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8885" r:id="rId5"/>
    <p:sldId id="316" r:id="rId6"/>
    <p:sldId id="309" r:id="rId7"/>
    <p:sldId id="298" r:id="rId8"/>
    <p:sldId id="328" r:id="rId9"/>
    <p:sldId id="329" r:id="rId10"/>
    <p:sldId id="299" r:id="rId11"/>
    <p:sldId id="263" r:id="rId12"/>
    <p:sldId id="317" r:id="rId13"/>
    <p:sldId id="304" r:id="rId14"/>
    <p:sldId id="305" r:id="rId15"/>
    <p:sldId id="318" r:id="rId16"/>
    <p:sldId id="272" r:id="rId17"/>
    <p:sldId id="321" r:id="rId18"/>
    <p:sldId id="306" r:id="rId19"/>
    <p:sldId id="320" r:id="rId20"/>
    <p:sldId id="314" r:id="rId21"/>
    <p:sldId id="332" r:id="rId22"/>
    <p:sldId id="325" r:id="rId23"/>
    <p:sldId id="275" r:id="rId24"/>
    <p:sldId id="276" r:id="rId25"/>
    <p:sldId id="310" r:id="rId26"/>
    <p:sldId id="278" r:id="rId27"/>
    <p:sldId id="277" r:id="rId28"/>
    <p:sldId id="279" r:id="rId29"/>
    <p:sldId id="282" r:id="rId30"/>
    <p:sldId id="283" r:id="rId31"/>
    <p:sldId id="300" r:id="rId32"/>
    <p:sldId id="323" r:id="rId33"/>
    <p:sldId id="307" r:id="rId34"/>
    <p:sldId id="280" r:id="rId35"/>
    <p:sldId id="311" r:id="rId36"/>
    <p:sldId id="312" r:id="rId37"/>
    <p:sldId id="288" r:id="rId38"/>
    <p:sldId id="295" r:id="rId39"/>
    <p:sldId id="322" r:id="rId40"/>
    <p:sldId id="319" r:id="rId41"/>
    <p:sldId id="327" r:id="rId42"/>
    <p:sldId id="296" r:id="rId43"/>
    <p:sldId id="297" r:id="rId44"/>
    <p:sldId id="258" r:id="rId45"/>
    <p:sldId id="291" r:id="rId46"/>
    <p:sldId id="315" r:id="rId47"/>
    <p:sldId id="331" r:id="rId4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BD4C1"/>
    <a:srgbClr val="F8DE9C"/>
    <a:srgbClr val="68B096"/>
    <a:srgbClr val="FAF6F3"/>
    <a:srgbClr val="E7F2F8"/>
    <a:srgbClr val="032C30"/>
    <a:srgbClr val="E2F1DF"/>
    <a:srgbClr val="05444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47DC149-BA29-4664-95DA-DC28AA8CB0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47DC149-BA29-4664-95DA-DC28AA8CB03A}" styleName="Mattilsynet">
    <a:wholeTbl>
      <a:tcTxStyle>
        <a:fontRef idx="minor">
          <a:prstClr val="black"/>
        </a:fontRef>
        <a:srgbClr val="032C30"/>
      </a:tcTxStyle>
      <a:tcStyle>
        <a:tcBdr>
          <a:left>
            <a:ln w="12700" cmpd="sng">
              <a:solidFill>
                <a:srgbClr val="000000"/>
              </a:solidFill>
            </a:ln>
          </a:left>
          <a:right>
            <a:ln w="12700" cmpd="sng">
              <a:solidFill>
                <a:srgbClr val="000000"/>
              </a:solidFill>
            </a:ln>
          </a:right>
          <a:top>
            <a:ln w="12700" cmpd="sng">
              <a:solidFill>
                <a:srgbClr val="000000"/>
              </a:solidFill>
            </a:ln>
          </a:top>
          <a:bottom>
            <a:ln w="12700" cmpd="sng">
              <a:solidFill>
                <a:srgbClr val="000000"/>
              </a:solidFill>
            </a:ln>
          </a:bottom>
          <a:insideH>
            <a:ln w="12700" cmpd="sng">
              <a:solidFill>
                <a:srgbClr val="000000"/>
              </a:solidFill>
            </a:ln>
          </a:insideH>
          <a:insideV>
            <a:ln w="12700" cmpd="sng">
              <a:solidFill>
                <a:srgbClr val="000000"/>
              </a:solidFill>
            </a:ln>
          </a:insideV>
        </a:tcBdr>
        <a:fill>
          <a:solidFill>
            <a:srgbClr val="FFFFFF"/>
          </a:solidFill>
        </a:fill>
      </a:tcStyle>
    </a:wholeTbl>
    <a:band1H>
      <a:tcStyle>
        <a:tcBdr/>
        <a:fill>
          <a:solidFill>
            <a:srgbClr val="E2F1DF"/>
          </a:solidFill>
        </a:fill>
      </a:tcStyle>
    </a:band1H>
    <a:band2H>
      <a:tcStyle>
        <a:tcBdr/>
      </a:tcStyle>
    </a:band2H>
    <a:band1V>
      <a:tcStyle>
        <a:tcBdr/>
        <a:fill>
          <a:solidFill>
            <a:srgbClr val="E2F1DF"/>
          </a:solidFill>
        </a:fill>
      </a:tcStyle>
    </a:band1V>
    <a:band2V>
      <a:tcStyle>
        <a:tcBdr/>
      </a:tcStyle>
    </a:band2V>
    <a:lastCol>
      <a:tcTxStyle b="on">
        <a:fontRef idx="minor">
          <a:prstClr val="black"/>
        </a:fontRef>
        <a:srgbClr val="032C30"/>
      </a:tcTxStyle>
      <a:tcStyle>
        <a:tcBdr/>
        <a:fill>
          <a:solidFill>
            <a:srgbClr val="E2F1DF"/>
          </a:solidFill>
        </a:fill>
      </a:tcStyle>
    </a:lastCol>
    <a:firstCol>
      <a:tcTxStyle b="on">
        <a:fontRef idx="minor">
          <a:prstClr val="black"/>
        </a:fontRef>
        <a:srgbClr val="032C30"/>
      </a:tcTxStyle>
      <a:tcStyle>
        <a:tcBdr/>
        <a:fill>
          <a:solidFill>
            <a:srgbClr val="E2F1DF"/>
          </a:solidFill>
        </a:fill>
      </a:tcStyle>
    </a:firstCol>
    <a:lastRow>
      <a:tcTxStyle b="on">
        <a:fontRef idx="major">
          <a:prstClr val="black"/>
        </a:fontRef>
        <a:srgbClr val="E2F1DF"/>
      </a:tcTxStyle>
      <a:tcStyle>
        <a:tcBdr/>
        <a:fill>
          <a:solidFill>
            <a:srgbClr val="054449"/>
          </a:solidFill>
        </a:fill>
      </a:tcStyle>
    </a:lastRow>
    <a:firstRow>
      <a:tcTxStyle b="on">
        <a:fontRef idx="major">
          <a:prstClr val="black"/>
        </a:fontRef>
        <a:srgbClr val="E2F1DF"/>
      </a:tcTxStyle>
      <a:tcStyle>
        <a:tcBdr/>
        <a:fill>
          <a:solidFill>
            <a:srgbClr val="05444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539" autoAdjust="0"/>
  </p:normalViewPr>
  <p:slideViewPr>
    <p:cSldViewPr snapToGrid="0">
      <p:cViewPr>
        <p:scale>
          <a:sx n="75" d="100"/>
          <a:sy n="75" d="100"/>
        </p:scale>
        <p:origin x="1224"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9D4AB-23EA-4A4B-8E50-785596E98548}" type="datetimeFigureOut">
              <a:rPr lang="nb-NO" smtClean="0"/>
              <a:t>06.03.2024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F4092-5F2E-472C-AB83-271DA35F1A46}" type="slidenum">
              <a:rPr lang="nb-NO" smtClean="0"/>
              <a:t>‹#›</a:t>
            </a:fld>
            <a:endParaRPr lang="nb-NO"/>
          </a:p>
        </p:txBody>
      </p:sp>
    </p:spTree>
    <p:extLst>
      <p:ext uri="{BB962C8B-B14F-4D97-AF65-F5344CB8AC3E}">
        <p14:creationId xmlns:p14="http://schemas.microsoft.com/office/powerpoint/2010/main" val="2393999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ibio.no/tema/miljo/jord-og-vannovervaking-i-landbruket"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nibio.brage.unit.no/nibio-xmlui/bitstream/handle/11250/2483044/Bioforsk-Rapport-2007-02-04.pdf?sequence=2&amp;isAllowed=y"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lr.no/nyhetsarkiv/default/2023/handtering-av-rester-og-gamle-plantevernmidle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bruker plantevernmidler for å bekjempe spesifikke uønskede planter, dyr og sykdommer (mikroorganismer), men håndtert på feil måte kan det gi store skader på andre planter, dyr eller mikroorganismer enn det som var intensjonen. I dette kapitelet skal vi prate litt om hvordan minimere risikoen for slike skader.</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a:t>
            </a:fld>
            <a:endParaRPr lang="nb-NO"/>
          </a:p>
        </p:txBody>
      </p:sp>
    </p:spTree>
    <p:extLst>
      <p:ext uri="{BB962C8B-B14F-4D97-AF65-F5344CB8AC3E}">
        <p14:creationId xmlns:p14="http://schemas.microsoft.com/office/powerpoint/2010/main" val="1647285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0"/>
              <a:t>Avdrift er plantevernmidler på avveie via luften, dvs. sprøytetåke på avveie. </a:t>
            </a:r>
          </a:p>
          <a:p>
            <a:r>
              <a:rPr lang="nb-NO" i="0"/>
              <a:t>Når sprøytedusjen er fin, dvs. dråpene små, blir dråpene hengende i luften lengre. </a:t>
            </a:r>
          </a:p>
          <a:p>
            <a:r>
              <a:rPr lang="nb-NO" i="0"/>
              <a:t>Dermed blir de mer utsatt for å drive av gårde med vinden og havne på steder vi ikke vil ha plantevernmidler, les: vassdrag, åkerkanter, naboeiendommer.</a:t>
            </a:r>
          </a:p>
          <a:p>
            <a:r>
              <a:rPr lang="nb-NO" i="0"/>
              <a:t>Overflateavrenning: Når plantevernmidler blir med vann som renner på overflaten av jorda.</a:t>
            </a:r>
          </a:p>
          <a:p>
            <a:r>
              <a:rPr lang="nb-NO" i="0"/>
              <a:t>Utvasking: Når plantevernmidler renner med vann ned i drensrør og nedover i jordprofilet og eventuelt ned til grunnvannet.</a:t>
            </a:r>
          </a:p>
        </p:txBody>
      </p:sp>
      <p:sp>
        <p:nvSpPr>
          <p:cNvPr id="4" name="Plassholder for lysbildenummer 3"/>
          <p:cNvSpPr>
            <a:spLocks noGrp="1"/>
          </p:cNvSpPr>
          <p:nvPr>
            <p:ph type="sldNum" sz="quarter" idx="5"/>
          </p:nvPr>
        </p:nvSpPr>
        <p:spPr/>
        <p:txBody>
          <a:bodyPr/>
          <a:lstStyle/>
          <a:p>
            <a:fld id="{AC09E891-7221-4BFE-B3B5-8D5C88CA9B4F}" type="slidenum">
              <a:rPr lang="nb-NO" smtClean="0"/>
              <a:t>11</a:t>
            </a:fld>
            <a:endParaRPr lang="nb-NO"/>
          </a:p>
        </p:txBody>
      </p:sp>
    </p:spTree>
    <p:extLst>
      <p:ext uri="{BB962C8B-B14F-4D97-AF65-F5344CB8AC3E}">
        <p14:creationId xmlns:p14="http://schemas.microsoft.com/office/powerpoint/2010/main" val="809786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b="0" i="0" dirty="0">
                <a:solidFill>
                  <a:srgbClr val="010101"/>
                </a:solidFill>
                <a:effectLst/>
                <a:latin typeface="Arial" panose="020B0604020202020204" pitchFamily="34" charset="0"/>
              </a:rPr>
              <a:t>Avdriften ved riktig bruk og godt sprøyteutstyr er vanligvis relativt liten, hvis sprøyta brukes galt og det blåser mye kan det bli svært mye avdrift. Problemet er størst ved sprøyting med små dråper når det er sterk vind. Da vil sprøytetåka drive langt av sted.</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12</a:t>
            </a:fld>
            <a:endParaRPr lang="nb-NO"/>
          </a:p>
        </p:txBody>
      </p:sp>
    </p:spTree>
    <p:extLst>
      <p:ext uri="{BB962C8B-B14F-4D97-AF65-F5344CB8AC3E}">
        <p14:creationId xmlns:p14="http://schemas.microsoft.com/office/powerpoint/2010/main" val="2657240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010101"/>
                </a:solidFill>
                <a:effectLst/>
                <a:latin typeface="Arial" panose="020B0604020202020204" pitchFamily="34" charset="0"/>
              </a:rPr>
              <a:t>Ikke sprøyte hvis vindhastigheten er over 5 </a:t>
            </a:r>
            <a:r>
              <a:rPr lang="nb-NO" b="0" i="0" dirty="0" err="1">
                <a:solidFill>
                  <a:srgbClr val="010101"/>
                </a:solidFill>
                <a:effectLst/>
                <a:latin typeface="Arial" panose="020B0604020202020204" pitchFamily="34" charset="0"/>
              </a:rPr>
              <a:t>m/s</a:t>
            </a:r>
            <a:r>
              <a:rPr lang="nb-NO" b="0" i="0" dirty="0">
                <a:solidFill>
                  <a:srgbClr val="010101"/>
                </a:solidFill>
                <a:effectLst/>
                <a:latin typeface="Arial" panose="020B0604020202020204" pitchFamily="34" charset="0"/>
              </a:rPr>
              <a:t> (lett bris). Helst bør vinden være under 3 m/s.</a:t>
            </a:r>
            <a:endParaRPr lang="nb-NO" b="0" i="0" dirty="0">
              <a:solidFill>
                <a:srgbClr val="000000"/>
              </a:solidFill>
              <a:effectLst/>
              <a:latin typeface="Arial" panose="020B0604020202020204" pitchFamily="34" charset="0"/>
            </a:endParaRPr>
          </a:p>
          <a:p>
            <a:pPr algn="l"/>
            <a:r>
              <a:rPr lang="nb-NO" b="0" i="0" dirty="0">
                <a:solidFill>
                  <a:srgbClr val="000000"/>
                </a:solidFill>
                <a:effectLst/>
                <a:latin typeface="Arial" panose="020B0604020202020204" pitchFamily="34" charset="0"/>
              </a:rPr>
              <a:t>Bomhøyde og dysevalg påvirker avdriften. For åkersprøyter og vanlige flatdyser bør avstanden mellom dysene og vegetasjonen ikke overstige 40 cm. For luftinjektordyser bør avstanden være 50 cm. For å redusere avdriftsfaren, kan bommen holdes 5–10 cm lavere enn normalt der det sprøytes i stående bestand med behov for nedtrengning.</a:t>
            </a:r>
          </a:p>
          <a:p>
            <a:pPr algn="l"/>
            <a:endParaRPr lang="nb-NO" b="0" i="0" dirty="0">
              <a:solidFill>
                <a:srgbClr val="000000"/>
              </a:solidFill>
              <a:effectLst/>
              <a:latin typeface="Arial" panose="020B0604020202020204" pitchFamily="34" charset="0"/>
            </a:endParaRPr>
          </a:p>
          <a:p>
            <a:pPr algn="l"/>
            <a:r>
              <a:rPr lang="nb-NO" b="0" i="0" dirty="0">
                <a:solidFill>
                  <a:srgbClr val="000000"/>
                </a:solidFill>
                <a:effectLst/>
                <a:latin typeface="Arial" panose="020B0604020202020204" pitchFamily="34" charset="0"/>
              </a:rPr>
              <a:t>Ved å sprøyte det ytterste sprøytedraget med større dråper, vil man på en praktisk måte kunne oppnå en gjennomsnittlig god sprøytekvalitet og minimal risiko for avdrift.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000000"/>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000000"/>
                </a:solidFill>
                <a:effectLst/>
                <a:latin typeface="Arial" panose="020B0604020202020204" pitchFamily="34" charset="0"/>
              </a:rPr>
              <a:t>Bruke utstyr som gjør at plantevernmidlet havner der det skal virke, f.eks. ved hjelp av utstyr som gir mindre avdrift, å bruke håndholdt utstyr på deler av arealet eller å stenge deler av sprøyta slik at ikke omkringliggende arealer behandles</a:t>
            </a:r>
          </a:p>
          <a:p>
            <a:pPr algn="l"/>
            <a:endParaRPr lang="nb-NO" b="0" i="0" dirty="0">
              <a:solidFill>
                <a:srgbClr val="000000"/>
              </a:solidFill>
              <a:effectLst/>
              <a:latin typeface="Arial" panose="020B0604020202020204" pitchFamily="34" charset="0"/>
            </a:endParaRPr>
          </a:p>
          <a:p>
            <a:r>
              <a:rPr lang="nb-NO" dirty="0"/>
              <a:t>Vær obs på om det er mye dugg på bladene ved sprøyting </a:t>
            </a:r>
            <a:r>
              <a:rPr lang="nb-NO" dirty="0" err="1"/>
              <a:t>f.eks</a:t>
            </a:r>
            <a:r>
              <a:rPr lang="nb-NO" dirty="0"/>
              <a:t> tidlig på morgenen, det kan gjøre at plantevernmidlene renner av bladene</a:t>
            </a:r>
          </a:p>
          <a:p>
            <a:endParaRPr lang="nb-NO" dirty="0"/>
          </a:p>
          <a:p>
            <a:r>
              <a:rPr lang="nb-NO" dirty="0"/>
              <a:t>Bilde: avdrift på nabo åker ved sprøyting av stubb.</a:t>
            </a:r>
          </a:p>
        </p:txBody>
      </p:sp>
      <p:sp>
        <p:nvSpPr>
          <p:cNvPr id="4" name="Plassholder for lysbildenummer 3"/>
          <p:cNvSpPr>
            <a:spLocks noGrp="1"/>
          </p:cNvSpPr>
          <p:nvPr>
            <p:ph type="sldNum" sz="quarter" idx="5"/>
          </p:nvPr>
        </p:nvSpPr>
        <p:spPr/>
        <p:txBody>
          <a:bodyPr/>
          <a:lstStyle/>
          <a:p>
            <a:fld id="{AC09E891-7221-4BFE-B3B5-8D5C88CA9B4F}" type="slidenum">
              <a:rPr lang="nb-NO" smtClean="0"/>
              <a:t>13</a:t>
            </a:fld>
            <a:endParaRPr lang="nb-NO"/>
          </a:p>
        </p:txBody>
      </p:sp>
    </p:spTree>
    <p:extLst>
      <p:ext uri="{BB962C8B-B14F-4D97-AF65-F5344CB8AC3E}">
        <p14:creationId xmlns:p14="http://schemas.microsoft.com/office/powerpoint/2010/main" val="266553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 fra demonstrasjonsfelt med glyfosatsprøyting i vind. Det er brukt fire forskjellige dyser med henholdsvis 90 %, 75 %, 50 % og ingen avdriftsreduksjon.</a:t>
            </a:r>
          </a:p>
          <a:p>
            <a:endParaRPr lang="nb-NO" dirty="0"/>
          </a:p>
          <a:p>
            <a:r>
              <a:rPr lang="nb-NO" dirty="0"/>
              <a:t>Dette med hvordan ulike dyser gir forskjellig avdriftsreduksjon skal vi komme inn på senere.</a:t>
            </a:r>
          </a:p>
        </p:txBody>
      </p:sp>
      <p:sp>
        <p:nvSpPr>
          <p:cNvPr id="4" name="Plassholder for lysbildenummer 3"/>
          <p:cNvSpPr>
            <a:spLocks noGrp="1"/>
          </p:cNvSpPr>
          <p:nvPr>
            <p:ph type="sldNum" sz="quarter" idx="5"/>
          </p:nvPr>
        </p:nvSpPr>
        <p:spPr/>
        <p:txBody>
          <a:bodyPr/>
          <a:lstStyle/>
          <a:p>
            <a:fld id="{AC09E891-7221-4BFE-B3B5-8D5C88CA9B4F}" type="slidenum">
              <a:rPr lang="nb-NO" smtClean="0"/>
              <a:t>14</a:t>
            </a:fld>
            <a:endParaRPr lang="nb-NO"/>
          </a:p>
        </p:txBody>
      </p:sp>
    </p:spTree>
    <p:extLst>
      <p:ext uri="{BB962C8B-B14F-4D97-AF65-F5344CB8AC3E}">
        <p14:creationId xmlns:p14="http://schemas.microsoft.com/office/powerpoint/2010/main" val="718089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000000"/>
                </a:solidFill>
                <a:effectLst/>
                <a:latin typeface="Arial" panose="020B0604020202020204" pitchFamily="34" charset="0"/>
              </a:rPr>
              <a:t>Plantevernmidler som bindes til partikler i det øverste jordlaget, kan transporteres med overflateavrenning når det er hellende terreng. Det kan skje ved kraftig regnvær når overflatejorda vaskes bort. Du kan redusere dette ved å ha vegetasjonssoner og fangdammer som fanger opp avrenningen.</a:t>
            </a:r>
            <a:r>
              <a:rPr lang="nb-NO" i="0" dirty="0"/>
              <a:t> Og andre tiltak som reduserer erosjonsrisikoen: eks. redusert jordarbeiding.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i="0" dirty="0"/>
          </a:p>
          <a:p>
            <a:r>
              <a:rPr lang="nb-NO" dirty="0"/>
              <a:t>Sjekk gjerne ut aktuelle eksempler på midler som binder seg til jord</a:t>
            </a:r>
          </a:p>
        </p:txBody>
      </p:sp>
      <p:sp>
        <p:nvSpPr>
          <p:cNvPr id="4" name="Plassholder for lysbildenummer 3"/>
          <p:cNvSpPr>
            <a:spLocks noGrp="1"/>
          </p:cNvSpPr>
          <p:nvPr>
            <p:ph type="sldNum" sz="quarter" idx="5"/>
          </p:nvPr>
        </p:nvSpPr>
        <p:spPr/>
        <p:txBody>
          <a:bodyPr/>
          <a:lstStyle/>
          <a:p>
            <a:fld id="{AC09E891-7221-4BFE-B3B5-8D5C88CA9B4F}" type="slidenum">
              <a:rPr lang="nb-NO" smtClean="0"/>
              <a:t>15</a:t>
            </a:fld>
            <a:endParaRPr lang="nb-NO"/>
          </a:p>
        </p:txBody>
      </p:sp>
    </p:spTree>
    <p:extLst>
      <p:ext uri="{BB962C8B-B14F-4D97-AF65-F5344CB8AC3E}">
        <p14:creationId xmlns:p14="http://schemas.microsoft.com/office/powerpoint/2010/main" val="30615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000000"/>
                </a:solidFill>
                <a:effectLst/>
                <a:latin typeface="Arial" panose="020B0604020202020204" pitchFamily="34" charset="0"/>
              </a:rPr>
              <a:t>En måte er at preparatene følger med vannstrømmen til drensvann og deretter til grøfter, bekker og overflatevann. Dette er mest aktuelt for stoffer som er lett løselige i vann og ikke bindes i jorda.</a:t>
            </a:r>
          </a:p>
          <a:p>
            <a:pPr algn="l"/>
            <a:r>
              <a:rPr lang="nb-NO" dirty="0"/>
              <a:t>Plantevernmidler som er lett løselige i vann og som bindes svakt i jorda: eksempel MCPA (</a:t>
            </a:r>
            <a:r>
              <a:rPr lang="nb-NO" dirty="0" err="1"/>
              <a:t>Agroxone</a:t>
            </a:r>
            <a:r>
              <a:rPr lang="nb-NO" dirty="0"/>
              <a:t>/</a:t>
            </a:r>
            <a:r>
              <a:rPr lang="nb-NO" dirty="0" err="1"/>
              <a:t>Metakson</a:t>
            </a:r>
            <a:r>
              <a:rPr lang="nb-NO" dirty="0"/>
              <a:t>/</a:t>
            </a:r>
            <a:r>
              <a:rPr lang="nb-NO" dirty="0" err="1"/>
              <a:t>Duplosan</a:t>
            </a:r>
            <a:r>
              <a:rPr lang="nb-NO" dirty="0"/>
              <a:t> Max), </a:t>
            </a:r>
            <a:r>
              <a:rPr lang="nb-NO" dirty="0" err="1"/>
              <a:t>diklorprop</a:t>
            </a:r>
            <a:r>
              <a:rPr lang="nb-NO" dirty="0"/>
              <a:t>-P (</a:t>
            </a:r>
            <a:r>
              <a:rPr lang="nb-NO" dirty="0" err="1"/>
              <a:t>Duplosan</a:t>
            </a:r>
            <a:r>
              <a:rPr lang="nb-NO" dirty="0"/>
              <a:t> Super) </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16</a:t>
            </a:fld>
            <a:endParaRPr lang="nb-NO"/>
          </a:p>
        </p:txBody>
      </p:sp>
    </p:spTree>
    <p:extLst>
      <p:ext uri="{BB962C8B-B14F-4D97-AF65-F5344CB8AC3E}">
        <p14:creationId xmlns:p14="http://schemas.microsoft.com/office/powerpoint/2010/main" val="1398821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dirty="0"/>
              <a:t>Til Vanning: gjelder vanning med spreder, ikke dryppvanning</a:t>
            </a:r>
          </a:p>
          <a:p>
            <a:pPr algn="l"/>
            <a:r>
              <a:rPr lang="nb-NO" b="0" i="0" dirty="0">
                <a:solidFill>
                  <a:srgbClr val="000000"/>
                </a:solidFill>
                <a:effectLst/>
                <a:latin typeface="Arial" panose="020B0604020202020204" pitchFamily="34" charset="0"/>
              </a:rPr>
              <a:t>Ha buffersoner som er større enn tre meter til vannforekomster, f.eks. til drikkevannsbrønner som er i bruk. </a:t>
            </a:r>
          </a:p>
          <a:p>
            <a:pPr algn="l"/>
            <a:r>
              <a:rPr lang="nb-NO" b="0" i="0" dirty="0">
                <a:solidFill>
                  <a:srgbClr val="000000"/>
                </a:solidFill>
                <a:effectLst/>
                <a:latin typeface="Arial" panose="020B0604020202020204" pitchFamily="34" charset="0"/>
              </a:rPr>
              <a:t>Vær også oppmerksom på drikkevannsbrønnens inntaksområde, ikke bare selve brønnen.</a:t>
            </a:r>
          </a:p>
          <a:p>
            <a:pPr algn="l"/>
            <a:r>
              <a:rPr lang="nb-NO" b="0" i="0" dirty="0">
                <a:solidFill>
                  <a:srgbClr val="000000"/>
                </a:solidFill>
                <a:effectLst/>
                <a:latin typeface="Arial" panose="020B0604020202020204" pitchFamily="34" charset="0"/>
              </a:rPr>
              <a:t>Begrense bruken av plantevernmidler i områder der de lett kan forsvinne ned i jorda (dreneres gjennom porøst dekke) eller renne av (f.eks. langs veier, jernbaner) mot vannforekomster eller kloakksystem. Gruslagt gårdsplass er også uheldig i forhold til plantevernmidler på avveie.</a:t>
            </a:r>
          </a:p>
          <a:p>
            <a:pPr algn="l"/>
            <a:endParaRPr lang="nb-NO" b="0" i="0" dirty="0">
              <a:solidFill>
                <a:srgbClr val="000000"/>
              </a:solidFill>
              <a:effectLst/>
              <a:latin typeface="Arial" panose="020B0604020202020204" pitchFamily="34" charset="0"/>
            </a:endParaRPr>
          </a:p>
          <a:p>
            <a:pPr algn="l"/>
            <a:r>
              <a:rPr lang="nb-NO" b="0" i="0" dirty="0">
                <a:solidFill>
                  <a:srgbClr val="000000"/>
                </a:solidFill>
                <a:effectLst/>
                <a:latin typeface="Arial" panose="020B0604020202020204" pitchFamily="34" charset="0"/>
              </a:rPr>
              <a:t>Som neste plansje viser kan kommunen sette egne krav til hensyns- og sikkerhetssoner.</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17</a:t>
            </a:fld>
            <a:endParaRPr lang="nb-NO"/>
          </a:p>
        </p:txBody>
      </p:sp>
    </p:spTree>
    <p:extLst>
      <p:ext uri="{BB962C8B-B14F-4D97-AF65-F5344CB8AC3E}">
        <p14:creationId xmlns:p14="http://schemas.microsoft.com/office/powerpoint/2010/main" val="2251308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panose="020F0502020204030204" pitchFamily="34" charset="0"/>
              </a:rPr>
              <a:t>Vannverk gjennomfører farekartlegginger i nedbørsfelt rundt vanninntak. Disse kartleggingene kan medføre behov for en utvidet sone (større enn 3 meter) hvor det ikke kan benyttes plantevernmidler. Dette spiller vannverkene inn til kommunene, som igjen kan ta inn dette som en del av kommuneplanen. Der kan det deles inn i både hensynssoner og sikringssoner (sistnevnte med mange forbud). Det kan f.eks. kreves lenger avstand enn 3 meter eller at det er et x meter bredt vegetasjonsbelte eller gis kriterier for dreneringsvann via fangdam og ikke rett i bekken/innsjøen. </a:t>
            </a:r>
          </a:p>
          <a:p>
            <a:endParaRPr lang="nb-NO" sz="1800" dirty="0">
              <a:effectLst/>
              <a:latin typeface="Calibri" panose="020F0502020204030204" pitchFamily="34" charset="0"/>
            </a:endParaRPr>
          </a:p>
          <a:p>
            <a:r>
              <a:rPr lang="nb-NO" dirty="0"/>
              <a:t>Sett gjerne inn et lokalt eksempel på føringer for bruk av plantevernmidler i vannområder – f.eks. nedbørsfelt som renner ut i vannområder som benyttes til drikkevann.</a:t>
            </a:r>
          </a:p>
          <a:p>
            <a:r>
              <a:rPr lang="nb-NO" dirty="0"/>
              <a:t>Er pågående sak i Rakkestad, med forslag om å opprette en 100-meterssone til vanninntaket i Rakkestadelva. Bakgrunnen er frykt for velt med sprøyte, ikke selve sprøytinga.</a:t>
            </a:r>
          </a:p>
        </p:txBody>
      </p:sp>
      <p:sp>
        <p:nvSpPr>
          <p:cNvPr id="4" name="Plassholder for lysbildenummer 3"/>
          <p:cNvSpPr>
            <a:spLocks noGrp="1"/>
          </p:cNvSpPr>
          <p:nvPr>
            <p:ph type="sldNum" sz="quarter" idx="5"/>
          </p:nvPr>
        </p:nvSpPr>
        <p:spPr/>
        <p:txBody>
          <a:bodyPr/>
          <a:lstStyle/>
          <a:p>
            <a:fld id="{AC09E891-7221-4BFE-B3B5-8D5C88CA9B4F}" type="slidenum">
              <a:rPr lang="nb-NO" smtClean="0"/>
              <a:t>18</a:t>
            </a:fld>
            <a:endParaRPr lang="nb-NO"/>
          </a:p>
        </p:txBody>
      </p:sp>
    </p:spTree>
    <p:extLst>
      <p:ext uri="{BB962C8B-B14F-4D97-AF65-F5344CB8AC3E}">
        <p14:creationId xmlns:p14="http://schemas.microsoft.com/office/powerpoint/2010/main" val="2224902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CC052B"/>
                </a:solidFill>
                <a:effectLst/>
                <a:latin typeface="Helvetica Neue"/>
              </a:rPr>
              <a:t>Kilde: Forskrift om varsling av akutt forurensning eller fare for akutt forurensning</a:t>
            </a:r>
          </a:p>
          <a:p>
            <a:pPr algn="l"/>
            <a:endParaRPr lang="nb-NO" dirty="0"/>
          </a:p>
          <a:p>
            <a:pPr algn="l"/>
            <a:r>
              <a:rPr lang="nb-NO" dirty="0"/>
              <a:t>Miljødirektoratet: </a:t>
            </a:r>
            <a:r>
              <a:rPr lang="nb-NO" b="0" i="0" dirty="0">
                <a:solidFill>
                  <a:srgbClr val="222222"/>
                </a:solidFill>
                <a:effectLst/>
                <a:latin typeface="SofiaPro-Regular"/>
              </a:rPr>
              <a:t>Akutt </a:t>
            </a:r>
            <a:r>
              <a:rPr lang="nb-NO" b="0" i="0" dirty="0" err="1">
                <a:solidFill>
                  <a:srgbClr val="222222"/>
                </a:solidFill>
                <a:effectLst/>
                <a:latin typeface="SofiaPro-Regular"/>
              </a:rPr>
              <a:t>forureining</a:t>
            </a:r>
            <a:r>
              <a:rPr lang="nb-NO" b="0" i="0" dirty="0">
                <a:solidFill>
                  <a:srgbClr val="222222"/>
                </a:solidFill>
                <a:effectLst/>
                <a:latin typeface="SofiaPro-Regular"/>
              </a:rPr>
              <a:t> blir varsla via nødnummer 110</a:t>
            </a:r>
          </a:p>
          <a:p>
            <a:pPr algn="l"/>
            <a:r>
              <a:rPr lang="nb-NO" b="0" i="0" dirty="0">
                <a:solidFill>
                  <a:srgbClr val="222222"/>
                </a:solidFill>
                <a:effectLst/>
                <a:latin typeface="SofiaPro-Light"/>
              </a:rPr>
              <a:t>110-sentralane </a:t>
            </a:r>
            <a:r>
              <a:rPr lang="nb-NO" b="0" i="0" dirty="0" err="1">
                <a:solidFill>
                  <a:srgbClr val="222222"/>
                </a:solidFill>
                <a:effectLst/>
                <a:latin typeface="SofiaPro-Light"/>
              </a:rPr>
              <a:t>varslar</a:t>
            </a:r>
            <a:r>
              <a:rPr lang="nb-NO" b="0" i="0" dirty="0">
                <a:solidFill>
                  <a:srgbClr val="222222"/>
                </a:solidFill>
                <a:effectLst/>
                <a:latin typeface="SofiaPro-Light"/>
              </a:rPr>
              <a:t> </a:t>
            </a:r>
            <a:r>
              <a:rPr lang="nb-NO" b="0" i="0" dirty="0" err="1">
                <a:solidFill>
                  <a:srgbClr val="222222"/>
                </a:solidFill>
                <a:effectLst/>
                <a:latin typeface="SofiaPro-Light"/>
              </a:rPr>
              <a:t>vidare</a:t>
            </a:r>
            <a:r>
              <a:rPr lang="nb-NO" b="0" i="0" dirty="0">
                <a:solidFill>
                  <a:srgbClr val="222222"/>
                </a:solidFill>
                <a:effectLst/>
                <a:latin typeface="SofiaPro-Light"/>
              </a:rPr>
              <a:t> til Kystverket, som har ansvar for beredskapen til staten mot akutt </a:t>
            </a:r>
            <a:r>
              <a:rPr lang="nb-NO" b="0" i="0" dirty="0" err="1">
                <a:solidFill>
                  <a:srgbClr val="222222"/>
                </a:solidFill>
                <a:effectLst/>
                <a:latin typeface="SofiaPro-Light"/>
              </a:rPr>
              <a:t>forureining</a:t>
            </a:r>
            <a:r>
              <a:rPr lang="nb-NO" b="0" i="0" dirty="0">
                <a:solidFill>
                  <a:srgbClr val="222222"/>
                </a:solidFill>
                <a:effectLst/>
                <a:latin typeface="SofiaPro-Light"/>
              </a:rPr>
              <a:t>.</a:t>
            </a:r>
          </a:p>
          <a:p>
            <a:pPr algn="l"/>
            <a:endParaRPr lang="nb-NO" b="0" i="0" dirty="0">
              <a:solidFill>
                <a:srgbClr val="222222"/>
              </a:solidFill>
              <a:effectLst/>
              <a:latin typeface="SofiaPro-Light"/>
            </a:endParaRPr>
          </a:p>
          <a:p>
            <a:pPr algn="l"/>
            <a:r>
              <a:rPr lang="nb-NO" b="0" i="0" dirty="0">
                <a:solidFill>
                  <a:srgbClr val="222222"/>
                </a:solidFill>
                <a:effectLst/>
                <a:latin typeface="SofiaPro-Light"/>
              </a:rPr>
              <a:t>Aktuell sak i Eidsberg sommeren 2023, hvor en trailersprøyte velta.</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19</a:t>
            </a:fld>
            <a:endParaRPr lang="nb-NO"/>
          </a:p>
        </p:txBody>
      </p:sp>
    </p:spTree>
    <p:extLst>
      <p:ext uri="{BB962C8B-B14F-4D97-AF65-F5344CB8AC3E}">
        <p14:creationId xmlns:p14="http://schemas.microsoft.com/office/powerpoint/2010/main" val="913401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20</a:t>
            </a:fld>
            <a:endParaRPr lang="nb-NO"/>
          </a:p>
        </p:txBody>
      </p:sp>
    </p:spTree>
    <p:extLst>
      <p:ext uri="{BB962C8B-B14F-4D97-AF65-F5344CB8AC3E}">
        <p14:creationId xmlns:p14="http://schemas.microsoft.com/office/powerpoint/2010/main" val="110054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Hvis man har gamle preparater i skapet kan det hende de har andre symboler og setninger:</a:t>
            </a:r>
            <a:endParaRPr lang="nb-NO" dirty="0">
              <a:ea typeface="+mn-lt"/>
              <a:cs typeface="+mn-lt"/>
            </a:endParaRPr>
          </a:p>
          <a:p>
            <a:pPr marL="342900" indent="-342900">
              <a:buFont typeface="Arial,Sans-Serif"/>
              <a:buChar char="•"/>
            </a:pPr>
            <a:r>
              <a:rPr lang="nb-NO" dirty="0">
                <a:ea typeface="+mn-lt"/>
                <a:cs typeface="+mn-lt"/>
              </a:rPr>
              <a:t>I 2015 gikk vi over fra et nasjonalt regelverk til EU sitt regelverk for godkjenning av plantevernmidler. Da ble også kravene til merking endret</a:t>
            </a:r>
          </a:p>
          <a:p>
            <a:pPr marL="342900" indent="-342900">
              <a:buFont typeface="Arial,Sans-Serif"/>
              <a:buChar char="•"/>
            </a:pPr>
            <a:r>
              <a:rPr lang="nb-NO" dirty="0">
                <a:ea typeface="+mn-lt"/>
                <a:cs typeface="+mn-lt"/>
              </a:rPr>
              <a:t>Plantevernmidler blir godkjent for lange perioder av gangen (vanligvis 7-15 år)</a:t>
            </a:r>
          </a:p>
          <a:p>
            <a:pPr marL="342900" indent="-342900">
              <a:buFont typeface="Arial,Sans-Serif"/>
              <a:buChar char="•"/>
            </a:pPr>
            <a:r>
              <a:rPr lang="nb-NO" dirty="0">
                <a:ea typeface="+mn-lt"/>
                <a:cs typeface="+mn-lt"/>
              </a:rPr>
              <a:t>Derfor vil det være preparater på markedet godkjent under gammelt og nytt regelverk i mange år fremover. Disse vil ha forskjellig merking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Understreke at det er forbudt å gjøre noe som ikke står på etiketten, viktig å følge behandlingstidspunktene, </a:t>
            </a:r>
            <a:r>
              <a:rPr lang="nb-NO" dirty="0" err="1"/>
              <a:t>f.eks.ikke</a:t>
            </a:r>
            <a:r>
              <a:rPr lang="nb-NO" dirty="0"/>
              <a:t> sprøyte tidligere enn det står på etiketten, da det kan være mye åpen jord, og det da vil havne mer sprøytemiddel på jorda, - kan gi skader på jordliv og mer utsatt for avrenning</a:t>
            </a:r>
          </a:p>
          <a:p>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a:t>
            </a:fld>
            <a:endParaRPr lang="nb-NO"/>
          </a:p>
        </p:txBody>
      </p:sp>
    </p:spTree>
    <p:extLst>
      <p:ext uri="{BB962C8B-B14F-4D97-AF65-F5344CB8AC3E}">
        <p14:creationId xmlns:p14="http://schemas.microsoft.com/office/powerpoint/2010/main" val="3474679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Arial"/>
                <a:cs typeface="Arial"/>
              </a:rPr>
              <a:t>Hvor store konsekvensene blir for miljøet, påvirkes blant annet av hvor raskt de brytes ned, hvordan de bindes til jorden og hvordan de transporteres bort fra området. Regelmessig bruk av plantevernmidler forutsetter at middelet brytes ned mellom hvert år, slik at det ikke skjer en opphopning i jordsmonnet over tid.</a:t>
            </a:r>
          </a:p>
          <a:p>
            <a:pPr algn="l"/>
            <a:r>
              <a:rPr lang="nb-NO" b="0" i="0" dirty="0">
                <a:solidFill>
                  <a:srgbClr val="000000"/>
                </a:solidFill>
                <a:effectLst/>
                <a:latin typeface="Arial"/>
                <a:cs typeface="Arial"/>
              </a:rPr>
              <a:t>Stoffer som brytes ned sakte betraktes som en større miljørisiko enn de som raskt brytes ned.</a:t>
            </a:r>
          </a:p>
          <a:p>
            <a:pPr>
              <a:defRPr/>
            </a:pPr>
            <a:r>
              <a:rPr lang="nb-NO" sz="1200" dirty="0"/>
              <a:t>Noen ugrasmidler brytes ned så langsomt at de kan skade neste års avling, eller gi fare for plantevernmiddelrester i påfølgende kulturer.</a:t>
            </a:r>
            <a:r>
              <a:rPr lang="nb-NO" dirty="0"/>
              <a:t> </a:t>
            </a:r>
            <a:endParaRPr lang="nb-NO"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latin typeface="+mj-lt"/>
              </a:rPr>
              <a:t>Langsom nedbrytning av plantevernmidler og mye nedbør om høsten gjør at risikoen for lekkasje og avrenning av plantevernmidler blir større da. I </a:t>
            </a:r>
            <a:r>
              <a:rPr lang="nb-NO" dirty="0">
                <a:solidFill>
                  <a:srgbClr val="000000"/>
                </a:solidFill>
                <a:latin typeface="+mj-lt"/>
              </a:rPr>
              <a:t>tillegg</a:t>
            </a:r>
            <a:r>
              <a:rPr lang="nb-NO" sz="1200" dirty="0">
                <a:solidFill>
                  <a:srgbClr val="000000"/>
                </a:solidFill>
                <a:latin typeface="+mj-lt"/>
              </a:rPr>
              <a:t> er nedbrytingen langsommere ved lave </a:t>
            </a:r>
            <a:r>
              <a:rPr lang="nb-NO" dirty="0">
                <a:solidFill>
                  <a:srgbClr val="000000"/>
                </a:solidFill>
                <a:latin typeface="+mj-lt"/>
              </a:rPr>
              <a:t>temperaturer</a:t>
            </a:r>
            <a:r>
              <a:rPr lang="nb-NO" sz="1200" dirty="0">
                <a:solidFill>
                  <a:srgbClr val="000000"/>
                </a:solidFill>
                <a:latin typeface="+mj-lt"/>
              </a:rPr>
              <a:t>. Derfor er noen plantevernmidler ulovlige å bruke om høsten.</a:t>
            </a:r>
            <a:endParaRPr lang="nb-NO" sz="1200" dirty="0">
              <a:solidFill>
                <a:srgbClr val="000000"/>
              </a:solidFill>
              <a:latin typeface="+mj-l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latin typeface="+mj-lt"/>
              </a:rPr>
              <a:t>Eks. Mustang Forte – kan ikke så erter eller åkerbønner </a:t>
            </a:r>
            <a:r>
              <a:rPr lang="nb-NO" sz="1200" b="0" dirty="0">
                <a:solidFill>
                  <a:srgbClr val="000000"/>
                </a:solidFill>
                <a:latin typeface="+mj-lt"/>
              </a:rPr>
              <a:t>2–3 år 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dirty="0">
              <a:solidFill>
                <a:srgbClr val="000000"/>
              </a:solidFill>
              <a:latin typeface="+mj-lt"/>
              <a:cs typeface="Calibri Light"/>
            </a:endParaRPr>
          </a:p>
          <a:p>
            <a:r>
              <a:rPr lang="nb-NO" sz="1800" dirty="0">
                <a:effectLst/>
                <a:latin typeface="Calibri" panose="020F0502020204030204" pitchFamily="34" charset="0"/>
                <a:ea typeface="Calibri" panose="020F0502020204030204" pitchFamily="34" charset="0"/>
              </a:rPr>
              <a:t>Nedbrytningstiden til de ulike stoffene kan variere mellom plantemateriale, vann og jord. Også kan en del av de aktive stoffene som brytes relativt kjapt ned danne nedbrytningsprodukter som er langt mer persistente. Her er noen eksempler på noen aktive stoffer som brytes fort og sakte ned i jord:</a:t>
            </a:r>
          </a:p>
          <a:p>
            <a:r>
              <a:rPr lang="nb-NO" sz="1800" dirty="0">
                <a:effectLst/>
                <a:latin typeface="Calibri" panose="020F0502020204030204" pitchFamily="34" charset="0"/>
                <a:ea typeface="Calibri" panose="020F0502020204030204" pitchFamily="34" charset="0"/>
              </a:rPr>
              <a:t> </a:t>
            </a:r>
          </a:p>
          <a:p>
            <a:r>
              <a:rPr lang="nb-NO" sz="1800" u="sng" dirty="0">
                <a:effectLst/>
                <a:latin typeface="Calibri" panose="020F0502020204030204" pitchFamily="34" charset="0"/>
                <a:ea typeface="Calibri" panose="020F0502020204030204" pitchFamily="34" charset="0"/>
              </a:rPr>
              <a:t>Kort nedbrytningstid:</a:t>
            </a:r>
            <a:endParaRPr lang="nb-NO" sz="1800" dirty="0">
              <a:effectLst/>
              <a:latin typeface="Calibri" panose="020F0502020204030204" pitchFamily="34" charset="0"/>
              <a:ea typeface="Calibri" panose="020F0502020204030204" pitchFamily="34" charset="0"/>
            </a:endParaRPr>
          </a:p>
          <a:p>
            <a:r>
              <a:rPr lang="nb-NO" sz="1800" dirty="0" err="1">
                <a:effectLst/>
                <a:latin typeface="Calibri" panose="020F0502020204030204" pitchFamily="34" charset="0"/>
                <a:ea typeface="Calibri" panose="020F0502020204030204" pitchFamily="34" charset="0"/>
              </a:rPr>
              <a:t>Pyretriner</a:t>
            </a:r>
            <a:r>
              <a:rPr lang="nb-NO" sz="1800" dirty="0">
                <a:effectLst/>
                <a:latin typeface="Calibri" panose="020F0502020204030204" pitchFamily="34" charset="0"/>
                <a:ea typeface="Calibri" panose="020F0502020204030204" pitchFamily="34" charset="0"/>
              </a:rPr>
              <a:t> (Karate, </a:t>
            </a:r>
            <a:r>
              <a:rPr lang="nb-NO" sz="1800" dirty="0" err="1">
                <a:effectLst/>
                <a:latin typeface="Calibri" panose="020F0502020204030204" pitchFamily="34" charset="0"/>
                <a:ea typeface="Calibri" panose="020F0502020204030204" pitchFamily="34" charset="0"/>
              </a:rPr>
              <a:t>Decis</a:t>
            </a:r>
            <a:r>
              <a:rPr lang="nb-NO" sz="1800" dirty="0">
                <a:effectLst/>
                <a:latin typeface="Calibri" panose="020F0502020204030204" pitchFamily="34" charset="0"/>
                <a:ea typeface="Calibri" panose="020F0502020204030204" pitchFamily="34" charset="0"/>
              </a:rPr>
              <a:t>, </a:t>
            </a:r>
            <a:r>
              <a:rPr lang="nb-NO" sz="1800" dirty="0" err="1">
                <a:effectLst/>
                <a:latin typeface="Calibri" panose="020F0502020204030204" pitchFamily="34" charset="0"/>
                <a:ea typeface="Calibri" panose="020F0502020204030204" pitchFamily="34" charset="0"/>
              </a:rPr>
              <a:t>Mavrik</a:t>
            </a:r>
            <a:r>
              <a:rPr lang="nb-NO" sz="1800" dirty="0">
                <a:effectLst/>
                <a:latin typeface="Calibri" panose="020F0502020204030204" pitchFamily="34" charset="0"/>
                <a:ea typeface="Calibri" panose="020F0502020204030204" pitchFamily="34" charset="0"/>
              </a:rPr>
              <a:t>/</a:t>
            </a:r>
            <a:r>
              <a:rPr lang="nb-NO" sz="1800" dirty="0" err="1">
                <a:effectLst/>
                <a:latin typeface="Calibri" panose="020F0502020204030204" pitchFamily="34" charset="0"/>
                <a:ea typeface="Calibri" panose="020F0502020204030204" pitchFamily="34" charset="0"/>
              </a:rPr>
              <a:t>Evure</a:t>
            </a:r>
            <a:r>
              <a:rPr lang="nb-NO" sz="1800" dirty="0">
                <a:effectLst/>
                <a:latin typeface="Calibri" panose="020F0502020204030204" pitchFamily="34" charset="0"/>
                <a:ea typeface="Calibri" panose="020F0502020204030204" pitchFamily="34" charset="0"/>
              </a:rPr>
              <a:t>)</a:t>
            </a:r>
          </a:p>
          <a:p>
            <a:r>
              <a:rPr lang="nb-NO" sz="1800" dirty="0" err="1">
                <a:effectLst/>
                <a:latin typeface="Calibri" panose="020F0502020204030204" pitchFamily="34" charset="0"/>
                <a:ea typeface="Calibri" panose="020F0502020204030204" pitchFamily="34" charset="0"/>
              </a:rPr>
              <a:t>Pelargonsyre</a:t>
            </a:r>
            <a:endParaRPr lang="nb-NO" sz="1800" dirty="0">
              <a:effectLst/>
              <a:latin typeface="Calibri" panose="020F0502020204030204" pitchFamily="34" charset="0"/>
              <a:ea typeface="Calibri" panose="020F0502020204030204" pitchFamily="34" charset="0"/>
            </a:endParaRPr>
          </a:p>
          <a:p>
            <a:r>
              <a:rPr lang="nb-NO" sz="1800" dirty="0" err="1">
                <a:effectLst/>
                <a:latin typeface="Calibri" panose="020F0502020204030204" pitchFamily="34" charset="0"/>
                <a:ea typeface="Calibri" panose="020F0502020204030204" pitchFamily="34" charset="0"/>
              </a:rPr>
              <a:t>Trineksapak</a:t>
            </a:r>
            <a:r>
              <a:rPr lang="nb-NO" sz="1800" dirty="0">
                <a:effectLst/>
                <a:latin typeface="Calibri" panose="020F0502020204030204" pitchFamily="34" charset="0"/>
                <a:ea typeface="Calibri" panose="020F0502020204030204" pitchFamily="34" charset="0"/>
              </a:rPr>
              <a:t>-etyl (</a:t>
            </a:r>
            <a:r>
              <a:rPr lang="nb-NO" sz="1800" dirty="0" err="1">
                <a:effectLst/>
                <a:latin typeface="Calibri" panose="020F0502020204030204" pitchFamily="34" charset="0"/>
                <a:ea typeface="Calibri" panose="020F0502020204030204" pitchFamily="34" charset="0"/>
              </a:rPr>
              <a:t>Moddus</a:t>
            </a:r>
            <a:r>
              <a:rPr lang="nb-NO" sz="1800" dirty="0">
                <a:effectLst/>
                <a:latin typeface="Calibri" panose="020F0502020204030204" pitchFamily="34" charset="0"/>
                <a:ea typeface="Calibri" panose="020F0502020204030204" pitchFamily="34" charset="0"/>
              </a:rPr>
              <a:t>, </a:t>
            </a:r>
            <a:r>
              <a:rPr lang="nb-NO" sz="1800" dirty="0" err="1">
                <a:effectLst/>
                <a:latin typeface="Calibri" panose="020F0502020204030204" pitchFamily="34" charset="0"/>
                <a:ea typeface="Calibri" panose="020F0502020204030204" pitchFamily="34" charset="0"/>
              </a:rPr>
              <a:t>Trimaxxmm</a:t>
            </a:r>
            <a:r>
              <a:rPr lang="nb-NO" sz="1800" dirty="0">
                <a:effectLst/>
                <a:latin typeface="Calibri" panose="020F0502020204030204" pitchFamily="34" charset="0"/>
                <a:ea typeface="Calibri" panose="020F0502020204030204" pitchFamily="34" charset="0"/>
              </a:rPr>
              <a:t>)</a:t>
            </a:r>
          </a:p>
          <a:p>
            <a:r>
              <a:rPr lang="nb-NO" sz="1800" dirty="0">
                <a:effectLst/>
                <a:latin typeface="Calibri" panose="020F0502020204030204" pitchFamily="34" charset="0"/>
                <a:ea typeface="Calibri" panose="020F0502020204030204" pitchFamily="34" charset="0"/>
              </a:rPr>
              <a:t> </a:t>
            </a:r>
          </a:p>
          <a:p>
            <a:r>
              <a:rPr lang="nb-NO" sz="1800" u="sng" dirty="0">
                <a:effectLst/>
                <a:latin typeface="Calibri" panose="020F0502020204030204" pitchFamily="34" charset="0"/>
                <a:ea typeface="Calibri" panose="020F0502020204030204" pitchFamily="34" charset="0"/>
              </a:rPr>
              <a:t>Lang nedbrytningstid:</a:t>
            </a:r>
            <a:endParaRPr lang="nb-NO" sz="1800" dirty="0">
              <a:effectLst/>
              <a:latin typeface="Calibri" panose="020F0502020204030204" pitchFamily="34" charset="0"/>
              <a:ea typeface="Calibri" panose="020F0502020204030204" pitchFamily="34" charset="0"/>
            </a:endParaRPr>
          </a:p>
          <a:p>
            <a:r>
              <a:rPr lang="nb-NO" sz="1800" dirty="0" err="1">
                <a:effectLst/>
                <a:latin typeface="Calibri" panose="020F0502020204030204" pitchFamily="34" charset="0"/>
                <a:ea typeface="Calibri" panose="020F0502020204030204" pitchFamily="34" charset="0"/>
              </a:rPr>
              <a:t>Boskalid</a:t>
            </a:r>
            <a:r>
              <a:rPr lang="nb-NO" sz="1800" dirty="0">
                <a:effectLst/>
                <a:latin typeface="Calibri" panose="020F0502020204030204" pitchFamily="34" charset="0"/>
                <a:ea typeface="Calibri" panose="020F0502020204030204" pitchFamily="34" charset="0"/>
              </a:rPr>
              <a:t> (del av Signum og </a:t>
            </a:r>
            <a:r>
              <a:rPr lang="nb-NO" sz="1800" dirty="0" err="1">
                <a:effectLst/>
                <a:latin typeface="Calibri" panose="020F0502020204030204" pitchFamily="34" charset="0"/>
                <a:ea typeface="Calibri" panose="020F0502020204030204" pitchFamily="34" charset="0"/>
              </a:rPr>
              <a:t>Pictor</a:t>
            </a:r>
            <a:r>
              <a:rPr lang="nb-NO" sz="1800" dirty="0">
                <a:effectLst/>
                <a:latin typeface="Calibri" panose="020F0502020204030204" pitchFamily="34" charset="0"/>
                <a:ea typeface="Calibri" panose="020F0502020204030204" pitchFamily="34" charset="0"/>
              </a:rPr>
              <a:t> Active)</a:t>
            </a:r>
          </a:p>
          <a:p>
            <a:r>
              <a:rPr lang="nb-NO" sz="1800" dirty="0" err="1">
                <a:effectLst/>
                <a:latin typeface="Calibri" panose="020F0502020204030204" pitchFamily="34" charset="0"/>
                <a:ea typeface="Calibri" panose="020F0502020204030204" pitchFamily="34" charset="0"/>
              </a:rPr>
              <a:t>Azoksystrobin</a:t>
            </a:r>
            <a:r>
              <a:rPr lang="nb-NO" sz="1800" dirty="0">
                <a:effectLst/>
                <a:latin typeface="Calibri" panose="020F0502020204030204" pitchFamily="34" charset="0"/>
                <a:ea typeface="Calibri" panose="020F0502020204030204" pitchFamily="34" charset="0"/>
              </a:rPr>
              <a:t> (</a:t>
            </a:r>
            <a:r>
              <a:rPr lang="nb-NO" sz="1800" dirty="0" err="1">
                <a:effectLst/>
                <a:latin typeface="Calibri" panose="020F0502020204030204" pitchFamily="34" charset="0"/>
                <a:ea typeface="Calibri" panose="020F0502020204030204" pitchFamily="34" charset="0"/>
              </a:rPr>
              <a:t>Amistar</a:t>
            </a:r>
            <a:r>
              <a:rPr lang="nb-NO" sz="1800" dirty="0">
                <a:effectLst/>
                <a:latin typeface="Calibri" panose="020F0502020204030204" pitchFamily="34" charset="0"/>
                <a:ea typeface="Calibri" panose="020F0502020204030204" pitchFamily="34" charset="0"/>
              </a:rPr>
              <a:t>)</a:t>
            </a:r>
          </a:p>
          <a:p>
            <a:r>
              <a:rPr lang="nb-NO" sz="1800" dirty="0" err="1">
                <a:effectLst/>
                <a:latin typeface="Calibri" panose="020F0502020204030204" pitchFamily="34" charset="0"/>
                <a:ea typeface="Calibri" panose="020F0502020204030204" pitchFamily="34" charset="0"/>
              </a:rPr>
              <a:t>Isoksaben</a:t>
            </a:r>
            <a:r>
              <a:rPr lang="nb-NO" sz="1800" dirty="0">
                <a:effectLst/>
                <a:latin typeface="Calibri" panose="020F0502020204030204" pitchFamily="34" charset="0"/>
                <a:ea typeface="Calibri" panose="020F0502020204030204" pitchFamily="34" charset="0"/>
              </a:rPr>
              <a:t> (Gallery)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dirty="0">
              <a:solidFill>
                <a:srgbClr val="000000"/>
              </a:solidFill>
              <a:latin typeface="+mj-l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algn="l"/>
            <a:endParaRPr lang="nb-NO" b="0" i="0" dirty="0">
              <a:solidFill>
                <a:srgbClr val="000000"/>
              </a:solidFill>
              <a:effectLst/>
              <a:latin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22</a:t>
            </a:fld>
            <a:endParaRPr lang="nb-NO"/>
          </a:p>
        </p:txBody>
      </p:sp>
    </p:spTree>
    <p:extLst>
      <p:ext uri="{BB962C8B-B14F-4D97-AF65-F5344CB8AC3E}">
        <p14:creationId xmlns:p14="http://schemas.microsoft.com/office/powerpoint/2010/main" val="164840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Begrepet halveringstid sier noe om hvor rask nedbrytingen 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Figurtekst:</a:t>
            </a:r>
            <a:br>
              <a:rPr lang="nb-NO" dirty="0"/>
            </a:br>
            <a:r>
              <a:rPr lang="nb-NO" dirty="0"/>
              <a:t>Nedbrytningshastigheten varierer mellom ulike stoffer, jordtyper og klimatiske forhold.  Stoff </a:t>
            </a:r>
            <a:r>
              <a:rPr lang="nb-NO" sz="1400" b="1" dirty="0">
                <a:latin typeface="Arial"/>
              </a:rPr>
              <a:t>A</a:t>
            </a:r>
            <a:r>
              <a:rPr lang="nb-NO" dirty="0"/>
              <a:t> har i dette eksempelet en halveringstid på 5 dager, mens stoff  </a:t>
            </a:r>
            <a:r>
              <a:rPr lang="nb-NO" sz="1400" b="1" dirty="0">
                <a:latin typeface="Arial"/>
              </a:rPr>
              <a:t>B</a:t>
            </a:r>
            <a:r>
              <a:rPr lang="nb-NO" dirty="0"/>
              <a:t> har halveringstid på 100 dager.</a:t>
            </a:r>
          </a:p>
          <a:p>
            <a:endParaRPr lang="nb-NO" b="0" i="0" dirty="0">
              <a:solidFill>
                <a:srgbClr val="000000"/>
              </a:solidFill>
              <a:effectLst/>
              <a:latin typeface="Arial" panose="020B0604020202020204" pitchFamily="34" charset="0"/>
            </a:endParaRPr>
          </a:p>
          <a:p>
            <a:pPr algn="l"/>
            <a:r>
              <a:rPr lang="nb-NO" b="0" i="0" dirty="0">
                <a:solidFill>
                  <a:srgbClr val="000000"/>
                </a:solidFill>
                <a:effectLst/>
                <a:latin typeface="Arial" panose="020B0604020202020204" pitchFamily="34" charset="0"/>
              </a:rPr>
              <a:t>Begrepet halveringstid (DT50) brukes for å beskrive den tiden det tar før halvparten av stoffet er brutt ned</a:t>
            </a:r>
          </a:p>
          <a:p>
            <a:pPr algn="l"/>
            <a:endParaRPr lang="nb-NO" b="0" i="0" dirty="0">
              <a:solidFill>
                <a:srgbClr val="000000"/>
              </a:solidFill>
              <a:effectLst/>
              <a:latin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23</a:t>
            </a:fld>
            <a:endParaRPr lang="nb-NO"/>
          </a:p>
        </p:txBody>
      </p:sp>
    </p:spTree>
    <p:extLst>
      <p:ext uri="{BB962C8B-B14F-4D97-AF65-F5344CB8AC3E}">
        <p14:creationId xmlns:p14="http://schemas.microsoft.com/office/powerpoint/2010/main" val="1712229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000000"/>
                </a:solidFill>
                <a:effectLst/>
                <a:latin typeface="Arial" panose="020B0604020202020204" pitchFamily="34" charset="0"/>
              </a:rPr>
              <a:t>Jord med høyt moldinnhold har som oftest også flere mikroorganismer som kan bryte ned plantevernmidlene, derfor går det nedbrytningen raskere der, andre forhold som er bra for mikroorganismene er jevn fukttilgang og høye temperaturer, dermed gir også slike forhold raskere nedbrytning enn tørt og kaldt vært.</a:t>
            </a:r>
          </a:p>
          <a:p>
            <a:pPr algn="l"/>
            <a:r>
              <a:rPr lang="nb-NO" b="0" i="0" dirty="0">
                <a:solidFill>
                  <a:srgbClr val="000000"/>
                </a:solidFill>
                <a:effectLst/>
                <a:latin typeface="Arial" panose="020B0604020202020204" pitchFamily="34" charset="0"/>
              </a:rPr>
              <a:t>! På grunn av kjølige forhold i Norge sammenlignet med andre land ser man ofte en saktere nedbrytning hos oss i forholdt til det som er forventet i oppgitte data f.eks. Fra produsent</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24</a:t>
            </a:fld>
            <a:endParaRPr lang="nb-NO"/>
          </a:p>
        </p:txBody>
      </p:sp>
    </p:spTree>
    <p:extLst>
      <p:ext uri="{BB962C8B-B14F-4D97-AF65-F5344CB8AC3E}">
        <p14:creationId xmlns:p14="http://schemas.microsoft.com/office/powerpoint/2010/main" val="1709460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Plantevernmidlene som ikke brytes ned eller bindes i jorda transporteres videre og ender oftest opp i vassdrag, her kan de skape problemer, og derfor overvåkes mengden plantevernmidler i vassdrag nøye</a:t>
            </a:r>
          </a:p>
        </p:txBody>
      </p:sp>
      <p:sp>
        <p:nvSpPr>
          <p:cNvPr id="4" name="Plassholder for lysbildenummer 3"/>
          <p:cNvSpPr>
            <a:spLocks noGrp="1"/>
          </p:cNvSpPr>
          <p:nvPr>
            <p:ph type="sldNum" sz="quarter" idx="5"/>
          </p:nvPr>
        </p:nvSpPr>
        <p:spPr/>
        <p:txBody>
          <a:bodyPr/>
          <a:lstStyle/>
          <a:p>
            <a:fld id="{AC09E891-7221-4BFE-B3B5-8D5C88CA9B4F}" type="slidenum">
              <a:rPr lang="nb-NO" smtClean="0"/>
              <a:t>25</a:t>
            </a:fld>
            <a:endParaRPr lang="nb-NO"/>
          </a:p>
        </p:txBody>
      </p:sp>
    </p:spTree>
    <p:extLst>
      <p:ext uri="{BB962C8B-B14F-4D97-AF65-F5344CB8AC3E}">
        <p14:creationId xmlns:p14="http://schemas.microsoft.com/office/powerpoint/2010/main" val="1833885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29424F"/>
                </a:solidFill>
                <a:effectLst/>
                <a:latin typeface="Source Sans Pro" panose="020B0604020202020204" pitchFamily="34" charset="0"/>
              </a:rPr>
              <a:t>JOVA-programmet overvåker landbruksdominerte nedbørfelt i Norge. </a:t>
            </a:r>
            <a:r>
              <a:rPr lang="nb-NO" dirty="0">
                <a:hlinkClick r:id="rId3"/>
              </a:rPr>
              <a:t>Program for jord- og vannovervåking i landbruket (JOVA) - </a:t>
            </a:r>
            <a:r>
              <a:rPr lang="nb-NO" dirty="0" err="1">
                <a:hlinkClick r:id="rId3"/>
              </a:rPr>
              <a:t>Nibio</a:t>
            </a:r>
            <a:r>
              <a:rPr lang="nb-NO" b="0" i="0" dirty="0">
                <a:solidFill>
                  <a:srgbClr val="29424F"/>
                </a:solidFill>
                <a:effectLst/>
                <a:latin typeface="Source Sans Pro" panose="020B0604020202020204" pitchFamily="34" charset="0"/>
              </a:rPr>
              <a:t> Nedbørfeltene representerer de viktigste jordbruksområdene i landet med hensyn til klima, jordsmonn og driftspraksis. Formålet med overvåkingen er å dokumentere miljøeffekter av landbruksdrift gjennom innsamling og bearbeiding av data fra overvåkingsfelt og andre relevante kilder.</a:t>
            </a:r>
            <a:endParaRPr lang="nb-NO" dirty="0"/>
          </a:p>
          <a:p>
            <a:r>
              <a:rPr lang="nb-NO" dirty="0"/>
              <a:t>JOVA-programmet ledes av NIBIO, hal holdt på siden 1995 (noen av stedene siden 1991)</a:t>
            </a:r>
          </a:p>
          <a:p>
            <a:r>
              <a:rPr lang="nb-NO" dirty="0"/>
              <a:t>Analyserer for plantevernmiddelrester og næringsstoffer og partikler (jord)</a:t>
            </a:r>
          </a:p>
          <a:p>
            <a:endParaRPr lang="nb-NO" dirty="0"/>
          </a:p>
          <a:p>
            <a:r>
              <a:rPr lang="nb-NO" dirty="0"/>
              <a:t>Funnene gjenspeiler bruken: flest funn av ugrasmidler, men færrest av skadedyrmidler, men disse er de mest skadelige midlene…</a:t>
            </a:r>
          </a:p>
          <a:p>
            <a:r>
              <a:rPr lang="nb-NO" dirty="0"/>
              <a:t>Skadeeffekt med tanke på bruk av vannet til drikkevann, </a:t>
            </a:r>
          </a:p>
          <a:p>
            <a:endParaRPr lang="nb-NO" dirty="0"/>
          </a:p>
          <a:p>
            <a:r>
              <a:rPr lang="nb-NO" dirty="0"/>
              <a:t>Grunnvannsovervåking NGU og NIBIO</a:t>
            </a:r>
          </a:p>
          <a:p>
            <a:r>
              <a:rPr lang="nb-NO" sz="1800" b="0" i="0" u="sng" strike="noStrike" dirty="0">
                <a:solidFill>
                  <a:srgbClr val="0563C1"/>
                </a:solidFill>
                <a:effectLst/>
                <a:latin typeface="Calibri" panose="020F0502020204030204" pitchFamily="34" charset="0"/>
                <a:hlinkClick r:id="rId4"/>
              </a:rPr>
              <a:t>https://nibio.brage.unit.no/nibio-xmlui/bitstream/handle/11250/2483044/Bioforsk-Rapport-2007-02-04.pdf?sequence=2&amp;isAllowed=y</a:t>
            </a:r>
            <a:r>
              <a:rPr lang="nb-NO" sz="1800" b="0" i="0" dirty="0">
                <a:solidFill>
                  <a:srgbClr val="000000"/>
                </a:solidFill>
                <a:effectLst/>
                <a:latin typeface="Calibri" panose="020F0502020204030204" pitchFamily="34" charset="0"/>
              </a:rPr>
              <a:t> </a:t>
            </a:r>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26</a:t>
            </a:fld>
            <a:endParaRPr lang="nb-NO"/>
          </a:p>
        </p:txBody>
      </p:sp>
    </p:spTree>
    <p:extLst>
      <p:ext uri="{BB962C8B-B14F-4D97-AF65-F5344CB8AC3E}">
        <p14:creationId xmlns:p14="http://schemas.microsoft.com/office/powerpoint/2010/main" val="3622918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Nedadgående trend i antall funn når man tar hensyn til at det analyseres for flere stoffer, 21% av alle prøvene med funn var over miljøfarlighetsgrensen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Lite forsket på samspill-effekter av flere plantevernmidler sammen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MCPA- eksempel på ugrasmiddel man ofte har funnet over miljøfarlighetsgrensen</a:t>
            </a:r>
            <a:br>
              <a:rPr lang="nb-NO" dirty="0"/>
            </a:br>
            <a:r>
              <a:rPr lang="nb-NO" dirty="0"/>
              <a:t>variasjon i soppmidlene, noen er persistente og binder seg sterkt til jord, noen er akutt toksiske, andre brytes raskt ned og er ikke så toksiske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Mest funn av skadedyrmidler brukt i potet, grønnsak og </a:t>
            </a:r>
            <a:r>
              <a:rPr lang="nb-NO" dirty="0" err="1"/>
              <a:t>bærprod</a:t>
            </a:r>
            <a:r>
              <a:rPr lang="nb-NO" dirty="0"/>
              <a:t>. flere av skadedyrmidlene man finner er ute eller på vei ut.</a:t>
            </a:r>
          </a:p>
          <a:p>
            <a:pPr lvl="0"/>
            <a:endParaRPr lang="nb-NO" i="1" dirty="0">
              <a:highlight>
                <a:srgbClr val="FFFF00"/>
              </a:highlight>
            </a:endParaRPr>
          </a:p>
          <a:p>
            <a:pPr lvl="0"/>
            <a:r>
              <a:rPr lang="nb-NO" i="0" dirty="0">
                <a:highlight>
                  <a:srgbClr val="FFFF00"/>
                </a:highlight>
              </a:rPr>
              <a:t>Kilde: NIBIO_RAPPORT_2021_7_135 </a:t>
            </a:r>
            <a:r>
              <a:rPr lang="nb-NO" dirty="0"/>
              <a:t>Erosjon og tap av næringsstoffer og plantevernmidler   fra jordbruksdominerte nedbørfelt, Sammendragsrapport fra Program for jord‐ og vannovervåking i landbruket (JOVA) for 1992—2019</a:t>
            </a:r>
            <a:r>
              <a:rPr lang="nb-NO" i="0" dirty="0">
                <a:highlight>
                  <a:srgbClr val="FFFF00"/>
                </a:highlight>
              </a:rPr>
              <a:t> </a:t>
            </a:r>
          </a:p>
          <a:p>
            <a:pPr lvl="0"/>
            <a:r>
              <a:rPr lang="nb-NO" b="1" i="0" dirty="0">
                <a:highlight>
                  <a:srgbClr val="FFFF00"/>
                </a:highlight>
              </a:rPr>
              <a:t>s.77-99</a:t>
            </a:r>
            <a:br>
              <a:rPr lang="nb-NO" b="1" i="0" dirty="0">
                <a:highlight>
                  <a:srgbClr val="FFFF00"/>
                </a:highlight>
              </a:rPr>
            </a:br>
            <a:r>
              <a:rPr lang="nb-NO" b="1" i="0" dirty="0">
                <a:highlight>
                  <a:srgbClr val="FFFF00"/>
                </a:highlight>
              </a:rPr>
              <a:t>finner ikke totalt antall prøver og andel med funn i rapporten…</a:t>
            </a:r>
          </a:p>
          <a:p>
            <a:pPr lvl="0"/>
            <a:endParaRPr lang="nb-NO" i="1" dirty="0">
              <a:highlight>
                <a:srgbClr val="FFFF00"/>
              </a:highlight>
            </a:endParaRP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27</a:t>
            </a:fld>
            <a:endParaRPr lang="nb-NO"/>
          </a:p>
        </p:txBody>
      </p:sp>
    </p:spTree>
    <p:extLst>
      <p:ext uri="{BB962C8B-B14F-4D97-AF65-F5344CB8AC3E}">
        <p14:creationId xmlns:p14="http://schemas.microsoft.com/office/powerpoint/2010/main" val="1570571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i="1"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28</a:t>
            </a:fld>
            <a:endParaRPr lang="nb-NO"/>
          </a:p>
        </p:txBody>
      </p:sp>
    </p:spTree>
    <p:extLst>
      <p:ext uri="{BB962C8B-B14F-4D97-AF65-F5344CB8AC3E}">
        <p14:creationId xmlns:p14="http://schemas.microsoft.com/office/powerpoint/2010/main" val="616061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464545"/>
                </a:solidFill>
                <a:effectLst/>
                <a:latin typeface="Helvetica"/>
                <a:cs typeface="Helvetica"/>
              </a:rPr>
              <a:t>Det ikke gitt konkrete avstandskrav i regelverket, da dette må vurderes i hvert enkelt tilfelle ut fra lokale forhold og plantevernmidlet du skal bruke. Det er forbudt å forurense drikkevann og du må gjøre vurdereringer og tiltak som sikrer at du ikke forurenser drikkevann. Vær oppmerksom på drikkevannsbrønnens inntaksområde, ikke bare selve brønnen.</a:t>
            </a:r>
            <a:endParaRPr lang="nb-NO" dirty="0">
              <a:latin typeface="Helvetica"/>
              <a:cs typeface="Helvetica"/>
            </a:endParaRPr>
          </a:p>
          <a:p>
            <a:endParaRPr lang="nb-NO" dirty="0">
              <a:solidFill>
                <a:srgbClr val="464545"/>
              </a:solidFill>
              <a:latin typeface="Helvetica"/>
              <a:cs typeface="Helvetica"/>
            </a:endParaRPr>
          </a:p>
          <a:p>
            <a:r>
              <a:rPr lang="nb-NO" dirty="0"/>
              <a:t>Vann som benyttes til drikkevann kan ha kommunale forskrifter, og dette er ikke er det samme som drikkevannsbasseng med ferdig rensa vann, og som har et avstandskrav på 50 meter.</a:t>
            </a:r>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AC09E891-7221-4BFE-B3B5-8D5C88CA9B4F}" type="slidenum">
              <a:rPr lang="nb-NO" smtClean="0"/>
              <a:t>29</a:t>
            </a:fld>
            <a:endParaRPr lang="nb-NO"/>
          </a:p>
        </p:txBody>
      </p:sp>
    </p:spTree>
    <p:extLst>
      <p:ext uri="{BB962C8B-B14F-4D97-AF65-F5344CB8AC3E}">
        <p14:creationId xmlns:p14="http://schemas.microsoft.com/office/powerpoint/2010/main" val="802475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010101"/>
                </a:solidFill>
                <a:effectLst/>
                <a:latin typeface="Arial" panose="020B0604020202020204" pitchFamily="34" charset="0"/>
              </a:rPr>
              <a:t>Det skal ofte ikke store mengdene til før noen arter indirekte eller direkte blir påvirket i negativ retning. Det kan for eksempel være at forplantningsevnen forstyrres, matinntak reduseres eller ved at dødeligheten øker.</a:t>
            </a:r>
            <a:endParaRPr lang="nb-NO" b="0" i="0" dirty="0">
              <a:solidFill>
                <a:srgbClr val="000000"/>
              </a:solidFill>
              <a:effectLst/>
              <a:latin typeface="Arial" panose="020B0604020202020204" pitchFamily="34" charset="0"/>
            </a:endParaRPr>
          </a:p>
          <a:p>
            <a:pPr algn="l"/>
            <a:r>
              <a:rPr lang="nb-NO" b="0" i="0" dirty="0">
                <a:solidFill>
                  <a:srgbClr val="010101"/>
                </a:solidFill>
                <a:effectLst/>
                <a:latin typeface="Arial" panose="020B0604020202020204" pitchFamily="34" charset="0"/>
              </a:rPr>
              <a:t> </a:t>
            </a:r>
            <a:endParaRPr lang="nb-NO" b="0" i="0" dirty="0">
              <a:solidFill>
                <a:srgbClr val="000000"/>
              </a:solidFill>
              <a:effectLst/>
              <a:latin typeface="Arial" panose="020B0604020202020204" pitchFamily="34" charset="0"/>
            </a:endParaRPr>
          </a:p>
          <a:p>
            <a:pPr algn="l"/>
            <a:r>
              <a:rPr lang="nb-NO" b="1" i="0" dirty="0">
                <a:solidFill>
                  <a:srgbClr val="075B7A"/>
                </a:solidFill>
                <a:effectLst/>
                <a:latin typeface="Arial" panose="020B0604020202020204" pitchFamily="34" charset="0"/>
              </a:rPr>
              <a:t>Direkte og indirekte påvirkning</a:t>
            </a:r>
            <a:br>
              <a:rPr lang="nb-NO" b="0" i="0" dirty="0">
                <a:solidFill>
                  <a:srgbClr val="010101"/>
                </a:solidFill>
                <a:effectLst/>
                <a:latin typeface="Arial" panose="020B0604020202020204" pitchFamily="34" charset="0"/>
              </a:rPr>
            </a:br>
            <a:r>
              <a:rPr lang="nb-NO" b="0" i="0" dirty="0">
                <a:solidFill>
                  <a:srgbClr val="010101"/>
                </a:solidFill>
                <a:effectLst/>
                <a:latin typeface="Arial" panose="020B0604020202020204" pitchFamily="34" charset="0"/>
              </a:rPr>
              <a:t>Fisk og vannlevende organismer kan påvirkes direkte ved at rester av plantevernmidler i vannet er så giftige at det tar livet av fisken og andre organismer, eller indirekte ved at organismer som fisken lever av (insekter, krepsdyr og lignende) blir borte drept av plantevernmiddelrester. </a:t>
            </a:r>
          </a:p>
          <a:p>
            <a:pPr algn="l"/>
            <a:r>
              <a:rPr lang="nb-NO" b="0" i="0" dirty="0">
                <a:solidFill>
                  <a:srgbClr val="010101"/>
                </a:solidFill>
                <a:effectLst/>
                <a:latin typeface="Arial" panose="020B0604020202020204" pitchFamily="34" charset="0"/>
              </a:rPr>
              <a:t>Ofte skal det lavere konsentrasjoner til for å drepe disse organismene enn det som skal til for å drepe fisk.</a:t>
            </a:r>
            <a:endParaRPr lang="nb-NO" b="0" i="0" dirty="0">
              <a:solidFill>
                <a:srgbClr val="000000"/>
              </a:solidFill>
              <a:effectLst/>
              <a:latin typeface="Arial" panose="020B0604020202020204" pitchFamily="34" charset="0"/>
            </a:endParaRPr>
          </a:p>
          <a:p>
            <a:pPr algn="l"/>
            <a:r>
              <a:rPr lang="nb-NO" b="1" i="0" dirty="0">
                <a:solidFill>
                  <a:srgbClr val="075B7A"/>
                </a:solidFill>
                <a:effectLst/>
                <a:latin typeface="Arial" panose="020B0604020202020204" pitchFamily="34" charset="0"/>
              </a:rPr>
              <a:t>Kombinasjonseffekt</a:t>
            </a:r>
            <a:br>
              <a:rPr lang="nb-NO" b="0" i="0" dirty="0">
                <a:solidFill>
                  <a:srgbClr val="010101"/>
                </a:solidFill>
                <a:effectLst/>
                <a:latin typeface="Arial" panose="020B0604020202020204" pitchFamily="34" charset="0"/>
              </a:rPr>
            </a:br>
            <a:r>
              <a:rPr lang="nb-NO" b="0" i="0" dirty="0">
                <a:solidFill>
                  <a:srgbClr val="010101"/>
                </a:solidFill>
                <a:effectLst/>
                <a:latin typeface="Arial" panose="020B0604020202020204" pitchFamily="34" charset="0"/>
              </a:rPr>
              <a:t>Selv om plantevernmidlene hver for seg ikke overstiger konsentrasjoner som kan forårsake skader hos organismer som lever i vannet, kan den totale mengden og kombinasjonen av plantevernmidlene gjøre nettopp dette. Dette kalles også for kombinasjonseffekt.</a:t>
            </a:r>
          </a:p>
          <a:p>
            <a:pPr algn="l"/>
            <a:endParaRPr lang="nb-NO" b="0" i="0" dirty="0">
              <a:solidFill>
                <a:srgbClr val="010101"/>
              </a:solidFill>
              <a:effectLst/>
              <a:latin typeface="Arial" panose="020B0604020202020204" pitchFamily="34" charset="0"/>
            </a:endParaRPr>
          </a:p>
          <a:p>
            <a:pPr algn="l" rtl="0" fontAlgn="base"/>
            <a:r>
              <a:rPr lang="nb-NO" sz="1800" b="0" i="0" dirty="0">
                <a:solidFill>
                  <a:srgbClr val="000000"/>
                </a:solidFill>
                <a:effectLst/>
                <a:latin typeface="Calibri" panose="020F0502020204030204" pitchFamily="34" charset="0"/>
              </a:rPr>
              <a:t>Vannlevende organismer = for eksempel vannlevende krepsdyr, alger og vannplanter?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Vannplanter, </a:t>
            </a:r>
            <a:r>
              <a:rPr lang="nb-NO" sz="1800" b="0" i="0" dirty="0" err="1">
                <a:solidFill>
                  <a:srgbClr val="000000"/>
                </a:solidFill>
                <a:effectLst/>
                <a:latin typeface="Calibri" panose="020F0502020204030204" pitchFamily="34" charset="0"/>
              </a:rPr>
              <a:t>vannlopper</a:t>
            </a:r>
            <a:r>
              <a:rPr lang="nb-NO" sz="1800" b="0" i="0" dirty="0">
                <a:solidFill>
                  <a:srgbClr val="000000"/>
                </a:solidFill>
                <a:effectLst/>
                <a:latin typeface="Calibri" panose="020F0502020204030204" pitchFamily="34" charset="0"/>
              </a:rPr>
              <a:t> og alger har flere viktige funksjoner enn at de er mat for fisk. For eksempel bidrar vannplanter til å rense vannet, produsere oksygen og som skjulested for andre organismer. De er også mat for andre arter, som fugler.  </a:t>
            </a:r>
            <a:endParaRPr lang="nb-NO" b="0" i="0" dirty="0">
              <a:solidFill>
                <a:srgbClr val="000000"/>
              </a:solidFill>
              <a:effectLst/>
              <a:latin typeface="Segoe UI" panose="020B0502040204020203" pitchFamily="34" charset="0"/>
            </a:endParaRPr>
          </a:p>
          <a:p>
            <a:pPr algn="l"/>
            <a:endParaRPr lang="nb-NO" b="0" i="0" dirty="0">
              <a:solidFill>
                <a:srgbClr val="000000"/>
              </a:solidFill>
              <a:effectLst/>
              <a:latin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30</a:t>
            </a:fld>
            <a:endParaRPr lang="nb-NO"/>
          </a:p>
        </p:txBody>
      </p:sp>
    </p:spTree>
    <p:extLst>
      <p:ext uri="{BB962C8B-B14F-4D97-AF65-F5344CB8AC3E}">
        <p14:creationId xmlns:p14="http://schemas.microsoft.com/office/powerpoint/2010/main" val="3837901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75B7A"/>
                </a:solidFill>
                <a:effectLst/>
                <a:latin typeface="Arial" panose="020B0604020202020204" pitchFamily="34" charset="0"/>
              </a:rPr>
              <a:t>Sammensetningen av ugrasfloraen blir endret</a:t>
            </a:r>
            <a:br>
              <a:rPr lang="nb-NO" b="0" i="0" dirty="0">
                <a:solidFill>
                  <a:srgbClr val="010101"/>
                </a:solidFill>
                <a:effectLst/>
                <a:latin typeface="Arial" panose="020B0604020202020204" pitchFamily="34" charset="0"/>
              </a:rPr>
            </a:br>
            <a:r>
              <a:rPr lang="nb-NO" b="0" i="0" dirty="0">
                <a:solidFill>
                  <a:srgbClr val="010101"/>
                </a:solidFill>
                <a:effectLst/>
                <a:latin typeface="Arial" panose="020B0604020202020204" pitchFamily="34" charset="0"/>
              </a:rPr>
              <a:t>Når du bruker plantevernmidler for å redusere bestanden av ugras, påvirker du også vegetasjonen utenfor selve åkeren. Det gjør at antallet følsomme ugrasarter blir redusert, mens de som er mer motstandsdyktige øker.</a:t>
            </a:r>
          </a:p>
          <a:p>
            <a:pPr algn="l"/>
            <a:r>
              <a:rPr lang="nb-NO" b="0" i="0" dirty="0">
                <a:solidFill>
                  <a:srgbClr val="010101"/>
                </a:solidFill>
                <a:effectLst/>
                <a:latin typeface="Arial" panose="020B0604020202020204" pitchFamily="34" charset="0"/>
              </a:rPr>
              <a:t>Rundt tre prosent av norske plantearter og 10 prosent av norske fuglearter betraktes som utrydningstruede på grunn av endringene i jordbrukslandskapet.</a:t>
            </a:r>
          </a:p>
          <a:p>
            <a:pPr algn="l"/>
            <a:endParaRPr lang="nb-NO"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err="1">
                <a:solidFill>
                  <a:srgbClr val="075B7A"/>
                </a:solidFill>
                <a:effectLst/>
                <a:latin typeface="Arial" panose="020B0604020202020204" pitchFamily="34" charset="0"/>
              </a:rPr>
              <a:t>Biomagnifisering</a:t>
            </a:r>
            <a:r>
              <a:rPr lang="nb-NO" b="0" i="0" dirty="0">
                <a:solidFill>
                  <a:srgbClr val="000000"/>
                </a:solidFill>
                <a:effectLst/>
                <a:latin typeface="Arial" panose="020B0604020202020204" pitchFamily="34" charset="0"/>
              </a:rPr>
              <a:t>: Næringskjeder består av flere nivåer. Plantevernmidler i organismer på lave nivåer i kjeden kan bli overført og akkumulert i organismer på et høyere nivå. En slik oppkonsentrering i næringskjeden kalles for </a:t>
            </a:r>
            <a:r>
              <a:rPr lang="nb-NO" b="0" i="0" dirty="0" err="1">
                <a:solidFill>
                  <a:srgbClr val="000000"/>
                </a:solidFill>
                <a:effectLst/>
                <a:latin typeface="Arial" panose="020B0604020202020204" pitchFamily="34" charset="0"/>
              </a:rPr>
              <a:t>biomagnifisering</a:t>
            </a:r>
            <a:r>
              <a:rPr lang="nb-NO" b="0" i="0" dirty="0">
                <a:solidFill>
                  <a:srgbClr val="000000"/>
                </a:solidFill>
                <a:effectLst/>
                <a:latin typeface="Arial" panose="020B0604020202020204" pitchFamily="34" charset="0"/>
              </a:rPr>
              <a:t>. Dette gjør at et rovdyr (f.eks. en rovfugl) som står på toppen av en næringskjede, vil inneholde mer plantevernmidler enn dyr som befinner seg lenger nede i næringskjeden.</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Bioakkumulering</a:t>
            </a:r>
            <a:r>
              <a:rPr lang="nb-NO" dirty="0"/>
              <a:t>: Enkelte plantevernmidler er så tungt nedbrytbare og så fettløselige at det er fare for at de hoper seg opp (akkumulerer) i ulike organismers fettvev over tid.</a:t>
            </a:r>
          </a:p>
          <a:p>
            <a:pPr algn="l"/>
            <a:endParaRPr lang="nb-NO" b="0" i="0" dirty="0">
              <a:solidFill>
                <a:srgbClr val="000000"/>
              </a:solidFill>
              <a:effectLst/>
              <a:latin typeface="Arial" panose="020B0604020202020204" pitchFamily="34" charset="0"/>
            </a:endParaRPr>
          </a:p>
          <a:p>
            <a:pPr algn="l"/>
            <a:r>
              <a:rPr lang="nb-NO" b="0" i="0" dirty="0">
                <a:solidFill>
                  <a:srgbClr val="010101"/>
                </a:solidFill>
                <a:effectLst/>
                <a:latin typeface="Arial" panose="020B0604020202020204" pitchFamily="34" charset="0"/>
              </a:rPr>
              <a:t> </a:t>
            </a:r>
            <a:endParaRPr lang="nb-NO" b="0" i="0" dirty="0">
              <a:solidFill>
                <a:srgbClr val="000000"/>
              </a:solidFill>
              <a:effectLst/>
              <a:latin typeface="Arial" panose="020B0604020202020204" pitchFamily="34" charset="0"/>
            </a:endParaRPr>
          </a:p>
          <a:p>
            <a:pPr algn="l"/>
            <a:endParaRPr lang="nb-NO" b="0" i="0" dirty="0">
              <a:solidFill>
                <a:srgbClr val="000000"/>
              </a:solidFill>
              <a:effectLst/>
              <a:latin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31</a:t>
            </a:fld>
            <a:endParaRPr lang="nb-NO"/>
          </a:p>
        </p:txBody>
      </p:sp>
    </p:spTree>
    <p:extLst>
      <p:ext uri="{BB962C8B-B14F-4D97-AF65-F5344CB8AC3E}">
        <p14:creationId xmlns:p14="http://schemas.microsoft.com/office/powerpoint/2010/main" val="375510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Eksempel fra etikett til Karate 5 CS (Lambda-</a:t>
            </a:r>
            <a:r>
              <a:rPr lang="nb-NO" err="1"/>
              <a:t>cyhalotrin</a:t>
            </a:r>
            <a:r>
              <a:rPr lang="nb-NO"/>
              <a:t> – kapselsuspensjon) (godkjent til 31.12.22)</a:t>
            </a:r>
          </a:p>
          <a:p>
            <a:r>
              <a:rPr lang="nb-NO"/>
              <a:t>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4</a:t>
            </a:fld>
            <a:endParaRPr lang="nb-NO"/>
          </a:p>
        </p:txBody>
      </p:sp>
    </p:spTree>
    <p:extLst>
      <p:ext uri="{BB962C8B-B14F-4D97-AF65-F5344CB8AC3E}">
        <p14:creationId xmlns:p14="http://schemas.microsoft.com/office/powerpoint/2010/main" val="2930295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010101"/>
                </a:solidFill>
                <a:effectLst/>
                <a:latin typeface="Arial" panose="020B0604020202020204" pitchFamily="34" charset="0"/>
              </a:rPr>
              <a:t>Bier spiller en viktig rolle for pollinering av planter. Dessverre kan sprøyting i blomstrende vegetasjon, enten det er selve avlinga eller ugraset som blomstrer, føre til forgiftning av bier.</a:t>
            </a:r>
            <a:r>
              <a:rPr lang="nb-NO" b="0" i="0" dirty="0">
                <a:solidFill>
                  <a:srgbClr val="000000"/>
                </a:solidFill>
                <a:effectLst/>
                <a:latin typeface="Arial" panose="020B0604020202020204" pitchFamily="34" charset="0"/>
              </a:rPr>
              <a:t> </a:t>
            </a:r>
            <a:r>
              <a:rPr lang="nb-NO" b="0" i="0" dirty="0">
                <a:solidFill>
                  <a:srgbClr val="010101"/>
                </a:solidFill>
                <a:effectLst/>
                <a:latin typeface="Arial" panose="020B0604020202020204" pitchFamily="34" charset="0"/>
              </a:rPr>
              <a:t>Enkelte preparater må ikke sprøytes i blomstrende vegetasjon på dagtid. Andre kan ha en så langvarig giftighet at de heller ikke skal sprøytes i blomstrende vegetasjon om natta. Preparater som er giftige for bier er merket med advarsler om dette.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010101"/>
                </a:solidFill>
                <a:effectLst/>
                <a:latin typeface="Arial" panose="020B0604020202020204" pitchFamily="34" charset="0"/>
              </a:rPr>
              <a:t>Mange av insektmidlene vil også slå ut nyttedyrene. Det kan føre til enda større plager med skadeinsekter. Fordi nytteinsektene reduserer skadedyrangrep, og dermed behovet for plantevernmidler, er det viktig at de skånes mest mulig.</a:t>
            </a:r>
            <a:endParaRPr lang="nb-NO" b="0" i="0" dirty="0">
              <a:solidFill>
                <a:srgbClr val="000000"/>
              </a:solidFill>
              <a:effectLst/>
              <a:latin typeface="Arial" panose="020B0604020202020204" pitchFamily="34" charset="0"/>
            </a:endParaRPr>
          </a:p>
          <a:p>
            <a:pPr algn="l"/>
            <a:r>
              <a:rPr lang="nb-NO" b="0" i="0" dirty="0">
                <a:solidFill>
                  <a:srgbClr val="010101"/>
                </a:solidFill>
                <a:effectLst/>
                <a:latin typeface="Arial" panose="020B0604020202020204" pitchFamily="34" charset="0"/>
              </a:rPr>
              <a:t>     F.eks. snylteveps, løpebiller og edderkopper bidrar til å holde skadedyrbestanden nede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010101"/>
                </a:solidFill>
                <a:effectLst/>
                <a:latin typeface="Arial" panose="020B0604020202020204" pitchFamily="34" charset="0"/>
              </a:rPr>
              <a:t>Plantevernmidler kan være skadelige for meitemark og mikroorganismer som lever i jorda, blant annet ved at sammensetningen av mikrofloraen i jorda endres.</a:t>
            </a:r>
            <a:endParaRPr lang="nb-NO" b="0" i="0" dirty="0">
              <a:solidFill>
                <a:srgbClr val="000000"/>
              </a:solidFill>
              <a:effectLst/>
              <a:latin typeface="Arial" panose="020B0604020202020204" pitchFamily="34" charset="0"/>
            </a:endParaRPr>
          </a:p>
          <a:p>
            <a:pPr algn="l"/>
            <a:r>
              <a:rPr lang="nb-NO" b="0" i="0" dirty="0">
                <a:solidFill>
                  <a:srgbClr val="010101"/>
                </a:solidFill>
                <a:effectLst/>
                <a:latin typeface="Arial" panose="020B0604020202020204" pitchFamily="34" charset="0"/>
              </a:rPr>
              <a:t>     Meitemark bidrar aktivt i nedbrytningen av halm, planterester og annet organisk materiale, og har en positiv effekt på jordstrukturen. Sammen med mikroorganismer opprettholdes jordas produktivitet.</a:t>
            </a:r>
            <a:r>
              <a:rPr lang="nb-NO" sz="1200" dirty="0"/>
              <a:t> </a:t>
            </a:r>
            <a:r>
              <a:rPr lang="nb-NO" b="0" i="0" dirty="0">
                <a:solidFill>
                  <a:srgbClr val="010101"/>
                </a:solidFill>
                <a:effectLst/>
                <a:latin typeface="Arial" panose="020B0604020202020204" pitchFamily="34" charset="0"/>
              </a:rPr>
              <a:t> </a:t>
            </a:r>
            <a:endParaRPr lang="nb-NO" b="0" i="0" dirty="0">
              <a:solidFill>
                <a:srgbClr val="000000"/>
              </a:solidFill>
              <a:effectLst/>
              <a:latin typeface="Arial" panose="020B0604020202020204" pitchFamily="34" charset="0"/>
            </a:endParaRPr>
          </a:p>
          <a:p>
            <a:pPr marL="171450" indent="-171450" algn="l">
              <a:buFont typeface="Arial" panose="020B0604020202020204" pitchFamily="34" charset="0"/>
              <a:buChar char="•"/>
            </a:pPr>
            <a:r>
              <a:rPr lang="nb-NO" b="0" i="0" dirty="0">
                <a:solidFill>
                  <a:srgbClr val="010101"/>
                </a:solidFill>
                <a:effectLst/>
                <a:latin typeface="Arial" panose="020B0604020202020204" pitchFamily="34" charset="0"/>
              </a:rPr>
              <a:t>Nedbrytningen i jorda består av mange ulike prosesser som er koplet sammen. Redusert antall av ei enkelt gruppe mikroorganismer kan bety at hele nedbrytningsforløpet forstyrres</a:t>
            </a:r>
            <a:endParaRPr lang="nb-NO" b="0" i="0" dirty="0">
              <a:solidFill>
                <a:srgbClr val="000000"/>
              </a:solidFill>
              <a:effectLst/>
              <a:latin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32</a:t>
            </a:fld>
            <a:endParaRPr lang="nb-NO"/>
          </a:p>
        </p:txBody>
      </p:sp>
    </p:spTree>
    <p:extLst>
      <p:ext uri="{BB962C8B-B14F-4D97-AF65-F5344CB8AC3E}">
        <p14:creationId xmlns:p14="http://schemas.microsoft.com/office/powerpoint/2010/main" val="2587548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Les og følg miljøfaremerkingen på etiketten! Sprøyt ikke direkte over åpent vann eller vannkilder </a:t>
            </a:r>
          </a:p>
          <a:p>
            <a:pPr algn="l"/>
            <a:r>
              <a:rPr lang="nb-NO" b="0" i="0">
                <a:solidFill>
                  <a:srgbClr val="010101"/>
                </a:solidFill>
                <a:effectLst/>
                <a:latin typeface="Arial" panose="020B0604020202020204" pitchFamily="34" charset="0"/>
              </a:rPr>
              <a:t>begrense bruken av plantevernmidler i områder der de lett kan forsvinne ned i jorda (dreneres gjennom porøst dekke) eller renne av (f.eks. langs veier, jernbaner) mot vannforekomster eller kloakksystem</a:t>
            </a:r>
            <a:endParaRPr lang="nb-NO" b="0" i="0">
              <a:solidFill>
                <a:srgbClr val="000000"/>
              </a:solidFill>
              <a:effectLst/>
              <a:latin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33</a:t>
            </a:fld>
            <a:endParaRPr lang="nb-NO"/>
          </a:p>
        </p:txBody>
      </p:sp>
    </p:spTree>
    <p:extLst>
      <p:ext uri="{BB962C8B-B14F-4D97-AF65-F5344CB8AC3E}">
        <p14:creationId xmlns:p14="http://schemas.microsoft.com/office/powerpoint/2010/main" val="3203424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stor forskjell på insektmidler, med tanke på giftighet. Merk: Midler som er mer skånsomme mot nytteinsekter, har ofte ikke avskrekkende effekt. Dvs. at man må treffe insektene med middelet for å få effekt. </a:t>
            </a:r>
          </a:p>
          <a:p>
            <a:r>
              <a:rPr lang="nb-NO" dirty="0"/>
              <a:t>Husk at beiset såkorn skal moldes ned eller fjernes (er farlig avfall).</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34</a:t>
            </a:fld>
            <a:endParaRPr lang="nb-NO"/>
          </a:p>
        </p:txBody>
      </p:sp>
    </p:spTree>
    <p:extLst>
      <p:ext uri="{BB962C8B-B14F-4D97-AF65-F5344CB8AC3E}">
        <p14:creationId xmlns:p14="http://schemas.microsoft.com/office/powerpoint/2010/main" val="721368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I 2015 innførte Mattilsynet ti meter brede vegeterte buffersoner som et tiltak for plantevernmidler som er utsatt for avrenning.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Per okt.2022 15 midler med krav om buffersone, Eksempler: </a:t>
            </a:r>
            <a:r>
              <a:rPr lang="nb-NO" dirty="0" err="1"/>
              <a:t>Saracen</a:t>
            </a:r>
            <a:r>
              <a:rPr lang="nb-NO" dirty="0"/>
              <a:t> Delta, </a:t>
            </a:r>
            <a:r>
              <a:rPr lang="nb-NO" dirty="0" err="1"/>
              <a:t>Proxanil</a:t>
            </a:r>
            <a:r>
              <a:rPr lang="nb-NO" dirty="0"/>
              <a:t>, </a:t>
            </a:r>
            <a:r>
              <a:rPr lang="nb-NO" dirty="0" err="1"/>
              <a:t>Mospilan</a:t>
            </a:r>
            <a:r>
              <a:rPr lang="nb-NO" dirty="0"/>
              <a:t>, </a:t>
            </a:r>
            <a:r>
              <a:rPr lang="nb-NO" dirty="0" err="1"/>
              <a:t>Elatus</a:t>
            </a:r>
            <a:r>
              <a:rPr lang="nb-NO" dirty="0"/>
              <a:t> </a:t>
            </a:r>
            <a:r>
              <a:rPr lang="nb-NO" dirty="0" err="1"/>
              <a:t>Era</a:t>
            </a: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t>Fra Mattilsynet: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Kort oppsummert: Hvordan skal en vegetert buffersone se 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Minst 10 meter bred, målt fra vannets normalvannstand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Sammenhengende vegetasjon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Tett markdekke av gress/urter (innslag av busker og trær er greit, så lenge vegetasjonen under er tett og veletablert)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Godt etablert vegetasjon med et godt rotsystem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Vegetasjonen har en høyde på 10 – 25 cm for best effekt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Overflateavrenningen treffer jevnt langsmed hele buffersonen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Jorda i buffersonen er ikke vannmettet</a:t>
            </a:r>
            <a:endParaRPr lang="nb-NO" sz="1200"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35</a:t>
            </a:fld>
            <a:endParaRPr lang="nb-NO"/>
          </a:p>
        </p:txBody>
      </p:sp>
    </p:spTree>
    <p:extLst>
      <p:ext uri="{BB962C8B-B14F-4D97-AF65-F5344CB8AC3E}">
        <p14:creationId xmlns:p14="http://schemas.microsoft.com/office/powerpoint/2010/main" val="2100922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I 2015 innførte Mattilsynet ti meter brede vegeterte buffersoner som et tiltak for plantevernmidler som er utsatt for avrenning.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t>Fra Mattilsynet: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Kort oppsummert: Hvordan skal en vegetert buffersone se 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Minst 10 meter bred, målt fra vannets normalvannstand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Sammenhengende vegetasjon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Tett markdekke av gress/urter (innslag av busker og trær er greit, så lenge vegetasjonen under er tett og veletablert)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Godt etablert vegetasjon med et godt rotsystem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Vegetasjonen har en høyde på 10 – 25 cm for best effekt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Overflateavrenningen treffer jevnt langsmed hele buffersonen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Jorda i buffersonen er ikke vannmettet</a:t>
            </a:r>
            <a:endParaRPr lang="nb-NO" sz="1200"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36</a:t>
            </a:fld>
            <a:endParaRPr lang="nb-NO"/>
          </a:p>
        </p:txBody>
      </p:sp>
    </p:spTree>
    <p:extLst>
      <p:ext uri="{BB962C8B-B14F-4D97-AF65-F5344CB8AC3E}">
        <p14:creationId xmlns:p14="http://schemas.microsoft.com/office/powerpoint/2010/main" val="3765958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Husk at det alltid skal være 3 m avstand til overflatevann uavhengig av avdriftsreduksjon</a:t>
            </a:r>
          </a:p>
          <a:p>
            <a:r>
              <a:rPr lang="nb-NO" dirty="0"/>
              <a:t>Per okt.2022 15 midler med krav om buffersone, Eksempler: </a:t>
            </a:r>
            <a:r>
              <a:rPr lang="nb-NO" dirty="0" err="1"/>
              <a:t>Saracen</a:t>
            </a:r>
            <a:r>
              <a:rPr lang="nb-NO" dirty="0"/>
              <a:t> Delta, </a:t>
            </a:r>
            <a:r>
              <a:rPr lang="nb-NO" dirty="0" err="1"/>
              <a:t>Proxanil</a:t>
            </a:r>
            <a:r>
              <a:rPr lang="nb-NO" dirty="0"/>
              <a:t>, </a:t>
            </a:r>
            <a:r>
              <a:rPr lang="nb-NO" dirty="0" err="1"/>
              <a:t>Mospilan</a:t>
            </a:r>
            <a:r>
              <a:rPr lang="nb-NO" dirty="0"/>
              <a:t>, </a:t>
            </a:r>
            <a:r>
              <a:rPr lang="nb-NO" dirty="0" err="1"/>
              <a:t>Elatus</a:t>
            </a:r>
            <a:r>
              <a:rPr lang="nb-NO" dirty="0"/>
              <a:t> </a:t>
            </a:r>
            <a:r>
              <a:rPr lang="nb-NO" dirty="0" err="1"/>
              <a:t>Era</a:t>
            </a:r>
            <a:r>
              <a:rPr lang="nb-NO" dirty="0"/>
              <a:t>.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37</a:t>
            </a:fld>
            <a:endParaRPr lang="nb-NO"/>
          </a:p>
        </p:txBody>
      </p:sp>
    </p:spTree>
    <p:extLst>
      <p:ext uri="{BB962C8B-B14F-4D97-AF65-F5344CB8AC3E}">
        <p14:creationId xmlns:p14="http://schemas.microsoft.com/office/powerpoint/2010/main" val="2141249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Eksempel på oppgave. Oppgaven kan utvides eller endres etter eget ønske, eller suppleres med flere spørsmål.</a:t>
            </a:r>
          </a:p>
          <a:p>
            <a:endParaRPr lang="nb-NO" dirty="0"/>
          </a:p>
          <a:p>
            <a:r>
              <a:rPr lang="nb-NO" dirty="0"/>
              <a:t>SVAR: Du må sette igjen en sprøytefri sone langs åkerkanten mot vassdraget på minimum </a:t>
            </a:r>
            <a:r>
              <a:rPr lang="nb-NO" b="1" dirty="0"/>
              <a:t>1 meters bredde</a:t>
            </a:r>
            <a:r>
              <a:rPr lang="nb-NO" dirty="0"/>
              <a:t>. Avstandskravet til </a:t>
            </a:r>
            <a:r>
              <a:rPr lang="nb-NO" dirty="0" err="1"/>
              <a:t>Flurostar</a:t>
            </a:r>
            <a:r>
              <a:rPr lang="nb-NO" dirty="0"/>
              <a:t> 200 er strengest (5 m), og derfor gjeldende. Med naturlig åkerkant på 2 m, pluss 2 m blomstersone, gjenstår det 1 m før du er oppe i totalt 5 m. </a:t>
            </a:r>
          </a:p>
          <a:p>
            <a:r>
              <a:rPr lang="nb-NO" i="0" dirty="0"/>
              <a:t>Husk at om man ikke hadde hatt blomstersonen kunne man ikke sprøytet den ytterste m av jorde, da det alltid skal være minst 3 m fra vannet…</a:t>
            </a:r>
          </a:p>
        </p:txBody>
      </p:sp>
      <p:sp>
        <p:nvSpPr>
          <p:cNvPr id="4" name="Plassholder for lysbildenummer 3"/>
          <p:cNvSpPr>
            <a:spLocks noGrp="1"/>
          </p:cNvSpPr>
          <p:nvPr>
            <p:ph type="sldNum" sz="quarter" idx="5"/>
          </p:nvPr>
        </p:nvSpPr>
        <p:spPr/>
        <p:txBody>
          <a:bodyPr/>
          <a:lstStyle/>
          <a:p>
            <a:fld id="{AC09E891-7221-4BFE-B3B5-8D5C88CA9B4F}" type="slidenum">
              <a:rPr lang="nb-NO" smtClean="0"/>
              <a:t>38</a:t>
            </a:fld>
            <a:endParaRPr lang="nb-NO"/>
          </a:p>
        </p:txBody>
      </p:sp>
    </p:spTree>
    <p:extLst>
      <p:ext uri="{BB962C8B-B14F-4D97-AF65-F5344CB8AC3E}">
        <p14:creationId xmlns:p14="http://schemas.microsoft.com/office/powerpoint/2010/main" val="1784388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per okt.2022 har  32 midler mulighet for avdriftsreduksjon, </a:t>
            </a:r>
            <a:r>
              <a:rPr lang="nb-NO" b="0" dirty="0" err="1"/>
              <a:t>feks</a:t>
            </a:r>
            <a:r>
              <a:rPr lang="nb-NO" b="0" dirty="0"/>
              <a:t>: </a:t>
            </a:r>
            <a:r>
              <a:rPr lang="nb-NO" b="0" dirty="0" err="1"/>
              <a:t>Mavrik</a:t>
            </a:r>
            <a:r>
              <a:rPr lang="nb-NO" b="0" dirty="0"/>
              <a:t>, Comet Pro, Signum, </a:t>
            </a:r>
          </a:p>
          <a:p>
            <a:r>
              <a:rPr lang="nb-NO" b="1" dirty="0"/>
              <a:t>For å oppnå avdriftsreduksjon må du følge alle disse punktene (bomsprøyte):</a:t>
            </a:r>
          </a:p>
          <a:p>
            <a:pPr marL="171450" indent="-171450">
              <a:buFont typeface="Arial" panose="020B0604020202020204" pitchFamily="34" charset="0"/>
              <a:buChar char="•"/>
            </a:pPr>
            <a:r>
              <a:rPr lang="nb-NO" dirty="0"/>
              <a:t>Maksimal kjørehastighet er 8 kilometer per time. </a:t>
            </a:r>
          </a:p>
          <a:p>
            <a:pPr marL="171450" indent="-171450">
              <a:buFont typeface="Arial" panose="020B0604020202020204" pitchFamily="34" charset="0"/>
              <a:buChar char="•"/>
            </a:pPr>
            <a:r>
              <a:rPr lang="nb-NO" dirty="0"/>
              <a:t>Bommen skal være maksimalt 40 centimeter over kulturen eller jorda, det som er relevant. Ved bruk av luftinjektordyser kan avstanden økes til 50 centimeter. </a:t>
            </a:r>
          </a:p>
          <a:p>
            <a:pPr marL="171450" indent="-171450">
              <a:buFont typeface="Arial" panose="020B0604020202020204" pitchFamily="34" charset="0"/>
              <a:buChar char="•"/>
            </a:pPr>
            <a:r>
              <a:rPr lang="nb-NO" dirty="0"/>
              <a:t>Du må bruke en avdriftsreduserende dyse som er oppført i </a:t>
            </a:r>
            <a:r>
              <a:rPr lang="nb-NO" i="1" dirty="0"/>
              <a:t>vedlegg 1</a:t>
            </a:r>
            <a:r>
              <a:rPr lang="nb-NO" dirty="0"/>
              <a:t> (50 prosent), </a:t>
            </a:r>
            <a:r>
              <a:rPr lang="nb-NO" i="1" dirty="0"/>
              <a:t>vedlegg 2</a:t>
            </a:r>
            <a:r>
              <a:rPr lang="nb-NO" dirty="0"/>
              <a:t> (75 prosent) eller </a:t>
            </a:r>
            <a:r>
              <a:rPr lang="nb-NO" i="1" dirty="0"/>
              <a:t>vedlegg 3 </a:t>
            </a:r>
            <a:r>
              <a:rPr lang="nb-NO" dirty="0"/>
              <a:t>(90 prosent). </a:t>
            </a:r>
          </a:p>
          <a:p>
            <a:pPr marL="171450" indent="-171450">
              <a:buFont typeface="Arial" panose="020B0604020202020204" pitchFamily="34" charset="0"/>
              <a:buChar char="•"/>
            </a:pPr>
            <a:r>
              <a:rPr lang="nb-NO" dirty="0"/>
              <a:t>Trykket må holdes under maksimalt trykk og over minimalt trykk for dysen du bruker, som oppført i vedleggene. </a:t>
            </a:r>
          </a:p>
          <a:p>
            <a:pPr marL="171450" indent="-171450">
              <a:buFont typeface="Arial" panose="020B0604020202020204" pitchFamily="34" charset="0"/>
              <a:buChar char="•"/>
            </a:pPr>
            <a:r>
              <a:rPr lang="nb-NO" dirty="0"/>
              <a:t>Særlige vilkår og andre vilkår for dysen du bruker, må være oppfylt. Disse oppført i vedleggene. </a:t>
            </a:r>
          </a:p>
          <a:p>
            <a:endParaRPr lang="nb-NO" dirty="0"/>
          </a:p>
          <a:p>
            <a:r>
              <a:rPr lang="nb-NO" dirty="0"/>
              <a:t>På etiketten kan det være gitt ulike avstander til overflatevann. Hvilken avstand du må ha til overflatevann, er avhengig av hvilke avdriftsreduserende tiltak du bruker. Tiltakene over skal brukes i hele tiltaksarealet, altså arealet mellom opprinnelig avstandskrav og nytt avstandskrav. </a:t>
            </a:r>
          </a:p>
          <a:p>
            <a:endParaRPr lang="nb-NO" dirty="0"/>
          </a:p>
          <a:p>
            <a:r>
              <a:rPr lang="nb-NO" dirty="0"/>
              <a:t>Du bør ikke sprøyte om vindstyrken er på mer enn 4,5 m/sek. Ved denne vindstyrken vil løv og småkvister røre seg og vinden strekker lette flagg og vimpler</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39</a:t>
            </a:fld>
            <a:endParaRPr lang="nb-NO"/>
          </a:p>
        </p:txBody>
      </p:sp>
    </p:spTree>
    <p:extLst>
      <p:ext uri="{BB962C8B-B14F-4D97-AF65-F5344CB8AC3E}">
        <p14:creationId xmlns:p14="http://schemas.microsoft.com/office/powerpoint/2010/main" val="3355388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2E75B6"/>
                </a:solidFill>
                <a:effectLst/>
                <a:latin typeface="Arial" panose="020B0604020202020204" pitchFamily="34" charset="0"/>
              </a:rPr>
              <a:t>Krav til journal for vannbeskyttelse</a:t>
            </a:r>
            <a:endParaRPr lang="nb-NO" b="0" i="0" dirty="0">
              <a:solidFill>
                <a:srgbClr val="000000"/>
              </a:solidFill>
              <a:effectLst/>
              <a:latin typeface="Arial" panose="020B0604020202020204" pitchFamily="34" charset="0"/>
            </a:endParaRPr>
          </a:p>
          <a:p>
            <a:pPr algn="l"/>
            <a:r>
              <a:rPr lang="nb-NO" b="0" i="0" dirty="0">
                <a:solidFill>
                  <a:srgbClr val="333333"/>
                </a:solidFill>
                <a:effectLst/>
                <a:latin typeface="Helvetica Neue"/>
              </a:rPr>
              <a:t>Alle som bruker plantevernmidler i nærheten av vannforekomster har plikt til å sette i gang tiltak for å redusere risikoen for forurensning av vann.</a:t>
            </a:r>
          </a:p>
          <a:p>
            <a:pPr algn="l"/>
            <a:endParaRPr lang="nb-NO" b="0" i="0" dirty="0">
              <a:solidFill>
                <a:srgbClr val="333333"/>
              </a:solidFill>
              <a:effectLst/>
              <a:latin typeface="Helvetica Neue"/>
            </a:endParaRPr>
          </a:p>
          <a:p>
            <a:pPr algn="l"/>
            <a:r>
              <a:rPr lang="nb-NO" b="0" i="0" dirty="0">
                <a:solidFill>
                  <a:srgbClr val="000000"/>
                </a:solidFill>
                <a:effectLst/>
                <a:latin typeface="Arial" panose="020B0604020202020204" pitchFamily="34" charset="0"/>
              </a:rPr>
              <a:t>I journalen for vannbeskyttelse skal du beskrive buffersoner til overflatevann og avstand til eventuelle drikkevannskilder i nærheten. Du skal også beskrive eventuelle tiltak du har gjort for å begrense skade. Slike tiltak kan for eksempel gjelde dysevalg, større buffersone enn kravet på etiketten, valg av vaskeplass </a:t>
            </a:r>
            <a:r>
              <a:rPr lang="nb-NO" b="0" i="0" dirty="0" err="1">
                <a:solidFill>
                  <a:srgbClr val="000000"/>
                </a:solidFill>
                <a:effectLst/>
                <a:latin typeface="Arial" panose="020B0604020202020204" pitchFamily="34" charset="0"/>
              </a:rPr>
              <a:t>o.l</a:t>
            </a:r>
            <a:endParaRPr lang="nb-NO" b="0" i="0" dirty="0">
              <a:solidFill>
                <a:srgbClr val="000000"/>
              </a:solidFill>
              <a:effectLst/>
              <a:latin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40</a:t>
            </a:fld>
            <a:endParaRPr lang="nb-NO"/>
          </a:p>
        </p:txBody>
      </p:sp>
    </p:spTree>
    <p:extLst>
      <p:ext uri="{BB962C8B-B14F-4D97-AF65-F5344CB8AC3E}">
        <p14:creationId xmlns:p14="http://schemas.microsoft.com/office/powerpoint/2010/main" val="880467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Eksempel på utfylt vannjournal, NLR-mal</a:t>
            </a:r>
          </a:p>
          <a:p>
            <a:r>
              <a:rPr lang="nb-NO" dirty="0"/>
              <a:t>Kan deles ut eller åpnes i Excel for å vise detaljer.</a:t>
            </a:r>
          </a:p>
        </p:txBody>
      </p:sp>
      <p:sp>
        <p:nvSpPr>
          <p:cNvPr id="4" name="Plassholder for lysbildenummer 3"/>
          <p:cNvSpPr>
            <a:spLocks noGrp="1"/>
          </p:cNvSpPr>
          <p:nvPr>
            <p:ph type="sldNum" sz="quarter" idx="5"/>
          </p:nvPr>
        </p:nvSpPr>
        <p:spPr/>
        <p:txBody>
          <a:bodyPr/>
          <a:lstStyle/>
          <a:p>
            <a:fld id="{AC09E891-7221-4BFE-B3B5-8D5C88CA9B4F}" type="slidenum">
              <a:rPr lang="nb-NO" smtClean="0"/>
              <a:t>41</a:t>
            </a:fld>
            <a:endParaRPr lang="nb-NO"/>
          </a:p>
        </p:txBody>
      </p:sp>
    </p:spTree>
    <p:extLst>
      <p:ext uri="{BB962C8B-B14F-4D97-AF65-F5344CB8AC3E}">
        <p14:creationId xmlns:p14="http://schemas.microsoft.com/office/powerpoint/2010/main" val="2369592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Per 3.11.2023 er det kun </a:t>
            </a:r>
            <a:r>
              <a:rPr lang="nb-NO" dirty="0" err="1">
                <a:cs typeface="Calibri"/>
              </a:rPr>
              <a:t>insektsmiddelet</a:t>
            </a:r>
            <a:r>
              <a:rPr lang="nb-NO" dirty="0">
                <a:cs typeface="Calibri"/>
              </a:rPr>
              <a:t> </a:t>
            </a:r>
            <a:r>
              <a:rPr lang="nb-NO" dirty="0" err="1">
                <a:cs typeface="Calibri"/>
              </a:rPr>
              <a:t>Raptol</a:t>
            </a:r>
            <a:r>
              <a:rPr lang="nb-NO" dirty="0">
                <a:cs typeface="Calibri"/>
              </a:rPr>
              <a:t> som har nye setninger om risikoreduserende </a:t>
            </a:r>
            <a:r>
              <a:rPr lang="nb-NO">
                <a:cs typeface="Calibri"/>
              </a:rPr>
              <a:t>tiltak. </a:t>
            </a:r>
          </a:p>
          <a:p>
            <a:r>
              <a:rPr lang="nb-NO">
                <a:cs typeface="Calibri"/>
              </a:rPr>
              <a:t>I </a:t>
            </a:r>
            <a:r>
              <a:rPr lang="nb-NO" dirty="0">
                <a:cs typeface="Calibri"/>
              </a:rPr>
              <a:t>den nye etikettveilederen, anbefaler Mattilsynet at alle de risikoreduserende tiltakene for bier skal plasseres under overskriften "Bruksvilkår for å beskytte miljøet"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a typeface="+mn-lt"/>
                <a:cs typeface="+mn-lt"/>
              </a:rPr>
              <a:t>Den delen av døgnet som insektene flyr: fra kl. 04.00 til kl. 23.00, eller kl. 06.00 til kl. 22.00 dersom temperaturen ikke overskrider 10 °C.</a:t>
            </a:r>
            <a:endParaRPr lang="nb-NO" sz="1200" dirty="0">
              <a:cs typeface="Calibri" panose="020F0502020204030204"/>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AC09E891-7221-4BFE-B3B5-8D5C88CA9B4F}" type="slidenum">
              <a:rPr lang="nb-NO" smtClean="0"/>
              <a:t>5</a:t>
            </a:fld>
            <a:endParaRPr lang="nb-NO"/>
          </a:p>
        </p:txBody>
      </p:sp>
    </p:spTree>
    <p:extLst>
      <p:ext uri="{BB962C8B-B14F-4D97-AF65-F5344CB8AC3E}">
        <p14:creationId xmlns:p14="http://schemas.microsoft.com/office/powerpoint/2010/main" val="1843892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Mye av forurensningen med plantevernmidler i bekker, elver, innsjøer og drikkevannsbrønner skyldes uhell og/eller slurv!</a:t>
            </a:r>
          </a:p>
          <a:p>
            <a:pPr lvl="0"/>
            <a:r>
              <a:rPr lang="nb-NO">
                <a:cs typeface="Times New Roman" pitchFamily="18"/>
              </a:rPr>
              <a:t>En god del av et plantevernmiddel kan bli sittende igjen som rester på bommen etter sprøyting. </a:t>
            </a:r>
          </a:p>
          <a:p>
            <a:pPr lvl="0"/>
            <a:r>
              <a:rPr lang="nb-NO">
                <a:cs typeface="Times New Roman" pitchFamily="18"/>
              </a:rPr>
              <a:t>Det anbefales å gjennomføre en grovskylling av sprøyta og bommen ute i selve åkeren før man går i gang med den mer grundige rengjøringen</a:t>
            </a:r>
            <a:r>
              <a:rPr lang="nb-NO"/>
              <a:t> </a:t>
            </a:r>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42</a:t>
            </a:fld>
            <a:endParaRPr lang="nb-NO"/>
          </a:p>
        </p:txBody>
      </p:sp>
    </p:spTree>
    <p:extLst>
      <p:ext uri="{BB962C8B-B14F-4D97-AF65-F5344CB8AC3E}">
        <p14:creationId xmlns:p14="http://schemas.microsoft.com/office/powerpoint/2010/main" val="3303359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dirty="0">
                <a:cs typeface="Times New Roman" pitchFamily="18"/>
              </a:rPr>
              <a:t>Samme kriterier for valg av vaskeplass som ved valg av plass for fylling av sprøyte</a:t>
            </a:r>
          </a:p>
          <a:p>
            <a:pPr lvl="0"/>
            <a:r>
              <a:rPr lang="nb-NO" dirty="0"/>
              <a:t>Rene kanner og annen plastemballasje kan leveres til ordinær gjenvinning, er det rester eller tilgriset med sprøytemidler må det leveres som farlig avfall. </a:t>
            </a:r>
          </a:p>
          <a:p>
            <a:r>
              <a:rPr lang="nb-NO" b="0" dirty="0">
                <a:highlight>
                  <a:srgbClr val="FFFF00"/>
                </a:highlight>
              </a:rPr>
              <a:t>Leveringsplikt for farlig avfall.</a:t>
            </a:r>
            <a:r>
              <a:rPr lang="nb-NO" dirty="0">
                <a:highlight>
                  <a:srgbClr val="FFFF00"/>
                </a:highlight>
              </a:rPr>
              <a:t> Plikt på levering av midler som ikke lenger er godkjent. </a:t>
            </a:r>
            <a:endParaRPr lang="nb-NO" b="0" dirty="0">
              <a:highlight>
                <a:srgbClr val="FFFF00"/>
              </a:highlight>
              <a:cs typeface="Calibri"/>
            </a:endParaRPr>
          </a:p>
          <a:p>
            <a:r>
              <a:rPr lang="nb-NO" b="0" dirty="0">
                <a:highlight>
                  <a:srgbClr val="FFFF00"/>
                </a:highlight>
              </a:rPr>
              <a:t>Husk verneutstyr ved vask av sprøyta!</a:t>
            </a:r>
          </a:p>
          <a:p>
            <a:endParaRPr lang="nb-NO" b="0" dirty="0">
              <a:highlight>
                <a:srgbClr val="FFFF00"/>
              </a:highlight>
            </a:endParaRPr>
          </a:p>
          <a:p>
            <a:r>
              <a:rPr lang="nb-NO" b="0" dirty="0">
                <a:highlight>
                  <a:srgbClr val="FFFF00"/>
                </a:highlight>
              </a:rPr>
              <a:t>NB! Det vil være ulikheter mellom ulike avfallsmottak. Oppfordre alle til å kontakte sitt mottak direkte. En del krever utfylling av skjema for avfallsdeklarering. Se opptak fra eget møte om dette her: </a:t>
            </a:r>
            <a:r>
              <a:rPr lang="nb-NO" dirty="0">
                <a:hlinkClick r:id="rId3"/>
              </a:rPr>
              <a:t>Håndtering av rester og gamle… | Norsk Landbruksrådgiving (nlr.no)</a:t>
            </a:r>
            <a:r>
              <a:rPr lang="nb-NO" b="0" dirty="0">
                <a:highlight>
                  <a:srgbClr val="FFFF00"/>
                </a:highlight>
              </a:rPr>
              <a:t>. </a:t>
            </a:r>
          </a:p>
          <a:p>
            <a:endParaRPr lang="nb-NO" b="0" dirty="0">
              <a:highlight>
                <a:srgbClr val="FFFF00"/>
              </a:highlight>
            </a:endParaRPr>
          </a:p>
        </p:txBody>
      </p:sp>
      <p:sp>
        <p:nvSpPr>
          <p:cNvPr id="4" name="Plassholder for lysbildenummer 3"/>
          <p:cNvSpPr>
            <a:spLocks noGrp="1"/>
          </p:cNvSpPr>
          <p:nvPr>
            <p:ph type="sldNum" sz="quarter" idx="5"/>
          </p:nvPr>
        </p:nvSpPr>
        <p:spPr/>
        <p:txBody>
          <a:bodyPr/>
          <a:lstStyle/>
          <a:p>
            <a:fld id="{AC09E891-7221-4BFE-B3B5-8D5C88CA9B4F}" type="slidenum">
              <a:rPr lang="nb-NO" smtClean="0"/>
              <a:t>43</a:t>
            </a:fld>
            <a:endParaRPr lang="nb-NO"/>
          </a:p>
        </p:txBody>
      </p:sp>
    </p:spTree>
    <p:extLst>
      <p:ext uri="{BB962C8B-B14F-4D97-AF65-F5344CB8AC3E}">
        <p14:creationId xmlns:p14="http://schemas.microsoft.com/office/powerpoint/2010/main" val="2052448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Trykk på startsymbolet for avspilling av de forskjellige videoene. </a:t>
            </a:r>
          </a:p>
          <a:p>
            <a:r>
              <a:rPr lang="nb-NO" dirty="0"/>
              <a:t>Video til høyre er om dyser og sprøyteteknikk i potet, forsøk utført av NLR Agder. </a:t>
            </a:r>
          </a:p>
          <a:p>
            <a:r>
              <a:rPr lang="nb-NO" dirty="0"/>
              <a:t>Video til venstre viser dekningsgrad ved  ulike dyser i grønnsaksproduksjon, forsøk utført av NLR Viken og NLR Agder. </a:t>
            </a:r>
          </a:p>
          <a:p>
            <a:endParaRPr lang="nb-NO" dirty="0"/>
          </a:p>
          <a:p>
            <a:r>
              <a:rPr lang="nb-NO" dirty="0"/>
              <a:t>OBS! må ha nett for å spille av videoer.</a:t>
            </a:r>
          </a:p>
        </p:txBody>
      </p:sp>
      <p:sp>
        <p:nvSpPr>
          <p:cNvPr id="4" name="Plassholder for lysbildenummer 3"/>
          <p:cNvSpPr>
            <a:spLocks noGrp="1"/>
          </p:cNvSpPr>
          <p:nvPr>
            <p:ph type="sldNum" sz="quarter" idx="5"/>
          </p:nvPr>
        </p:nvSpPr>
        <p:spPr/>
        <p:txBody>
          <a:bodyPr/>
          <a:lstStyle/>
          <a:p>
            <a:fld id="{AC09E891-7221-4BFE-B3B5-8D5C88CA9B4F}" type="slidenum">
              <a:rPr lang="nb-NO" smtClean="0"/>
              <a:t>44</a:t>
            </a:fld>
            <a:endParaRPr lang="nb-NO"/>
          </a:p>
        </p:txBody>
      </p:sp>
    </p:spTree>
    <p:extLst>
      <p:ext uri="{BB962C8B-B14F-4D97-AF65-F5344CB8AC3E}">
        <p14:creationId xmlns:p14="http://schemas.microsoft.com/office/powerpoint/2010/main" val="168631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a:t>
            </a:r>
            <a:endParaRPr lang="nb-NO" dirty="0">
              <a:cs typeface="Calibri"/>
            </a:endParaRPr>
          </a:p>
        </p:txBody>
      </p:sp>
      <p:sp>
        <p:nvSpPr>
          <p:cNvPr id="4" name="Plassholder for lysbildenummer 3"/>
          <p:cNvSpPr>
            <a:spLocks noGrp="1"/>
          </p:cNvSpPr>
          <p:nvPr>
            <p:ph type="sldNum" sz="quarter" idx="5"/>
          </p:nvPr>
        </p:nvSpPr>
        <p:spPr/>
        <p:txBody>
          <a:bodyPr/>
          <a:lstStyle/>
          <a:p>
            <a:fld id="{AC09E891-7221-4BFE-B3B5-8D5C88CA9B4F}" type="slidenum">
              <a:rPr lang="nb-NO" smtClean="0"/>
              <a:t>6</a:t>
            </a:fld>
            <a:endParaRPr lang="nb-NO"/>
          </a:p>
        </p:txBody>
      </p:sp>
    </p:spTree>
    <p:extLst>
      <p:ext uri="{BB962C8B-B14F-4D97-AF65-F5344CB8AC3E}">
        <p14:creationId xmlns:p14="http://schemas.microsoft.com/office/powerpoint/2010/main" val="141929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Kan også skje punktutslipp ved uhell med sprøyta</a:t>
            </a:r>
          </a:p>
        </p:txBody>
      </p:sp>
      <p:sp>
        <p:nvSpPr>
          <p:cNvPr id="4" name="Plassholder for lysbildenummer 3"/>
          <p:cNvSpPr>
            <a:spLocks noGrp="1"/>
          </p:cNvSpPr>
          <p:nvPr>
            <p:ph type="sldNum" sz="quarter" idx="5"/>
          </p:nvPr>
        </p:nvSpPr>
        <p:spPr/>
        <p:txBody>
          <a:bodyPr/>
          <a:lstStyle/>
          <a:p>
            <a:fld id="{AC09E891-7221-4BFE-B3B5-8D5C88CA9B4F}" type="slidenum">
              <a:rPr lang="nb-NO" smtClean="0"/>
              <a:t>7</a:t>
            </a:fld>
            <a:endParaRPr lang="nb-NO"/>
          </a:p>
        </p:txBody>
      </p:sp>
    </p:spTree>
    <p:extLst>
      <p:ext uri="{BB962C8B-B14F-4D97-AF65-F5344CB8AC3E}">
        <p14:creationId xmlns:p14="http://schemas.microsoft.com/office/powerpoint/2010/main" val="359693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010101"/>
                </a:solidFill>
                <a:effectLst/>
                <a:latin typeface="Arial" panose="020B0604020202020204" pitchFamily="34" charset="0"/>
              </a:rPr>
              <a:t>Det er viktig å blande ut nøyaktig mengde med middel, noe som blir lettere når du har kalibrert sprøyta. Da blir det minst mulig igjen på tanken når du er ferdig.</a:t>
            </a:r>
            <a:endParaRPr lang="nb-NO" b="0" i="0" dirty="0">
              <a:solidFill>
                <a:srgbClr val="000000"/>
              </a:solidFill>
              <a:effectLst/>
              <a:latin typeface="Arial" panose="020B0604020202020204" pitchFamily="34" charset="0"/>
            </a:endParaRPr>
          </a:p>
          <a:p>
            <a:pPr algn="l"/>
            <a:r>
              <a:rPr lang="nb-NO" b="0" i="0" dirty="0">
                <a:solidFill>
                  <a:srgbClr val="010101"/>
                </a:solidFill>
                <a:effectLst/>
                <a:latin typeface="Arial" panose="020B0604020202020204" pitchFamily="34" charset="0"/>
              </a:rPr>
              <a:t>Et annet tips for å unngå utslipp, er å fylle skyllevann fra målebegre og kanner på sprøytetanken.</a:t>
            </a:r>
            <a:endParaRPr lang="nb-NO" b="0" i="0" dirty="0">
              <a:solidFill>
                <a:srgbClr val="000000"/>
              </a:solidFill>
              <a:effectLst/>
              <a:latin typeface="Arial" panose="020B0604020202020204" pitchFamily="34" charset="0"/>
            </a:endParaRPr>
          </a:p>
          <a:p>
            <a:pPr lvl="0"/>
            <a:r>
              <a:rPr lang="nb-NO" dirty="0">
                <a:cs typeface="Courier New" pitchFamily="49"/>
              </a:rPr>
              <a:t>Ikke bruk hageslange ved påfylling, da dette tar unødig lang tid. </a:t>
            </a:r>
          </a:p>
          <a:p>
            <a:pPr lvl="0"/>
            <a:r>
              <a:rPr lang="nb-NO" dirty="0">
                <a:cs typeface="Courier New" pitchFamily="49"/>
              </a:rPr>
              <a:t>Det er lett å gå fra og glemme påfyllinga i slike tilfeller og søl kan lett oppstå. </a:t>
            </a:r>
          </a:p>
          <a:p>
            <a:pPr lvl="0"/>
            <a:r>
              <a:rPr lang="nb-NO" dirty="0">
                <a:cs typeface="Courier New" pitchFamily="49"/>
              </a:rPr>
              <a:t>Bruk heller buffertank med flottør og/eller grov slange slik at påfyllinga skjer raskt og effektivt. </a:t>
            </a:r>
            <a:endParaRPr lang="nb-NO" dirty="0">
              <a:cs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010101"/>
                </a:solidFill>
                <a:effectLst/>
                <a:latin typeface="Arial" panose="020B0604020202020204" pitchFamily="34" charset="0"/>
              </a:rPr>
              <a:t>Det beste er å bruke steder hvor utslippet blir brutt ned. Du må også variere sted, så organismene i jorden rekker å bryte ned utslippet.</a:t>
            </a:r>
            <a:endParaRPr lang="nb-NO" b="0" i="0" dirty="0">
              <a:solidFill>
                <a:srgbClr val="000000"/>
              </a:solidFill>
              <a:effectLst/>
              <a:latin typeface="Arial" panose="020B0604020202020204" pitchFamily="34" charset="0"/>
            </a:endParaRPr>
          </a:p>
          <a:p>
            <a:endParaRPr lang="nb-NO" dirty="0"/>
          </a:p>
          <a:p>
            <a:r>
              <a:rPr lang="nb-NO" b="1" dirty="0" err="1"/>
              <a:t>Biobed</a:t>
            </a:r>
            <a:endParaRPr lang="nb-NO" b="1" dirty="0"/>
          </a:p>
          <a:p>
            <a:pPr lvl="0"/>
            <a:r>
              <a:rPr lang="nb-NO" dirty="0"/>
              <a:t>Oppstillingsplass for sprøyta. </a:t>
            </a:r>
            <a:br>
              <a:rPr lang="nb-NO" dirty="0"/>
            </a:br>
            <a:r>
              <a:rPr lang="nb-NO" dirty="0"/>
              <a:t>Påfylling kan også skje her</a:t>
            </a:r>
          </a:p>
          <a:p>
            <a:pPr lvl="0"/>
            <a:r>
              <a:rPr lang="nb-NO" dirty="0"/>
              <a:t>Biobedet fungerer som et biologisk rensefilter</a:t>
            </a:r>
          </a:p>
          <a:p>
            <a:pPr lvl="0"/>
            <a:r>
              <a:rPr lang="nb-NO" dirty="0"/>
              <a:t>Biobedet er ikke ment som avfallsplass/dumping av plantevernmiddel-rester </a:t>
            </a:r>
          </a:p>
          <a:p>
            <a:pPr lvl="0"/>
            <a:r>
              <a:rPr lang="nb-NO" dirty="0"/>
              <a:t>Det er knyttet noe usikkerhet til hvor god effekten av </a:t>
            </a:r>
            <a:r>
              <a:rPr lang="nb-NO" dirty="0" err="1"/>
              <a:t>biobed</a:t>
            </a:r>
            <a:r>
              <a:rPr lang="nb-NO" dirty="0"/>
              <a:t> er i alle tilfeller, og til hvordan et </a:t>
            </a:r>
            <a:r>
              <a:rPr lang="nb-NO" dirty="0" err="1"/>
              <a:t>biobed</a:t>
            </a:r>
            <a:r>
              <a:rPr lang="nb-NO" dirty="0"/>
              <a:t> best bør stelles for å oppnå best mulig effekt</a:t>
            </a:r>
          </a:p>
          <a:p>
            <a:pPr lvl="0"/>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8</a:t>
            </a:fld>
            <a:endParaRPr lang="nb-NO"/>
          </a:p>
        </p:txBody>
      </p:sp>
    </p:spTree>
    <p:extLst>
      <p:ext uri="{BB962C8B-B14F-4D97-AF65-F5344CB8AC3E}">
        <p14:creationId xmlns:p14="http://schemas.microsoft.com/office/powerpoint/2010/main" val="4057851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dirty="0">
                <a:cs typeface="Courier New" pitchFamily="49"/>
              </a:rPr>
              <a:t>Risikoen for søl/utslipp kan være stor under transport. Vær klar over at du har farlige kjemikalier på tanken. </a:t>
            </a:r>
            <a:endParaRPr lang="nb-NO" dirty="0">
              <a:cs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010101"/>
                </a:solidFill>
                <a:effectLst/>
                <a:latin typeface="Arial" panose="020B0604020202020204" pitchFamily="34" charset="0"/>
              </a:rPr>
              <a:t>Husk også at det er forbudt å bruke spredeutstyrets pumpe til å fylle vann direkte fra vassdrag.</a:t>
            </a:r>
            <a:endParaRPr lang="nb-NO" b="0" i="0" dirty="0">
              <a:solidFill>
                <a:srgbClr val="000000"/>
              </a:solidFill>
              <a:effectLst/>
              <a:latin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9</a:t>
            </a:fld>
            <a:endParaRPr lang="nb-NO"/>
          </a:p>
        </p:txBody>
      </p:sp>
    </p:spTree>
    <p:extLst>
      <p:ext uri="{BB962C8B-B14F-4D97-AF65-F5344CB8AC3E}">
        <p14:creationId xmlns:p14="http://schemas.microsoft.com/office/powerpoint/2010/main" val="426057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oversikt over de forskjellige måtene plantevernmidler kommer ut i naturen på. Vi skal gå gjennom hvert enkelt tilfelle.</a:t>
            </a:r>
          </a:p>
        </p:txBody>
      </p:sp>
      <p:sp>
        <p:nvSpPr>
          <p:cNvPr id="4" name="Plassholder for lysbildenummer 3"/>
          <p:cNvSpPr>
            <a:spLocks noGrp="1"/>
          </p:cNvSpPr>
          <p:nvPr>
            <p:ph type="sldNum" sz="quarter" idx="5"/>
          </p:nvPr>
        </p:nvSpPr>
        <p:spPr/>
        <p:txBody>
          <a:bodyPr/>
          <a:lstStyle/>
          <a:p>
            <a:fld id="{AC09E891-7221-4BFE-B3B5-8D5C88CA9B4F}" type="slidenum">
              <a:rPr lang="nb-NO" smtClean="0"/>
              <a:t>10</a:t>
            </a:fld>
            <a:endParaRPr lang="nb-NO"/>
          </a:p>
        </p:txBody>
      </p:sp>
    </p:spTree>
    <p:extLst>
      <p:ext uri="{BB962C8B-B14F-4D97-AF65-F5344CB8AC3E}">
        <p14:creationId xmlns:p14="http://schemas.microsoft.com/office/powerpoint/2010/main" val="4005575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bg>
      <p:bgPr>
        <a:solidFill>
          <a:srgbClr val="054449"/>
        </a:solidFill>
        <a:effectLst/>
      </p:bgPr>
    </p:bg>
    <p:spTree>
      <p:nvGrpSpPr>
        <p:cNvPr id="1" name=""/>
        <p:cNvGrpSpPr/>
        <p:nvPr/>
      </p:nvGrpSpPr>
      <p:grpSpPr>
        <a:xfrm>
          <a:off x="0" y="0"/>
          <a:ext cx="0" cy="0"/>
          <a:chOff x="0" y="0"/>
          <a:chExt cx="0" cy="0"/>
        </a:xfrm>
      </p:grpSpPr>
      <p:sp>
        <p:nvSpPr>
          <p:cNvPr id="24" name="Plassholder for bilde 23">
            <a:extLst>
              <a:ext uri="{FF2B5EF4-FFF2-40B4-BE49-F238E27FC236}">
                <a16:creationId xmlns:a16="http://schemas.microsoft.com/office/drawing/2014/main" id="{50BAC33B-5211-3E88-98F0-AF9A8258B2E1}"/>
              </a:ext>
            </a:extLst>
          </p:cNvPr>
          <p:cNvSpPr>
            <a:spLocks noGrp="1"/>
          </p:cNvSpPr>
          <p:nvPr>
            <p:ph type="pic" sz="quarter" idx="13" hasCustomPrompt="1"/>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lnTo>
                  <a:pt x="12192000" y="0"/>
                </a:lnTo>
                <a:lnTo>
                  <a:pt x="12192000" y="6858000"/>
                </a:lnTo>
                <a:lnTo>
                  <a:pt x="0" y="6858000"/>
                </a:lnTo>
                <a:lnTo>
                  <a:pt x="0" y="6094800"/>
                </a:lnTo>
                <a:lnTo>
                  <a:pt x="6096000" y="6094800"/>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solidFill>
                  <a:schemeClr val="lt2"/>
                </a:solidFill>
              </a:defRPr>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990124"/>
            <a:ext cx="5004000" cy="2088261"/>
          </a:xfrm>
        </p:spPr>
        <p:txBody>
          <a:bodyPr lIns="0" tIns="0" rIns="0" bIns="0" anchor="b"/>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294412"/>
            <a:ext cx="5004000"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3" name="Picture 9" descr="A white text on a black background&#10;&#10;Description automatically generated">
            <a:extLst>
              <a:ext uri="{FF2B5EF4-FFF2-40B4-BE49-F238E27FC236}">
                <a16:creationId xmlns:a16="http://schemas.microsoft.com/office/drawing/2014/main" id="{7DC85B1F-D602-C7E7-E7A7-2C2FECDD7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5700"/>
          </a:xfrm>
          <a:prstGeom prst="rect">
            <a:avLst/>
          </a:prstGeom>
        </p:spPr>
      </p:pic>
      <p:sp>
        <p:nvSpPr>
          <p:cNvPr id="4" name="Plassholder for dato 3">
            <a:extLst>
              <a:ext uri="{FF2B5EF4-FFF2-40B4-BE49-F238E27FC236}">
                <a16:creationId xmlns:a16="http://schemas.microsoft.com/office/drawing/2014/main" id="{623CD08C-0940-41A7-4EA3-3C705F4E7E48}"/>
              </a:ext>
            </a:extLst>
          </p:cNvPr>
          <p:cNvSpPr>
            <a:spLocks noGrp="1"/>
          </p:cNvSpPr>
          <p:nvPr>
            <p:ph type="dt" sz="half" idx="14"/>
          </p:nvPr>
        </p:nvSpPr>
        <p:spPr>
          <a:xfrm>
            <a:off x="360045" y="5580698"/>
            <a:ext cx="2844799" cy="187231"/>
          </a:xfrm>
        </p:spPr>
        <p:txBody>
          <a:bodyPr>
            <a:normAutofit/>
          </a:bodyPr>
          <a:lstStyle>
            <a:lvl1pPr>
              <a:defRPr sz="1100">
                <a:solidFill>
                  <a:srgbClr val="E2F1DF"/>
                </a:solidFill>
              </a:defRPr>
            </a:lvl1pPr>
          </a:lstStyle>
          <a:p>
            <a:fld id="{2AC39117-6C68-4FEB-9E42-425BE349C887}" type="datetime1">
              <a:rPr lang="nb-NO" smtClean="0"/>
              <a:t>06.03.2024</a:t>
            </a:fld>
            <a:endParaRPr lang="nb-NO" dirty="0"/>
          </a:p>
        </p:txBody>
      </p:sp>
    </p:spTree>
    <p:extLst>
      <p:ext uri="{BB962C8B-B14F-4D97-AF65-F5344CB8AC3E}">
        <p14:creationId xmlns:p14="http://schemas.microsoft.com/office/powerpoint/2010/main" val="3385789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rgbClr val="E2F1DF"/>
        </a:solidFill>
        <a:effectLst/>
      </p:bgPr>
    </p:bg>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05649B30-9267-E483-EAEF-E60A77FE753A}"/>
              </a:ext>
            </a:extLst>
          </p:cNvPr>
          <p:cNvSpPr>
            <a:spLocks noGrp="1"/>
          </p:cNvSpPr>
          <p:nvPr>
            <p:ph type="title" idx="10"/>
          </p:nvPr>
        </p:nvSpPr>
        <p:spPr>
          <a:xfrm>
            <a:off x="360045" y="2353451"/>
            <a:ext cx="10764288" cy="1800000"/>
          </a:xfrm>
        </p:spPr>
        <p:txBody>
          <a:bodyPr lIns="0" tIns="0" rIns="0" bIns="0"/>
          <a:lstStyle>
            <a:lvl1pPr marL="0" indent="0" algn="l">
              <a:lnSpc>
                <a:spcPct val="100000"/>
              </a:lnSpc>
              <a:spcBef>
                <a:spcPct val="300000"/>
              </a:spcBef>
              <a:spcAft>
                <a:spcPts val="0"/>
              </a:spcAft>
              <a:buClrTx/>
              <a:buFontTx/>
              <a:buNone/>
              <a:defRPr sz="4800" b="0" i="0" u="none" cap="none">
                <a:solidFill>
                  <a:schemeClr val="dk1"/>
                </a:solidFill>
                <a:latin typeface="+mj-lt"/>
              </a:defRPr>
            </a:lvl1pPr>
          </a:lstStyle>
          <a:p>
            <a:r>
              <a:rPr lang="nb-NO"/>
              <a:t>Klikk for å redigere tittelstil</a:t>
            </a:r>
            <a:endParaRPr lang="nb-NO" dirty="0"/>
          </a:p>
        </p:txBody>
      </p:sp>
      <p:sp>
        <p:nvSpPr>
          <p:cNvPr id="12" name="TekstSylinder 11">
            <a:extLst>
              <a:ext uri="{FF2B5EF4-FFF2-40B4-BE49-F238E27FC236}">
                <a16:creationId xmlns:a16="http://schemas.microsoft.com/office/drawing/2014/main" id="{03443801-4742-20D5-60DF-FCBA875658CC}"/>
              </a:ext>
            </a:extLst>
          </p:cNvPr>
          <p:cNvSpPr txBox="1"/>
          <p:nvPr userDrawn="1"/>
        </p:nvSpPr>
        <p:spPr>
          <a:xfrm>
            <a:off x="-1830317" y="667057"/>
            <a:ext cx="1689882" cy="184666"/>
          </a:xfrm>
          <a:prstGeom prst="rect">
            <a:avLst/>
          </a:prstGeom>
          <a:noFill/>
        </p:spPr>
        <p:txBody>
          <a:bodyPr wrap="square" lIns="0" tIns="0" rIns="0" bIns="0" rtlCol="0">
            <a:spAutoFit/>
          </a:bodyPr>
          <a:lstStyle/>
          <a:p>
            <a:pPr algn="r"/>
            <a:r>
              <a:rPr lang="nb-NO" sz="1200" b="1" dirty="0">
                <a:latin typeface="+mj-lt"/>
              </a:rPr>
              <a:t>Kapittelside</a:t>
            </a:r>
          </a:p>
        </p:txBody>
      </p:sp>
    </p:spTree>
    <p:extLst>
      <p:ext uri="{BB962C8B-B14F-4D97-AF65-F5344CB8AC3E}">
        <p14:creationId xmlns:p14="http://schemas.microsoft.com/office/powerpoint/2010/main" val="181892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side med halvsides 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BD7638F8-28E3-5745-FCAB-EEC95EA777C0}"/>
              </a:ext>
            </a:extLst>
          </p:cNvPr>
          <p:cNvSpPr>
            <a:spLocks noGrp="1"/>
          </p:cNvSpPr>
          <p:nvPr>
            <p:ph type="pic" sz="quarter" idx="12" hasCustomPrompt="1"/>
          </p:nvPr>
        </p:nvSpPr>
        <p:spPr>
          <a:xfrm>
            <a:off x="6096000" y="0"/>
            <a:ext cx="6096000" cy="6858000"/>
          </a:xfrm>
          <a:prstGeom prst="rect">
            <a:avLst/>
          </a:prstGeom>
          <a:solidFill>
            <a:srgbClr val="D9D9D9"/>
          </a:solidFill>
        </p:spPr>
        <p:txBody>
          <a:bodyPr tIns="907313"/>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 or illustration</a:t>
            </a:r>
            <a:endParaRPr lang="nb-NO" dirty="0"/>
          </a:p>
        </p:txBody>
      </p:sp>
      <p:sp>
        <p:nvSpPr>
          <p:cNvPr id="13" name="Tittel 12">
            <a:extLst>
              <a:ext uri="{FF2B5EF4-FFF2-40B4-BE49-F238E27FC236}">
                <a16:creationId xmlns:a16="http://schemas.microsoft.com/office/drawing/2014/main" id="{3E20E222-107A-76C8-F76F-F3B7360B99AF}"/>
              </a:ext>
            </a:extLst>
          </p:cNvPr>
          <p:cNvSpPr>
            <a:spLocks noGrp="1"/>
          </p:cNvSpPr>
          <p:nvPr>
            <p:ph type="title" idx="10"/>
          </p:nvPr>
        </p:nvSpPr>
        <p:spPr>
          <a:xfrm>
            <a:off x="360045" y="370800"/>
            <a:ext cx="5184648" cy="1231106"/>
          </a:xfrm>
        </p:spPr>
        <p:txBody>
          <a:bodyPr lIns="0" tIns="0" rIns="0" bIns="0">
            <a:normAutofit/>
          </a:bodyPr>
          <a:lstStyle>
            <a:lvl1pPr>
              <a:defRPr b="0">
                <a:solidFill>
                  <a:schemeClr val="dk1"/>
                </a:solidFill>
              </a:defRPr>
            </a:lvl1pPr>
          </a:lstStyle>
          <a:p>
            <a:r>
              <a:rPr lang="nb-NO"/>
              <a:t>Klikk for å redigere tittelstil</a:t>
            </a:r>
          </a:p>
        </p:txBody>
      </p:sp>
      <p:sp>
        <p:nvSpPr>
          <p:cNvPr id="14" name="Plassholder for tekst 13">
            <a:extLst>
              <a:ext uri="{FF2B5EF4-FFF2-40B4-BE49-F238E27FC236}">
                <a16:creationId xmlns:a16="http://schemas.microsoft.com/office/drawing/2014/main" id="{A0361541-6644-8DCA-C2F4-CBBF5BD9F75D}"/>
              </a:ext>
            </a:extLst>
          </p:cNvPr>
          <p:cNvSpPr>
            <a:spLocks noGrp="1"/>
          </p:cNvSpPr>
          <p:nvPr>
            <p:ph type="body" idx="11"/>
          </p:nvPr>
        </p:nvSpPr>
        <p:spPr>
          <a:xfrm>
            <a:off x="360045" y="1773238"/>
            <a:ext cx="5184648" cy="4535487"/>
          </a:xfr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7" name="Plassholder for tekst 16">
            <a:extLst>
              <a:ext uri="{FF2B5EF4-FFF2-40B4-BE49-F238E27FC236}">
                <a16:creationId xmlns:a16="http://schemas.microsoft.com/office/drawing/2014/main" id="{1E660EA0-789B-ABF9-1F44-8894A63895F0}"/>
              </a:ext>
            </a:extLst>
          </p:cNvPr>
          <p:cNvSpPr>
            <a:spLocks noGrp="1"/>
          </p:cNvSpPr>
          <p:nvPr>
            <p:ph type="body" sz="quarter" idx="13"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Plassholder for tekst 1">
            <a:extLst>
              <a:ext uri="{FF2B5EF4-FFF2-40B4-BE49-F238E27FC236}">
                <a16:creationId xmlns:a16="http://schemas.microsoft.com/office/drawing/2014/main" id="{F58F8ACF-C7D5-A702-833D-4B9E4EC651AD}"/>
              </a:ext>
            </a:extLst>
          </p:cNvPr>
          <p:cNvSpPr>
            <a:spLocks noGrp="1"/>
          </p:cNvSpPr>
          <p:nvPr>
            <p:ph type="body" sz="quarter" idx="14" hasCustomPrompt="1"/>
          </p:nvPr>
        </p:nvSpPr>
        <p:spPr>
          <a:xfrm>
            <a:off x="3960495" y="6552819"/>
            <a:ext cx="1953861" cy="92333"/>
          </a:xfrm>
          <a:prstGeom prst="rect">
            <a:avLst/>
          </a:prstGeom>
        </p:spPr>
        <p:txBody>
          <a:bodyPr lIns="0" tIns="0" rIns="0" bIns="0"/>
          <a:lstStyle>
            <a:lvl1pPr marL="0" indent="0" algn="r">
              <a:lnSpc>
                <a:spcPct val="100000"/>
              </a:lnSpc>
              <a:spcBef>
                <a:spcPts val="300"/>
              </a:spcBef>
              <a:spcAft>
                <a:spcPts val="0"/>
              </a:spcAft>
              <a:buClrTx/>
              <a:buFontTx/>
              <a:buNone/>
              <a:defRPr sz="600" b="0" i="0" u="none" cap="none">
                <a:solidFill>
                  <a:schemeClr val="dk1"/>
                </a:solidFill>
                <a:latin typeface="+mn-lt"/>
              </a:defRPr>
            </a:lvl1pPr>
          </a:lstStyle>
          <a:p>
            <a:pPr lvl="0"/>
            <a:r>
              <a:rPr lang="nb-NO" dirty="0"/>
              <a:t>Bildetekst</a:t>
            </a:r>
          </a:p>
        </p:txBody>
      </p:sp>
      <p:sp>
        <p:nvSpPr>
          <p:cNvPr id="3" name="Plassholder for dato 2">
            <a:extLst>
              <a:ext uri="{FF2B5EF4-FFF2-40B4-BE49-F238E27FC236}">
                <a16:creationId xmlns:a16="http://schemas.microsoft.com/office/drawing/2014/main" id="{B1C9E5E7-E81C-F5A8-FF9E-D61CA155C9EB}"/>
              </a:ext>
            </a:extLst>
          </p:cNvPr>
          <p:cNvSpPr>
            <a:spLocks noGrp="1"/>
          </p:cNvSpPr>
          <p:nvPr>
            <p:ph type="dt" sz="half" idx="15"/>
          </p:nvPr>
        </p:nvSpPr>
        <p:spPr/>
        <p:txBody>
          <a:bodyPr/>
          <a:lstStyle>
            <a:lvl1pPr>
              <a:defRPr>
                <a:solidFill>
                  <a:schemeClr val="dk1"/>
                </a:solidFill>
              </a:defRPr>
            </a:lvl1pPr>
          </a:lstStyle>
          <a:p>
            <a:fld id="{B182DB33-4EBC-44C6-A102-5E5D4D6B9BAC}" type="datetime1">
              <a:rPr lang="nb-NO" smtClean="0"/>
              <a:t>06.03.2024</a:t>
            </a:fld>
            <a:endParaRPr lang="nb-NO"/>
          </a:p>
        </p:txBody>
      </p:sp>
      <p:sp>
        <p:nvSpPr>
          <p:cNvPr id="4" name="Plassholder for bunntekst 3">
            <a:extLst>
              <a:ext uri="{FF2B5EF4-FFF2-40B4-BE49-F238E27FC236}">
                <a16:creationId xmlns:a16="http://schemas.microsoft.com/office/drawing/2014/main" id="{1ACD65B2-FF12-7626-E1F5-D0438407A96B}"/>
              </a:ext>
            </a:extLst>
          </p:cNvPr>
          <p:cNvSpPr>
            <a:spLocks noGrp="1"/>
          </p:cNvSpPr>
          <p:nvPr>
            <p:ph type="ftr" sz="quarter" idx="16"/>
          </p:nvPr>
        </p:nvSpPr>
        <p:spPr>
          <a:xfrm>
            <a:off x="1800225" y="6552819"/>
            <a:ext cx="1978626" cy="92333"/>
          </a:xfrm>
        </p:spPr>
        <p:txBody>
          <a:bodyPr/>
          <a:lstStyle/>
          <a:p>
            <a:endParaRPr lang="nb-NO" dirty="0"/>
          </a:p>
        </p:txBody>
      </p:sp>
      <p:sp>
        <p:nvSpPr>
          <p:cNvPr id="5" name="Plassholder for lysbildenummer 4">
            <a:extLst>
              <a:ext uri="{FF2B5EF4-FFF2-40B4-BE49-F238E27FC236}">
                <a16:creationId xmlns:a16="http://schemas.microsoft.com/office/drawing/2014/main" id="{A2216CAA-91A6-4F2B-0F47-DE231B993C56}"/>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6" name="TekstSylinder 5">
            <a:extLst>
              <a:ext uri="{FF2B5EF4-FFF2-40B4-BE49-F238E27FC236}">
                <a16:creationId xmlns:a16="http://schemas.microsoft.com/office/drawing/2014/main" id="{82DE142A-8011-6ED0-4F68-73397361A2E0}"/>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7" name="Gruppe 6">
            <a:extLst>
              <a:ext uri="{FF2B5EF4-FFF2-40B4-BE49-F238E27FC236}">
                <a16:creationId xmlns:a16="http://schemas.microsoft.com/office/drawing/2014/main" id="{622046D8-FDF8-CA31-9FFF-261DA212F420}"/>
              </a:ext>
            </a:extLst>
          </p:cNvPr>
          <p:cNvGrpSpPr/>
          <p:nvPr userDrawn="1"/>
        </p:nvGrpSpPr>
        <p:grpSpPr>
          <a:xfrm>
            <a:off x="-1743412" y="2614675"/>
            <a:ext cx="1306512" cy="1526657"/>
            <a:chOff x="-1589485" y="1838157"/>
            <a:chExt cx="1306512" cy="1526657"/>
          </a:xfrm>
        </p:grpSpPr>
        <p:pic>
          <p:nvPicPr>
            <p:cNvPr id="8" name="Bilde 7">
              <a:extLst>
                <a:ext uri="{FF2B5EF4-FFF2-40B4-BE49-F238E27FC236}">
                  <a16:creationId xmlns:a16="http://schemas.microsoft.com/office/drawing/2014/main" id="{E306A93F-E0EC-7504-BFA6-5485C7A038A3}"/>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9" name="Rektangel 8">
              <a:extLst>
                <a:ext uri="{FF2B5EF4-FFF2-40B4-BE49-F238E27FC236}">
                  <a16:creationId xmlns:a16="http://schemas.microsoft.com/office/drawing/2014/main" id="{57646D18-9E1D-A2A4-F42F-5F2627B33C09}"/>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 name="Gruppe 9">
            <a:extLst>
              <a:ext uri="{FF2B5EF4-FFF2-40B4-BE49-F238E27FC236}">
                <a16:creationId xmlns:a16="http://schemas.microsoft.com/office/drawing/2014/main" id="{6899A2C3-3829-C8FE-C52F-A14715DD3719}"/>
              </a:ext>
            </a:extLst>
          </p:cNvPr>
          <p:cNvGrpSpPr/>
          <p:nvPr userDrawn="1"/>
        </p:nvGrpSpPr>
        <p:grpSpPr>
          <a:xfrm>
            <a:off x="-1830317" y="4269705"/>
            <a:ext cx="1689882" cy="1061829"/>
            <a:chOff x="-2015091" y="4269705"/>
            <a:chExt cx="1796257" cy="1061829"/>
          </a:xfrm>
        </p:grpSpPr>
        <p:sp>
          <p:nvSpPr>
            <p:cNvPr id="11" name="TekstSylinder 10">
              <a:extLst>
                <a:ext uri="{FF2B5EF4-FFF2-40B4-BE49-F238E27FC236}">
                  <a16:creationId xmlns:a16="http://schemas.microsoft.com/office/drawing/2014/main" id="{8C00C7ED-C66E-59A6-1172-F97EF55AD9C0}"/>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12" name="Rektangel 11">
              <a:extLst>
                <a:ext uri="{FF2B5EF4-FFF2-40B4-BE49-F238E27FC236}">
                  <a16:creationId xmlns:a16="http://schemas.microsoft.com/office/drawing/2014/main" id="{41DF76E1-57BD-03A1-D423-ADEAAD5902E2}"/>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5" name="Rektangel 14">
              <a:extLst>
                <a:ext uri="{FF2B5EF4-FFF2-40B4-BE49-F238E27FC236}">
                  <a16:creationId xmlns:a16="http://schemas.microsoft.com/office/drawing/2014/main" id="{9C44BB4E-3B20-3B0E-625F-A0B35BF48BD8}"/>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8" name="Rektangel 17">
              <a:extLst>
                <a:ext uri="{FF2B5EF4-FFF2-40B4-BE49-F238E27FC236}">
                  <a16:creationId xmlns:a16="http://schemas.microsoft.com/office/drawing/2014/main" id="{735934DE-0B8E-4F68-F5C9-DCB349F31C03}"/>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9" name="TekstSylinder 18">
            <a:extLst>
              <a:ext uri="{FF2B5EF4-FFF2-40B4-BE49-F238E27FC236}">
                <a16:creationId xmlns:a16="http://schemas.microsoft.com/office/drawing/2014/main" id="{B027D519-EA01-E5FD-F6C2-E6ECEE7392E3}"/>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Tekstside</a:t>
            </a:r>
          </a:p>
        </p:txBody>
      </p:sp>
    </p:spTree>
    <p:extLst>
      <p:ext uri="{BB962C8B-B14F-4D97-AF65-F5344CB8AC3E}">
        <p14:creationId xmlns:p14="http://schemas.microsoft.com/office/powerpoint/2010/main" val="341521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side med 1/3 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BD7638F8-28E3-5745-FCAB-EEC95EA777C0}"/>
              </a:ext>
            </a:extLst>
          </p:cNvPr>
          <p:cNvSpPr>
            <a:spLocks noGrp="1"/>
          </p:cNvSpPr>
          <p:nvPr>
            <p:ph type="pic" sz="quarter" idx="12" hasCustomPrompt="1"/>
          </p:nvPr>
        </p:nvSpPr>
        <p:spPr>
          <a:xfrm>
            <a:off x="8267510" y="0"/>
            <a:ext cx="3924490" cy="6858000"/>
          </a:xfrm>
          <a:prstGeom prst="rect">
            <a:avLst/>
          </a:prstGeom>
          <a:solidFill>
            <a:srgbClr val="D9D9D9"/>
          </a:solidFill>
        </p:spPr>
        <p:txBody>
          <a:bodyPr tIns="907313"/>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 or illustration</a:t>
            </a:r>
            <a:endParaRPr lang="nb-NO" dirty="0"/>
          </a:p>
        </p:txBody>
      </p:sp>
      <p:sp>
        <p:nvSpPr>
          <p:cNvPr id="13" name="Tittel 12">
            <a:extLst>
              <a:ext uri="{FF2B5EF4-FFF2-40B4-BE49-F238E27FC236}">
                <a16:creationId xmlns:a16="http://schemas.microsoft.com/office/drawing/2014/main" id="{3E20E222-107A-76C8-F76F-F3B7360B99AF}"/>
              </a:ext>
            </a:extLst>
          </p:cNvPr>
          <p:cNvSpPr>
            <a:spLocks noGrp="1"/>
          </p:cNvSpPr>
          <p:nvPr>
            <p:ph type="title" idx="10"/>
          </p:nvPr>
        </p:nvSpPr>
        <p:spPr>
          <a:xfrm>
            <a:off x="360044" y="370800"/>
            <a:ext cx="7344918" cy="1231106"/>
          </a:xfrm>
        </p:spPr>
        <p:txBody>
          <a:bodyPr lIns="0" tIns="0" rIns="0" bIns="0">
            <a:normAutofit/>
          </a:bodyPr>
          <a:lstStyle>
            <a:lvl1pPr>
              <a:defRPr b="0">
                <a:solidFill>
                  <a:schemeClr val="dk1"/>
                </a:solidFill>
              </a:defRPr>
            </a:lvl1pPr>
          </a:lstStyle>
          <a:p>
            <a:r>
              <a:rPr lang="nb-NO"/>
              <a:t>Klikk for å redigere tittelstil</a:t>
            </a:r>
          </a:p>
        </p:txBody>
      </p:sp>
      <p:sp>
        <p:nvSpPr>
          <p:cNvPr id="14" name="Plassholder for tekst 13">
            <a:extLst>
              <a:ext uri="{FF2B5EF4-FFF2-40B4-BE49-F238E27FC236}">
                <a16:creationId xmlns:a16="http://schemas.microsoft.com/office/drawing/2014/main" id="{A0361541-6644-8DCA-C2F4-CBBF5BD9F75D}"/>
              </a:ext>
            </a:extLst>
          </p:cNvPr>
          <p:cNvSpPr>
            <a:spLocks noGrp="1"/>
          </p:cNvSpPr>
          <p:nvPr>
            <p:ph type="body" idx="11"/>
          </p:nvPr>
        </p:nvSpPr>
        <p:spPr>
          <a:xfrm>
            <a:off x="360044" y="1773238"/>
            <a:ext cx="7344918" cy="4535487"/>
          </a:xfr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Plassholder for tekst 16">
            <a:extLst>
              <a:ext uri="{FF2B5EF4-FFF2-40B4-BE49-F238E27FC236}">
                <a16:creationId xmlns:a16="http://schemas.microsoft.com/office/drawing/2014/main" id="{1E660EA0-789B-ABF9-1F44-8894A63895F0}"/>
              </a:ext>
            </a:extLst>
          </p:cNvPr>
          <p:cNvSpPr>
            <a:spLocks noGrp="1"/>
          </p:cNvSpPr>
          <p:nvPr>
            <p:ph type="body" sz="quarter" idx="13"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Plassholder for tekst 1">
            <a:extLst>
              <a:ext uri="{FF2B5EF4-FFF2-40B4-BE49-F238E27FC236}">
                <a16:creationId xmlns:a16="http://schemas.microsoft.com/office/drawing/2014/main" id="{F58F8ACF-C7D5-A702-833D-4B9E4EC651AD}"/>
              </a:ext>
            </a:extLst>
          </p:cNvPr>
          <p:cNvSpPr>
            <a:spLocks noGrp="1"/>
          </p:cNvSpPr>
          <p:nvPr>
            <p:ph type="body" sz="quarter" idx="14" hasCustomPrompt="1"/>
          </p:nvPr>
        </p:nvSpPr>
        <p:spPr>
          <a:xfrm>
            <a:off x="6096000" y="6552819"/>
            <a:ext cx="1978177" cy="92333"/>
          </a:xfrm>
          <a:prstGeom prst="rect">
            <a:avLst/>
          </a:prstGeom>
        </p:spPr>
        <p:txBody>
          <a:bodyPr lIns="0" tIns="0" rIns="0" bIns="0"/>
          <a:lstStyle>
            <a:lvl1pPr marL="0" indent="0" algn="r">
              <a:lnSpc>
                <a:spcPct val="100000"/>
              </a:lnSpc>
              <a:spcBef>
                <a:spcPts val="300"/>
              </a:spcBef>
              <a:spcAft>
                <a:spcPts val="0"/>
              </a:spcAft>
              <a:buClrTx/>
              <a:buFontTx/>
              <a:buNone/>
              <a:defRPr sz="600" b="0" i="0" u="none" cap="none">
                <a:solidFill>
                  <a:schemeClr val="dk1"/>
                </a:solidFill>
                <a:latin typeface="+mn-lt"/>
              </a:defRPr>
            </a:lvl1pPr>
          </a:lstStyle>
          <a:p>
            <a:pPr lvl="0"/>
            <a:r>
              <a:rPr lang="nb-NO" dirty="0"/>
              <a:t>Bildetekst</a:t>
            </a:r>
          </a:p>
        </p:txBody>
      </p:sp>
      <p:sp>
        <p:nvSpPr>
          <p:cNvPr id="3" name="Plassholder for dato 2">
            <a:extLst>
              <a:ext uri="{FF2B5EF4-FFF2-40B4-BE49-F238E27FC236}">
                <a16:creationId xmlns:a16="http://schemas.microsoft.com/office/drawing/2014/main" id="{B1C9E5E7-E81C-F5A8-FF9E-D61CA155C9EB}"/>
              </a:ext>
            </a:extLst>
          </p:cNvPr>
          <p:cNvSpPr>
            <a:spLocks noGrp="1"/>
          </p:cNvSpPr>
          <p:nvPr>
            <p:ph type="dt" sz="half" idx="15"/>
          </p:nvPr>
        </p:nvSpPr>
        <p:spPr/>
        <p:txBody>
          <a:bodyPr/>
          <a:lstStyle>
            <a:lvl1pPr>
              <a:defRPr>
                <a:solidFill>
                  <a:schemeClr val="dk1"/>
                </a:solidFill>
              </a:defRPr>
            </a:lvl1pPr>
          </a:lstStyle>
          <a:p>
            <a:fld id="{6FFEEB3E-378C-4C39-AC52-59C6256A44D7}" type="datetime1">
              <a:rPr lang="nb-NO" smtClean="0"/>
              <a:t>06.03.2024</a:t>
            </a:fld>
            <a:endParaRPr lang="nb-NO"/>
          </a:p>
        </p:txBody>
      </p:sp>
      <p:sp>
        <p:nvSpPr>
          <p:cNvPr id="4" name="Plassholder for bunntekst 3">
            <a:extLst>
              <a:ext uri="{FF2B5EF4-FFF2-40B4-BE49-F238E27FC236}">
                <a16:creationId xmlns:a16="http://schemas.microsoft.com/office/drawing/2014/main" id="{1ACD65B2-FF12-7626-E1F5-D0438407A96B}"/>
              </a:ext>
            </a:extLst>
          </p:cNvPr>
          <p:cNvSpPr>
            <a:spLocks noGrp="1"/>
          </p:cNvSpPr>
          <p:nvPr>
            <p:ph type="ftr" sz="quarter" idx="16"/>
          </p:nvPr>
        </p:nvSpPr>
        <p:spPr>
          <a:xfrm>
            <a:off x="1800225" y="6552819"/>
            <a:ext cx="4121944" cy="92333"/>
          </a:xfrm>
        </p:spPr>
        <p:txBody>
          <a:bodyPr/>
          <a:lstStyle/>
          <a:p>
            <a:endParaRPr lang="nb-NO" dirty="0"/>
          </a:p>
        </p:txBody>
      </p:sp>
      <p:sp>
        <p:nvSpPr>
          <p:cNvPr id="5" name="Plassholder for lysbildenummer 4">
            <a:extLst>
              <a:ext uri="{FF2B5EF4-FFF2-40B4-BE49-F238E27FC236}">
                <a16:creationId xmlns:a16="http://schemas.microsoft.com/office/drawing/2014/main" id="{A2216CAA-91A6-4F2B-0F47-DE231B993C56}"/>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6" name="TekstSylinder 5">
            <a:extLst>
              <a:ext uri="{FF2B5EF4-FFF2-40B4-BE49-F238E27FC236}">
                <a16:creationId xmlns:a16="http://schemas.microsoft.com/office/drawing/2014/main" id="{2D0AF628-E276-9A29-6BAC-A201CB32233E}"/>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7" name="Gruppe 6">
            <a:extLst>
              <a:ext uri="{FF2B5EF4-FFF2-40B4-BE49-F238E27FC236}">
                <a16:creationId xmlns:a16="http://schemas.microsoft.com/office/drawing/2014/main" id="{B0CEEEB2-1F87-2C67-4E5C-17B43D9059FC}"/>
              </a:ext>
            </a:extLst>
          </p:cNvPr>
          <p:cNvGrpSpPr/>
          <p:nvPr userDrawn="1"/>
        </p:nvGrpSpPr>
        <p:grpSpPr>
          <a:xfrm>
            <a:off x="-1743412" y="2614675"/>
            <a:ext cx="1306512" cy="1526657"/>
            <a:chOff x="-1589485" y="1838157"/>
            <a:chExt cx="1306512" cy="1526657"/>
          </a:xfrm>
        </p:grpSpPr>
        <p:pic>
          <p:nvPicPr>
            <p:cNvPr id="8" name="Bilde 7">
              <a:extLst>
                <a:ext uri="{FF2B5EF4-FFF2-40B4-BE49-F238E27FC236}">
                  <a16:creationId xmlns:a16="http://schemas.microsoft.com/office/drawing/2014/main" id="{E76F2FF3-72B6-33FC-5887-925FAA11D55E}"/>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9" name="Rektangel 8">
              <a:extLst>
                <a:ext uri="{FF2B5EF4-FFF2-40B4-BE49-F238E27FC236}">
                  <a16:creationId xmlns:a16="http://schemas.microsoft.com/office/drawing/2014/main" id="{649D3960-118B-937C-8026-A52B099A0A0A}"/>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 name="Gruppe 9">
            <a:extLst>
              <a:ext uri="{FF2B5EF4-FFF2-40B4-BE49-F238E27FC236}">
                <a16:creationId xmlns:a16="http://schemas.microsoft.com/office/drawing/2014/main" id="{FF459E88-F00F-82FB-2EA6-B2E64404FC40}"/>
              </a:ext>
            </a:extLst>
          </p:cNvPr>
          <p:cNvGrpSpPr/>
          <p:nvPr userDrawn="1"/>
        </p:nvGrpSpPr>
        <p:grpSpPr>
          <a:xfrm>
            <a:off x="-1830317" y="4269705"/>
            <a:ext cx="1689882" cy="1061829"/>
            <a:chOff x="-2015091" y="4269705"/>
            <a:chExt cx="1796257" cy="1061829"/>
          </a:xfrm>
        </p:grpSpPr>
        <p:sp>
          <p:nvSpPr>
            <p:cNvPr id="11" name="TekstSylinder 10">
              <a:extLst>
                <a:ext uri="{FF2B5EF4-FFF2-40B4-BE49-F238E27FC236}">
                  <a16:creationId xmlns:a16="http://schemas.microsoft.com/office/drawing/2014/main" id="{3A2828B9-0637-FD32-ED34-41C263A51D1B}"/>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12" name="Rektangel 11">
              <a:extLst>
                <a:ext uri="{FF2B5EF4-FFF2-40B4-BE49-F238E27FC236}">
                  <a16:creationId xmlns:a16="http://schemas.microsoft.com/office/drawing/2014/main" id="{207E8E3E-BAB9-1887-6FBE-F9BAA2603378}"/>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5" name="Rektangel 14">
              <a:extLst>
                <a:ext uri="{FF2B5EF4-FFF2-40B4-BE49-F238E27FC236}">
                  <a16:creationId xmlns:a16="http://schemas.microsoft.com/office/drawing/2014/main" id="{57A1ACDC-F3A4-D46C-C4F2-71EFB3E2FEC5}"/>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8" name="Rektangel 17">
              <a:extLst>
                <a:ext uri="{FF2B5EF4-FFF2-40B4-BE49-F238E27FC236}">
                  <a16:creationId xmlns:a16="http://schemas.microsoft.com/office/drawing/2014/main" id="{0C280475-75B1-1639-4274-79D59A24D523}"/>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9" name="TekstSylinder 18">
            <a:extLst>
              <a:ext uri="{FF2B5EF4-FFF2-40B4-BE49-F238E27FC236}">
                <a16:creationId xmlns:a16="http://schemas.microsoft.com/office/drawing/2014/main" id="{C618B383-6682-B463-4DDA-CE58E560F8BF}"/>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Tekstside</a:t>
            </a:r>
          </a:p>
        </p:txBody>
      </p:sp>
    </p:spTree>
    <p:extLst>
      <p:ext uri="{BB962C8B-B14F-4D97-AF65-F5344CB8AC3E}">
        <p14:creationId xmlns:p14="http://schemas.microsoft.com/office/powerpoint/2010/main" val="199981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7C5AE6-1FE5-346E-DB04-47AB686405D2}"/>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4C8C94CA-1817-895C-BD0E-7BA65E33F3C6}"/>
              </a:ext>
            </a:extLst>
          </p:cNvPr>
          <p:cNvSpPr>
            <a:spLocks noGrp="1"/>
          </p:cNvSpPr>
          <p:nvPr>
            <p:ph idx="1"/>
          </p:nvPr>
        </p:nvSpPr>
        <p:spPr>
          <a:xfrm>
            <a:off x="360045" y="1764221"/>
            <a:ext cx="11449431" cy="4536567"/>
          </a:xfrm>
        </p:spPr>
        <p:txBody>
          <a:bodyPr/>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9E5E65F-6B2D-5581-23FB-9E9DDF027AA2}"/>
              </a:ext>
            </a:extLst>
          </p:cNvPr>
          <p:cNvSpPr>
            <a:spLocks noGrp="1"/>
          </p:cNvSpPr>
          <p:nvPr>
            <p:ph type="dt" sz="half" idx="10"/>
          </p:nvPr>
        </p:nvSpPr>
        <p:spPr/>
        <p:txBody>
          <a:bodyPr/>
          <a:lstStyle>
            <a:lvl1pPr>
              <a:defRPr>
                <a:solidFill>
                  <a:schemeClr val="dk1"/>
                </a:solidFill>
              </a:defRPr>
            </a:lvl1pPr>
          </a:lstStyle>
          <a:p>
            <a:fld id="{F0B9FEA8-B63A-4ABA-9A40-2FB56DAAFA58}" type="datetime1">
              <a:rPr lang="nb-NO" smtClean="0"/>
              <a:t>06.03.2024</a:t>
            </a:fld>
            <a:endParaRPr lang="nb-NO"/>
          </a:p>
        </p:txBody>
      </p:sp>
      <p:sp>
        <p:nvSpPr>
          <p:cNvPr id="5" name="Plassholder for bunntekst 4">
            <a:extLst>
              <a:ext uri="{FF2B5EF4-FFF2-40B4-BE49-F238E27FC236}">
                <a16:creationId xmlns:a16="http://schemas.microsoft.com/office/drawing/2014/main" id="{ACF86529-CED0-2F12-95E4-FB11CB7B3B2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D086097-7DAF-9F11-BA11-E24C68AFD3F3}"/>
              </a:ext>
            </a:extLst>
          </p:cNvPr>
          <p:cNvSpPr>
            <a:spLocks noGrp="1"/>
          </p:cNvSpPr>
          <p:nvPr>
            <p:ph type="sldNum" sz="quarter" idx="12"/>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32223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med flere kolonner">
    <p:spTree>
      <p:nvGrpSpPr>
        <p:cNvPr id="1" name=""/>
        <p:cNvGrpSpPr/>
        <p:nvPr/>
      </p:nvGrpSpPr>
      <p:grpSpPr>
        <a:xfrm>
          <a:off x="0" y="0"/>
          <a:ext cx="0" cy="0"/>
          <a:chOff x="0" y="0"/>
          <a:chExt cx="0" cy="0"/>
        </a:xfrm>
      </p:grpSpPr>
      <p:sp>
        <p:nvSpPr>
          <p:cNvPr id="26" name="Plassholder for tekst 25">
            <a:extLst>
              <a:ext uri="{FF2B5EF4-FFF2-40B4-BE49-F238E27FC236}">
                <a16:creationId xmlns:a16="http://schemas.microsoft.com/office/drawing/2014/main" id="{F8BC05A5-006C-DD29-F10C-592827EA4BC0}"/>
              </a:ext>
            </a:extLst>
          </p:cNvPr>
          <p:cNvSpPr>
            <a:spLocks noGrp="1"/>
          </p:cNvSpPr>
          <p:nvPr>
            <p:ph type="body" sz="quarter" idx="16" hasCustomPrompt="1"/>
          </p:nvPr>
        </p:nvSpPr>
        <p:spPr>
          <a:xfrm>
            <a:off x="7542000" y="972122"/>
            <a:ext cx="533067" cy="533067"/>
          </a:xfrm>
          <a:prstGeom prst="ellipse">
            <a:avLst/>
          </a:prstGeom>
          <a:solidFill>
            <a:srgbClr val="054449"/>
          </a:solidFill>
        </p:spPr>
        <p:txBody>
          <a:bodyPr lIns="0" tIns="0" rIns="0" bIns="0" anchor="ctr"/>
          <a:lstStyle>
            <a:lvl1pPr marL="0" indent="0" algn="ctr">
              <a:lnSpc>
                <a:spcPct val="90000"/>
              </a:lnSpc>
              <a:spcBef>
                <a:spcPts val="0"/>
              </a:spcBef>
              <a:spcAft>
                <a:spcPts val="0"/>
              </a:spcAft>
              <a:buClrTx/>
              <a:buFontTx/>
              <a:buNone/>
              <a:defRPr sz="2400" b="0" i="0" u="none" cap="none">
                <a:solidFill>
                  <a:srgbClr val="E2F1DF"/>
                </a:solidFill>
                <a:latin typeface="+mj-lt"/>
              </a:defRPr>
            </a:lvl1pPr>
          </a:lstStyle>
          <a:p>
            <a:pPr lvl="0"/>
            <a:r>
              <a:rPr lang="nb-NO" dirty="0" err="1"/>
              <a:t>X</a:t>
            </a:r>
            <a:endParaRPr lang="nb-NO" dirty="0"/>
          </a:p>
        </p:txBody>
      </p:sp>
      <p:sp>
        <p:nvSpPr>
          <p:cNvPr id="4" name="Plassholder for tekst 3">
            <a:extLst>
              <a:ext uri="{FF2B5EF4-FFF2-40B4-BE49-F238E27FC236}">
                <a16:creationId xmlns:a16="http://schemas.microsoft.com/office/drawing/2014/main" id="{DFF0FB82-B194-5E0F-C339-FADB00CECE71}"/>
              </a:ext>
            </a:extLst>
          </p:cNvPr>
          <p:cNvSpPr>
            <a:spLocks noGrp="1"/>
          </p:cNvSpPr>
          <p:nvPr>
            <p:ph type="body" sz="quarter" idx="12"/>
          </p:nvPr>
        </p:nvSpPr>
        <p:spPr>
          <a:xfrm>
            <a:off x="7542000" y="1990800"/>
            <a:ext cx="2880000" cy="4320000"/>
          </a:xfrm>
          <a:prstGeom prst="rect">
            <a:avLst/>
          </a:prstGeom>
        </p:spPr>
        <p:txBody>
          <a:bodyPr lIns="0" tIns="0" rIns="0" bIns="0"/>
          <a:lstStyle>
            <a:lvl1pPr marL="0" indent="0" algn="l">
              <a:lnSpc>
                <a:spcPct val="120000"/>
              </a:lnSpc>
              <a:spcBef>
                <a:spcPts val="300"/>
              </a:spcBef>
              <a:spcAft>
                <a:spcPts val="0"/>
              </a:spcAft>
              <a:buClrTx/>
              <a:buFontTx/>
              <a:buNone/>
              <a:defRPr sz="1400" b="0" i="0" u="none" cap="none">
                <a:solidFill>
                  <a:schemeClr val="dk1"/>
                </a:solidFill>
                <a:latin typeface="+mn-lt"/>
              </a:defRPr>
            </a:lvl1pPr>
            <a:lvl2pPr marL="216000" indent="0">
              <a:buNone/>
              <a:defRPr/>
            </a:lvl2pPr>
          </a:lstStyle>
          <a:p>
            <a:pPr lvl="0"/>
            <a:r>
              <a:rPr lang="nb-NO"/>
              <a:t>Klikk for å redigere tekststiler i malen</a:t>
            </a:r>
          </a:p>
        </p:txBody>
      </p:sp>
      <p:sp>
        <p:nvSpPr>
          <p:cNvPr id="13" name="Plassholder for tekst 12">
            <a:extLst>
              <a:ext uri="{FF2B5EF4-FFF2-40B4-BE49-F238E27FC236}">
                <a16:creationId xmlns:a16="http://schemas.microsoft.com/office/drawing/2014/main" id="{82E75CA7-999E-E489-7ECA-291D027D7F11}"/>
              </a:ext>
            </a:extLst>
          </p:cNvPr>
          <p:cNvSpPr>
            <a:spLocks noGrp="1"/>
          </p:cNvSpPr>
          <p:nvPr>
            <p:ph type="body" sz="quarter" idx="15" hasCustomPrompt="1"/>
          </p:nvPr>
        </p:nvSpPr>
        <p:spPr>
          <a:xfrm>
            <a:off x="8174395" y="1044131"/>
            <a:ext cx="2247605" cy="386953"/>
          </a:xfrm>
          <a:prstGeom prst="rect">
            <a:avLst/>
          </a:prstGeom>
        </p:spPr>
        <p:txBody>
          <a:bodyPr lIns="0" tIns="0" rIns="0" bIns="0" anchor="ctr"/>
          <a:lstStyle>
            <a:lvl1pPr marL="0" indent="0" algn="l">
              <a:lnSpc>
                <a:spcPct val="90000"/>
              </a:lnSpc>
              <a:spcBef>
                <a:spcPts val="0"/>
              </a:spcBef>
              <a:spcAft>
                <a:spcPts val="0"/>
              </a:spcAft>
              <a:buClrTx/>
              <a:buFontTx/>
              <a:buNone/>
              <a:defRPr sz="2400" b="0" i="0" u="none" cap="none">
                <a:solidFill>
                  <a:schemeClr val="dk1"/>
                </a:solidFill>
                <a:latin typeface="+mj-lt"/>
              </a:defRPr>
            </a:lvl1pPr>
          </a:lstStyle>
          <a:p>
            <a:pPr lvl="0"/>
            <a:r>
              <a:rPr lang="nb-NO" dirty="0"/>
              <a:t>Overskrift</a:t>
            </a:r>
          </a:p>
        </p:txBody>
      </p:sp>
      <p:sp>
        <p:nvSpPr>
          <p:cNvPr id="3" name="Plassholder for tekst 2">
            <a:extLst>
              <a:ext uri="{FF2B5EF4-FFF2-40B4-BE49-F238E27FC236}">
                <a16:creationId xmlns:a16="http://schemas.microsoft.com/office/drawing/2014/main" id="{3EDA34E5-EBBC-8398-6A9A-E53894F960BA}"/>
              </a:ext>
            </a:extLst>
          </p:cNvPr>
          <p:cNvSpPr>
            <a:spLocks noGrp="1"/>
          </p:cNvSpPr>
          <p:nvPr>
            <p:ph type="body" sz="quarter" idx="11"/>
          </p:nvPr>
        </p:nvSpPr>
        <p:spPr>
          <a:xfrm>
            <a:off x="3941150" y="1990800"/>
            <a:ext cx="2880000" cy="4320000"/>
          </a:xfrm>
          <a:prstGeom prst="rect">
            <a:avLst/>
          </a:prstGeom>
        </p:spPr>
        <p:txBody>
          <a:bodyPr lIns="0" tIns="0" rIns="0" bIns="0"/>
          <a:lstStyle>
            <a:lvl1pPr marL="0" indent="0" algn="l">
              <a:lnSpc>
                <a:spcPct val="120000"/>
              </a:lnSpc>
              <a:spcBef>
                <a:spcPts val="300"/>
              </a:spcBef>
              <a:spcAft>
                <a:spcPts val="0"/>
              </a:spcAft>
              <a:buClrTx/>
              <a:buFontTx/>
              <a:buNone/>
              <a:defRPr sz="1400" b="0" i="0" u="none" cap="none">
                <a:solidFill>
                  <a:schemeClr val="dk1"/>
                </a:solidFill>
                <a:latin typeface="+mn-lt"/>
              </a:defRPr>
            </a:lvl1pPr>
          </a:lstStyle>
          <a:p>
            <a:pPr lvl="0"/>
            <a:r>
              <a:rPr lang="nb-NO"/>
              <a:t>Klikk for å redigere tekststiler i malen</a:t>
            </a:r>
          </a:p>
        </p:txBody>
      </p:sp>
      <p:sp>
        <p:nvSpPr>
          <p:cNvPr id="5" name="Plassholder for tekst 4">
            <a:extLst>
              <a:ext uri="{FF2B5EF4-FFF2-40B4-BE49-F238E27FC236}">
                <a16:creationId xmlns:a16="http://schemas.microsoft.com/office/drawing/2014/main" id="{B12260C1-D603-C51B-A659-F0ED7FD8683A}"/>
              </a:ext>
            </a:extLst>
          </p:cNvPr>
          <p:cNvSpPr>
            <a:spLocks noGrp="1"/>
          </p:cNvSpPr>
          <p:nvPr>
            <p:ph type="body" sz="quarter" idx="13" hasCustomPrompt="1"/>
          </p:nvPr>
        </p:nvSpPr>
        <p:spPr>
          <a:xfrm>
            <a:off x="4573544" y="1044131"/>
            <a:ext cx="2247605" cy="386953"/>
          </a:xfrm>
          <a:prstGeom prst="rect">
            <a:avLst/>
          </a:prstGeom>
        </p:spPr>
        <p:txBody>
          <a:bodyPr lIns="0" tIns="0" rIns="0" bIns="0" anchor="ctr"/>
          <a:lstStyle>
            <a:lvl1pPr marL="0" indent="0" algn="l">
              <a:lnSpc>
                <a:spcPct val="90000"/>
              </a:lnSpc>
              <a:spcBef>
                <a:spcPts val="0"/>
              </a:spcBef>
              <a:spcAft>
                <a:spcPts val="0"/>
              </a:spcAft>
              <a:buClrTx/>
              <a:buFontTx/>
              <a:buNone/>
              <a:defRPr sz="2400" b="0" i="0" u="none" cap="none">
                <a:solidFill>
                  <a:schemeClr val="dk1"/>
                </a:solidFill>
                <a:latin typeface="+mj-lt"/>
              </a:defRPr>
            </a:lvl1pPr>
          </a:lstStyle>
          <a:p>
            <a:pPr lvl="0"/>
            <a:r>
              <a:rPr lang="nb-NO" dirty="0"/>
              <a:t>Overskrift</a:t>
            </a:r>
          </a:p>
        </p:txBody>
      </p:sp>
      <p:sp>
        <p:nvSpPr>
          <p:cNvPr id="27" name="Plassholder for tekst 25">
            <a:extLst>
              <a:ext uri="{FF2B5EF4-FFF2-40B4-BE49-F238E27FC236}">
                <a16:creationId xmlns:a16="http://schemas.microsoft.com/office/drawing/2014/main" id="{876A1CCE-8D95-CE73-6408-BEA8D0D1451C}"/>
              </a:ext>
            </a:extLst>
          </p:cNvPr>
          <p:cNvSpPr>
            <a:spLocks noGrp="1"/>
          </p:cNvSpPr>
          <p:nvPr>
            <p:ph type="body" sz="quarter" idx="17" hasCustomPrompt="1"/>
          </p:nvPr>
        </p:nvSpPr>
        <p:spPr>
          <a:xfrm>
            <a:off x="3941150" y="972122"/>
            <a:ext cx="533067" cy="533067"/>
          </a:xfrm>
          <a:prstGeom prst="ellipse">
            <a:avLst/>
          </a:prstGeom>
          <a:solidFill>
            <a:srgbClr val="054449"/>
          </a:solidFill>
        </p:spPr>
        <p:txBody>
          <a:bodyPr lIns="0" tIns="0" rIns="0" bIns="0" anchor="ctr"/>
          <a:lstStyle>
            <a:lvl1pPr marL="0" indent="0" algn="ctr">
              <a:lnSpc>
                <a:spcPct val="90000"/>
              </a:lnSpc>
              <a:spcBef>
                <a:spcPts val="0"/>
              </a:spcBef>
              <a:spcAft>
                <a:spcPts val="0"/>
              </a:spcAft>
              <a:buClrTx/>
              <a:buFontTx/>
              <a:buNone/>
              <a:defRPr sz="2400" b="0" i="0" u="none" cap="none">
                <a:solidFill>
                  <a:srgbClr val="E2F1DF"/>
                </a:solidFill>
                <a:latin typeface="+mj-lt"/>
              </a:defRPr>
            </a:lvl1pPr>
          </a:lstStyle>
          <a:p>
            <a:pPr lvl="0"/>
            <a:r>
              <a:rPr lang="nb-NO" dirty="0" err="1"/>
              <a:t>X</a:t>
            </a:r>
            <a:endParaRPr lang="nb-NO" dirty="0"/>
          </a:p>
        </p:txBody>
      </p:sp>
      <p:sp>
        <p:nvSpPr>
          <p:cNvPr id="2" name="Plassholder for tekst 1">
            <a:extLst>
              <a:ext uri="{FF2B5EF4-FFF2-40B4-BE49-F238E27FC236}">
                <a16:creationId xmlns:a16="http://schemas.microsoft.com/office/drawing/2014/main" id="{26C39348-C599-CD84-22CA-FD099E5DEE78}"/>
              </a:ext>
            </a:extLst>
          </p:cNvPr>
          <p:cNvSpPr>
            <a:spLocks noGrp="1"/>
          </p:cNvSpPr>
          <p:nvPr>
            <p:ph type="body" idx="10"/>
          </p:nvPr>
        </p:nvSpPr>
        <p:spPr>
          <a:xfrm>
            <a:off x="360045" y="1990800"/>
            <a:ext cx="2880000" cy="4320000"/>
          </a:xfrm>
        </p:spPr>
        <p:txBody>
          <a:bodyPr lIns="0" tIns="0" rIns="0" bIns="0"/>
          <a:lstStyle>
            <a:lvl1pPr marL="0" indent="0" algn="l">
              <a:lnSpc>
                <a:spcPct val="120000"/>
              </a:lnSpc>
              <a:spcBef>
                <a:spcPts val="300"/>
              </a:spcBef>
              <a:spcAft>
                <a:spcPts val="0"/>
              </a:spcAft>
              <a:buClrTx/>
              <a:buFontTx/>
              <a:buNone/>
              <a:defRPr sz="1400" b="0" i="0" u="none" cap="none">
                <a:solidFill>
                  <a:schemeClr val="dk1"/>
                </a:solidFill>
                <a:latin typeface="+mn-lt"/>
              </a:defRPr>
            </a:lvl1pPr>
            <a:lvl2pPr marL="216000" indent="0">
              <a:buNone/>
              <a:defRPr/>
            </a:lvl2pPr>
          </a:lstStyle>
          <a:p>
            <a:pPr lvl="0"/>
            <a:r>
              <a:rPr lang="nb-NO"/>
              <a:t>Klikk for å redigere tekststiler i malen</a:t>
            </a:r>
          </a:p>
        </p:txBody>
      </p:sp>
      <p:sp>
        <p:nvSpPr>
          <p:cNvPr id="28" name="Plassholder for tekst 25">
            <a:extLst>
              <a:ext uri="{FF2B5EF4-FFF2-40B4-BE49-F238E27FC236}">
                <a16:creationId xmlns:a16="http://schemas.microsoft.com/office/drawing/2014/main" id="{9D49151A-6655-B9FC-6C42-590670855A3D}"/>
              </a:ext>
            </a:extLst>
          </p:cNvPr>
          <p:cNvSpPr>
            <a:spLocks noGrp="1"/>
          </p:cNvSpPr>
          <p:nvPr>
            <p:ph type="body" sz="quarter" idx="18" hasCustomPrompt="1"/>
          </p:nvPr>
        </p:nvSpPr>
        <p:spPr>
          <a:xfrm>
            <a:off x="360045" y="972122"/>
            <a:ext cx="533067" cy="533067"/>
          </a:xfrm>
          <a:prstGeom prst="ellipse">
            <a:avLst/>
          </a:prstGeom>
          <a:solidFill>
            <a:srgbClr val="054449"/>
          </a:solidFill>
        </p:spPr>
        <p:txBody>
          <a:bodyPr lIns="0" tIns="0" rIns="0" bIns="0" anchor="ctr"/>
          <a:lstStyle>
            <a:lvl1pPr marL="0" indent="0" algn="ctr">
              <a:lnSpc>
                <a:spcPct val="90000"/>
              </a:lnSpc>
              <a:spcBef>
                <a:spcPts val="0"/>
              </a:spcBef>
              <a:spcAft>
                <a:spcPts val="0"/>
              </a:spcAft>
              <a:buClrTx/>
              <a:buFontTx/>
              <a:buNone/>
              <a:defRPr sz="2400" b="0" i="0" u="none" cap="none">
                <a:solidFill>
                  <a:srgbClr val="E2F1DF"/>
                </a:solidFill>
                <a:latin typeface="+mj-lt"/>
              </a:defRPr>
            </a:lvl1pPr>
          </a:lstStyle>
          <a:p>
            <a:pPr lvl="0"/>
            <a:r>
              <a:rPr lang="nb-NO" dirty="0" err="1"/>
              <a:t>X</a:t>
            </a:r>
            <a:endParaRPr lang="nb-NO" dirty="0"/>
          </a:p>
        </p:txBody>
      </p:sp>
      <p:sp>
        <p:nvSpPr>
          <p:cNvPr id="11" name="Plassholder for tekst 10">
            <a:extLst>
              <a:ext uri="{FF2B5EF4-FFF2-40B4-BE49-F238E27FC236}">
                <a16:creationId xmlns:a16="http://schemas.microsoft.com/office/drawing/2014/main" id="{DC5ED441-6B10-62F6-CBC4-D3C47038DE2A}"/>
              </a:ext>
            </a:extLst>
          </p:cNvPr>
          <p:cNvSpPr>
            <a:spLocks noGrp="1"/>
          </p:cNvSpPr>
          <p:nvPr>
            <p:ph type="body" sz="quarter" idx="14" hasCustomPrompt="1"/>
          </p:nvPr>
        </p:nvSpPr>
        <p:spPr>
          <a:xfrm>
            <a:off x="1008126" y="1044131"/>
            <a:ext cx="2247605" cy="386953"/>
          </a:xfrm>
          <a:prstGeom prst="rect">
            <a:avLst/>
          </a:prstGeom>
        </p:spPr>
        <p:txBody>
          <a:bodyPr lIns="0" tIns="0" rIns="0" bIns="0" anchor="ctr"/>
          <a:lstStyle>
            <a:lvl1pPr marL="0" indent="0" algn="l">
              <a:lnSpc>
                <a:spcPct val="90000"/>
              </a:lnSpc>
              <a:spcBef>
                <a:spcPts val="0"/>
              </a:spcBef>
              <a:spcAft>
                <a:spcPts val="0"/>
              </a:spcAft>
              <a:buClrTx/>
              <a:buFontTx/>
              <a:buNone/>
              <a:defRPr sz="2400" b="0" i="0" u="none" cap="none">
                <a:solidFill>
                  <a:schemeClr val="dk1"/>
                </a:solidFill>
                <a:latin typeface="+mj-lt"/>
              </a:defRPr>
            </a:lvl1pPr>
          </a:lstStyle>
          <a:p>
            <a:pPr lvl="0"/>
            <a:r>
              <a:rPr lang="nb-NO" dirty="0"/>
              <a:t>Overskrift</a:t>
            </a:r>
          </a:p>
        </p:txBody>
      </p:sp>
      <p:sp>
        <p:nvSpPr>
          <p:cNvPr id="7" name="Plassholder for dato 6">
            <a:extLst>
              <a:ext uri="{FF2B5EF4-FFF2-40B4-BE49-F238E27FC236}">
                <a16:creationId xmlns:a16="http://schemas.microsoft.com/office/drawing/2014/main" id="{3DFB78DE-6339-6113-51B6-4568E204882C}"/>
              </a:ext>
            </a:extLst>
          </p:cNvPr>
          <p:cNvSpPr>
            <a:spLocks noGrp="1"/>
          </p:cNvSpPr>
          <p:nvPr>
            <p:ph type="dt" sz="half" idx="19"/>
          </p:nvPr>
        </p:nvSpPr>
        <p:spPr/>
        <p:txBody>
          <a:bodyPr/>
          <a:lstStyle>
            <a:lvl1pPr>
              <a:defRPr>
                <a:solidFill>
                  <a:schemeClr val="dk1"/>
                </a:solidFill>
              </a:defRPr>
            </a:lvl1pPr>
          </a:lstStyle>
          <a:p>
            <a:fld id="{5786A449-950F-4A71-BF1E-DCB44522D4D8}" type="datetime1">
              <a:rPr lang="nb-NO" smtClean="0"/>
              <a:t>06.03.2024</a:t>
            </a:fld>
            <a:endParaRPr lang="nb-NO"/>
          </a:p>
        </p:txBody>
      </p:sp>
      <p:sp>
        <p:nvSpPr>
          <p:cNvPr id="8" name="Plassholder for bunntekst 7">
            <a:extLst>
              <a:ext uri="{FF2B5EF4-FFF2-40B4-BE49-F238E27FC236}">
                <a16:creationId xmlns:a16="http://schemas.microsoft.com/office/drawing/2014/main" id="{76E7DDDF-2AC7-B43E-9DAF-5A8AB8268D3C}"/>
              </a:ext>
            </a:extLst>
          </p:cNvPr>
          <p:cNvSpPr>
            <a:spLocks noGrp="1"/>
          </p:cNvSpPr>
          <p:nvPr>
            <p:ph type="ftr" sz="quarter" idx="20"/>
          </p:nvPr>
        </p:nvSpPr>
        <p:spPr/>
        <p:txBody>
          <a:bodyPr/>
          <a:lstStyle/>
          <a:p>
            <a:endParaRPr lang="nb-NO" dirty="0"/>
          </a:p>
        </p:txBody>
      </p:sp>
      <p:sp>
        <p:nvSpPr>
          <p:cNvPr id="9" name="Plassholder for lysbildenummer 8">
            <a:extLst>
              <a:ext uri="{FF2B5EF4-FFF2-40B4-BE49-F238E27FC236}">
                <a16:creationId xmlns:a16="http://schemas.microsoft.com/office/drawing/2014/main" id="{36D34979-7593-597E-3961-795939E4C966}"/>
              </a:ext>
            </a:extLst>
          </p:cNvPr>
          <p:cNvSpPr>
            <a:spLocks noGrp="1"/>
          </p:cNvSpPr>
          <p:nvPr>
            <p:ph type="sldNum" sz="quarter" idx="21"/>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876184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slide">
    <p:spTree>
      <p:nvGrpSpPr>
        <p:cNvPr id="1" name=""/>
        <p:cNvGrpSpPr/>
        <p:nvPr/>
      </p:nvGrpSpPr>
      <p:grpSpPr>
        <a:xfrm>
          <a:off x="0" y="0"/>
          <a:ext cx="0" cy="0"/>
          <a:chOff x="0" y="0"/>
          <a:chExt cx="0" cy="0"/>
        </a:xfrm>
      </p:grpSpPr>
      <p:sp>
        <p:nvSpPr>
          <p:cNvPr id="25" name="Plassholder for bilde 24">
            <a:extLst>
              <a:ext uri="{FF2B5EF4-FFF2-40B4-BE49-F238E27FC236}">
                <a16:creationId xmlns:a16="http://schemas.microsoft.com/office/drawing/2014/main" id="{A155BA3E-186B-3088-C053-D7C3B68F4D17}"/>
              </a:ext>
            </a:extLst>
          </p:cNvPr>
          <p:cNvSpPr>
            <a:spLocks noGrp="1"/>
          </p:cNvSpPr>
          <p:nvPr>
            <p:ph type="pic" idx="10"/>
          </p:nvPr>
        </p:nvSpPr>
        <p:spPr>
          <a:xfrm>
            <a:off x="1065252"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21" name="Tittel 20">
            <a:extLst>
              <a:ext uri="{FF2B5EF4-FFF2-40B4-BE49-F238E27FC236}">
                <a16:creationId xmlns:a16="http://schemas.microsoft.com/office/drawing/2014/main" id="{C29A04DA-81BC-3BD8-8BAD-7DA834464567}"/>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26" name="Plassholder for tekst 25">
            <a:extLst>
              <a:ext uri="{FF2B5EF4-FFF2-40B4-BE49-F238E27FC236}">
                <a16:creationId xmlns:a16="http://schemas.microsoft.com/office/drawing/2014/main" id="{9D7C781F-D136-3850-8E49-8B61F163B3C4}"/>
              </a:ext>
            </a:extLst>
          </p:cNvPr>
          <p:cNvSpPr>
            <a:spLocks noGrp="1"/>
          </p:cNvSpPr>
          <p:nvPr>
            <p:ph type="body" sz="quarter" idx="11" hasCustomPrompt="1"/>
          </p:nvPr>
        </p:nvSpPr>
        <p:spPr>
          <a:xfrm>
            <a:off x="795252"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27" name="Plassholder for tekst 26">
            <a:extLst>
              <a:ext uri="{FF2B5EF4-FFF2-40B4-BE49-F238E27FC236}">
                <a16:creationId xmlns:a16="http://schemas.microsoft.com/office/drawing/2014/main" id="{808112C4-504C-CF35-A2BA-47C5EB619DE2}"/>
              </a:ext>
            </a:extLst>
          </p:cNvPr>
          <p:cNvSpPr>
            <a:spLocks noGrp="1"/>
          </p:cNvSpPr>
          <p:nvPr>
            <p:ph type="body" sz="quarter" idx="12" hasCustomPrompt="1"/>
          </p:nvPr>
        </p:nvSpPr>
        <p:spPr>
          <a:xfrm>
            <a:off x="795252"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0" name="Plassholder for bilde 39">
            <a:extLst>
              <a:ext uri="{FF2B5EF4-FFF2-40B4-BE49-F238E27FC236}">
                <a16:creationId xmlns:a16="http://schemas.microsoft.com/office/drawing/2014/main" id="{DDF2569C-830B-3BCC-5096-95D01E1C7DB6}"/>
              </a:ext>
            </a:extLst>
          </p:cNvPr>
          <p:cNvSpPr>
            <a:spLocks noGrp="1"/>
          </p:cNvSpPr>
          <p:nvPr>
            <p:ph type="pic" idx="13"/>
          </p:nvPr>
        </p:nvSpPr>
        <p:spPr>
          <a:xfrm>
            <a:off x="3217529"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41" name="Plassholder for tekst 25">
            <a:extLst>
              <a:ext uri="{FF2B5EF4-FFF2-40B4-BE49-F238E27FC236}">
                <a16:creationId xmlns:a16="http://schemas.microsoft.com/office/drawing/2014/main" id="{3FD62992-35C5-5660-640F-39D23B6CB450}"/>
              </a:ext>
            </a:extLst>
          </p:cNvPr>
          <p:cNvSpPr>
            <a:spLocks noGrp="1"/>
          </p:cNvSpPr>
          <p:nvPr>
            <p:ph type="body" sz="quarter" idx="14" hasCustomPrompt="1"/>
          </p:nvPr>
        </p:nvSpPr>
        <p:spPr>
          <a:xfrm>
            <a:off x="2947529"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42" name="Plassholder for tekst 26">
            <a:extLst>
              <a:ext uri="{FF2B5EF4-FFF2-40B4-BE49-F238E27FC236}">
                <a16:creationId xmlns:a16="http://schemas.microsoft.com/office/drawing/2014/main" id="{2BEBC511-3FED-B949-8713-08620CBBA57A}"/>
              </a:ext>
            </a:extLst>
          </p:cNvPr>
          <p:cNvSpPr>
            <a:spLocks noGrp="1"/>
          </p:cNvSpPr>
          <p:nvPr>
            <p:ph type="body" sz="quarter" idx="15" hasCustomPrompt="1"/>
          </p:nvPr>
        </p:nvSpPr>
        <p:spPr>
          <a:xfrm>
            <a:off x="2947529"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3" name="Plassholder for bilde 42">
            <a:extLst>
              <a:ext uri="{FF2B5EF4-FFF2-40B4-BE49-F238E27FC236}">
                <a16:creationId xmlns:a16="http://schemas.microsoft.com/office/drawing/2014/main" id="{05A4C6F8-51A8-B38C-1D50-CD5322DF43D6}"/>
              </a:ext>
            </a:extLst>
          </p:cNvPr>
          <p:cNvSpPr>
            <a:spLocks noGrp="1"/>
          </p:cNvSpPr>
          <p:nvPr>
            <p:ph type="pic" idx="16"/>
          </p:nvPr>
        </p:nvSpPr>
        <p:spPr>
          <a:xfrm>
            <a:off x="5378389"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44" name="Plassholder for tekst 25">
            <a:extLst>
              <a:ext uri="{FF2B5EF4-FFF2-40B4-BE49-F238E27FC236}">
                <a16:creationId xmlns:a16="http://schemas.microsoft.com/office/drawing/2014/main" id="{EA05459D-423D-348E-6510-4E5749CA534B}"/>
              </a:ext>
            </a:extLst>
          </p:cNvPr>
          <p:cNvSpPr>
            <a:spLocks noGrp="1"/>
          </p:cNvSpPr>
          <p:nvPr>
            <p:ph type="body" sz="quarter" idx="17" hasCustomPrompt="1"/>
          </p:nvPr>
        </p:nvSpPr>
        <p:spPr>
          <a:xfrm>
            <a:off x="5108389"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45" name="Plassholder for tekst 26">
            <a:extLst>
              <a:ext uri="{FF2B5EF4-FFF2-40B4-BE49-F238E27FC236}">
                <a16:creationId xmlns:a16="http://schemas.microsoft.com/office/drawing/2014/main" id="{48B51D4B-48F7-7407-64A2-7FA13A1E1A85}"/>
              </a:ext>
            </a:extLst>
          </p:cNvPr>
          <p:cNvSpPr>
            <a:spLocks noGrp="1"/>
          </p:cNvSpPr>
          <p:nvPr>
            <p:ph type="body" sz="quarter" idx="18" hasCustomPrompt="1"/>
          </p:nvPr>
        </p:nvSpPr>
        <p:spPr>
          <a:xfrm>
            <a:off x="5108389"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6" name="Plassholder for bilde 45">
            <a:extLst>
              <a:ext uri="{FF2B5EF4-FFF2-40B4-BE49-F238E27FC236}">
                <a16:creationId xmlns:a16="http://schemas.microsoft.com/office/drawing/2014/main" id="{75C27F72-B212-0B26-6019-CA5BA02759E3}"/>
              </a:ext>
            </a:extLst>
          </p:cNvPr>
          <p:cNvSpPr>
            <a:spLocks noGrp="1"/>
          </p:cNvSpPr>
          <p:nvPr>
            <p:ph type="pic" idx="19"/>
          </p:nvPr>
        </p:nvSpPr>
        <p:spPr>
          <a:xfrm>
            <a:off x="7538625"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47" name="Plassholder for tekst 25">
            <a:extLst>
              <a:ext uri="{FF2B5EF4-FFF2-40B4-BE49-F238E27FC236}">
                <a16:creationId xmlns:a16="http://schemas.microsoft.com/office/drawing/2014/main" id="{9F46BA7E-1C5A-ABA2-59C1-4E7433FA4479}"/>
              </a:ext>
            </a:extLst>
          </p:cNvPr>
          <p:cNvSpPr>
            <a:spLocks noGrp="1"/>
          </p:cNvSpPr>
          <p:nvPr>
            <p:ph type="body" sz="quarter" idx="20" hasCustomPrompt="1"/>
          </p:nvPr>
        </p:nvSpPr>
        <p:spPr>
          <a:xfrm>
            <a:off x="7268625"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48" name="Plassholder for tekst 26">
            <a:extLst>
              <a:ext uri="{FF2B5EF4-FFF2-40B4-BE49-F238E27FC236}">
                <a16:creationId xmlns:a16="http://schemas.microsoft.com/office/drawing/2014/main" id="{7BE97382-90F0-A726-F262-1E8BE357E713}"/>
              </a:ext>
            </a:extLst>
          </p:cNvPr>
          <p:cNvSpPr>
            <a:spLocks noGrp="1"/>
          </p:cNvSpPr>
          <p:nvPr>
            <p:ph type="body" sz="quarter" idx="21" hasCustomPrompt="1"/>
          </p:nvPr>
        </p:nvSpPr>
        <p:spPr>
          <a:xfrm>
            <a:off x="7268625"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9" name="Plassholder for bilde 48">
            <a:extLst>
              <a:ext uri="{FF2B5EF4-FFF2-40B4-BE49-F238E27FC236}">
                <a16:creationId xmlns:a16="http://schemas.microsoft.com/office/drawing/2014/main" id="{750472B3-CD4B-86DA-B4EC-2E8408BA3C18}"/>
              </a:ext>
            </a:extLst>
          </p:cNvPr>
          <p:cNvSpPr>
            <a:spLocks noGrp="1"/>
          </p:cNvSpPr>
          <p:nvPr>
            <p:ph type="pic" idx="22"/>
          </p:nvPr>
        </p:nvSpPr>
        <p:spPr>
          <a:xfrm>
            <a:off x="9698867"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50" name="Plassholder for tekst 25">
            <a:extLst>
              <a:ext uri="{FF2B5EF4-FFF2-40B4-BE49-F238E27FC236}">
                <a16:creationId xmlns:a16="http://schemas.microsoft.com/office/drawing/2014/main" id="{BD591788-918F-AF70-0158-3D7900300BEB}"/>
              </a:ext>
            </a:extLst>
          </p:cNvPr>
          <p:cNvSpPr>
            <a:spLocks noGrp="1"/>
          </p:cNvSpPr>
          <p:nvPr>
            <p:ph type="body" sz="quarter" idx="23" hasCustomPrompt="1"/>
          </p:nvPr>
        </p:nvSpPr>
        <p:spPr>
          <a:xfrm>
            <a:off x="9428867"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51" name="Plassholder for tekst 26">
            <a:extLst>
              <a:ext uri="{FF2B5EF4-FFF2-40B4-BE49-F238E27FC236}">
                <a16:creationId xmlns:a16="http://schemas.microsoft.com/office/drawing/2014/main" id="{2E388AF9-0CA2-0520-6C81-0D6A0BD65660}"/>
              </a:ext>
            </a:extLst>
          </p:cNvPr>
          <p:cNvSpPr>
            <a:spLocks noGrp="1"/>
          </p:cNvSpPr>
          <p:nvPr>
            <p:ph type="body" sz="quarter" idx="24" hasCustomPrompt="1"/>
          </p:nvPr>
        </p:nvSpPr>
        <p:spPr>
          <a:xfrm>
            <a:off x="9428867"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2" name="Plassholder for dato 1">
            <a:extLst>
              <a:ext uri="{FF2B5EF4-FFF2-40B4-BE49-F238E27FC236}">
                <a16:creationId xmlns:a16="http://schemas.microsoft.com/office/drawing/2014/main" id="{6A5CF5F2-417F-6111-5A72-A9176A979F85}"/>
              </a:ext>
            </a:extLst>
          </p:cNvPr>
          <p:cNvSpPr>
            <a:spLocks noGrp="1"/>
          </p:cNvSpPr>
          <p:nvPr>
            <p:ph type="dt" sz="half" idx="25"/>
          </p:nvPr>
        </p:nvSpPr>
        <p:spPr/>
        <p:txBody>
          <a:bodyPr/>
          <a:lstStyle>
            <a:lvl1pPr>
              <a:defRPr>
                <a:solidFill>
                  <a:schemeClr val="dk1"/>
                </a:solidFill>
              </a:defRPr>
            </a:lvl1pPr>
          </a:lstStyle>
          <a:p>
            <a:fld id="{03E26493-AA90-4A20-B116-EEA33565EC29}" type="datetime1">
              <a:rPr lang="nb-NO" smtClean="0"/>
              <a:t>06.03.2024</a:t>
            </a:fld>
            <a:endParaRPr lang="nb-NO"/>
          </a:p>
        </p:txBody>
      </p:sp>
      <p:sp>
        <p:nvSpPr>
          <p:cNvPr id="3" name="Plassholder for bunntekst 2">
            <a:extLst>
              <a:ext uri="{FF2B5EF4-FFF2-40B4-BE49-F238E27FC236}">
                <a16:creationId xmlns:a16="http://schemas.microsoft.com/office/drawing/2014/main" id="{5E4B42C9-1056-7854-9D79-5FB4AE214024}"/>
              </a:ext>
            </a:extLst>
          </p:cNvPr>
          <p:cNvSpPr>
            <a:spLocks noGrp="1"/>
          </p:cNvSpPr>
          <p:nvPr>
            <p:ph type="ftr" sz="quarter" idx="26"/>
          </p:nvPr>
        </p:nvSpPr>
        <p:spPr/>
        <p:txBody>
          <a:bodyPr/>
          <a:lstStyle/>
          <a:p>
            <a:endParaRPr lang="nb-NO" dirty="0"/>
          </a:p>
        </p:txBody>
      </p:sp>
      <p:sp>
        <p:nvSpPr>
          <p:cNvPr id="4" name="Plassholder for lysbildenummer 3">
            <a:extLst>
              <a:ext uri="{FF2B5EF4-FFF2-40B4-BE49-F238E27FC236}">
                <a16:creationId xmlns:a16="http://schemas.microsoft.com/office/drawing/2014/main" id="{FD689CD9-C439-F606-0CB1-B339647C19AD}"/>
              </a:ext>
            </a:extLst>
          </p:cNvPr>
          <p:cNvSpPr>
            <a:spLocks noGrp="1"/>
          </p:cNvSpPr>
          <p:nvPr>
            <p:ph type="sldNum" sz="quarter" idx="2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971420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useside med illustrasjon">
    <p:bg>
      <p:bgPr>
        <a:solidFill>
          <a:srgbClr val="E2F1DF"/>
        </a:solidFill>
        <a:effectLst/>
      </p:bgPr>
    </p:bg>
    <p:spTree>
      <p:nvGrpSpPr>
        <p:cNvPr id="1" name=""/>
        <p:cNvGrpSpPr/>
        <p:nvPr/>
      </p:nvGrpSpPr>
      <p:grpSpPr>
        <a:xfrm>
          <a:off x="0" y="0"/>
          <a:ext cx="0" cy="0"/>
          <a:chOff x="0" y="0"/>
          <a:chExt cx="0" cy="0"/>
        </a:xfrm>
      </p:grpSpPr>
      <p:sp>
        <p:nvSpPr>
          <p:cNvPr id="16" name="Plassholder for bilde 19">
            <a:extLst>
              <a:ext uri="{FF2B5EF4-FFF2-40B4-BE49-F238E27FC236}">
                <a16:creationId xmlns:a16="http://schemas.microsoft.com/office/drawing/2014/main" id="{8328FA84-DC9D-DC6C-C6AD-A04168474151}"/>
              </a:ext>
            </a:extLst>
          </p:cNvPr>
          <p:cNvSpPr>
            <a:spLocks noGrp="1"/>
          </p:cNvSpPr>
          <p:nvPr>
            <p:ph type="pic" sz="quarter" idx="12" hasCustomPrompt="1"/>
          </p:nvPr>
        </p:nvSpPr>
        <p:spPr>
          <a:xfrm>
            <a:off x="6093600" y="0"/>
            <a:ext cx="6098400" cy="6858000"/>
          </a:xfrm>
          <a:prstGeom prst="rect">
            <a:avLst/>
          </a:prstGeom>
          <a:noFill/>
        </p:spPr>
        <p:txBody>
          <a:bodyPr lIns="91440" tIns="45720" rIns="91440" bIns="45720"/>
          <a:lstStyle>
            <a:lvl1pPr marL="0" indent="0" algn="ctr">
              <a:buNone/>
              <a:defRPr b="0">
                <a:solidFill>
                  <a:schemeClr val="dk1"/>
                </a:solidFill>
                <a:latin typeface="+mn-lt"/>
              </a:defRPr>
            </a:lvl1pPr>
          </a:lstStyle>
          <a:p>
            <a:r>
              <a:rPr lang="en-GB" dirty="0"/>
              <a:t>Click icon to add photo or illustration</a:t>
            </a:r>
            <a:endParaRPr lang="nb-NO" dirty="0"/>
          </a:p>
        </p:txBody>
      </p:sp>
      <p:sp>
        <p:nvSpPr>
          <p:cNvPr id="15" name="Rectangle 1">
            <a:extLst>
              <a:ext uri="{FF2B5EF4-FFF2-40B4-BE49-F238E27FC236}">
                <a16:creationId xmlns:a16="http://schemas.microsoft.com/office/drawing/2014/main" id="{C4A380E1-E6A6-DD60-B615-2D01BDC71F95}"/>
              </a:ext>
            </a:extLst>
          </p:cNvPr>
          <p:cNvSpPr/>
          <p:nvPr userDrawn="1"/>
        </p:nvSpPr>
        <p:spPr>
          <a:xfrm>
            <a:off x="0" y="0"/>
            <a:ext cx="6098400" cy="6858000"/>
          </a:xfrm>
          <a:prstGeom prst="rect">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ittel 12">
            <a:extLst>
              <a:ext uri="{FF2B5EF4-FFF2-40B4-BE49-F238E27FC236}">
                <a16:creationId xmlns:a16="http://schemas.microsoft.com/office/drawing/2014/main" id="{6EEC39D2-4863-F643-3AB3-A814B424E5BE}"/>
              </a:ext>
            </a:extLst>
          </p:cNvPr>
          <p:cNvSpPr>
            <a:spLocks noGrp="1"/>
          </p:cNvSpPr>
          <p:nvPr>
            <p:ph type="title" idx="10" hasCustomPrompt="1"/>
          </p:nvPr>
        </p:nvSpPr>
        <p:spPr>
          <a:xfrm>
            <a:off x="360045" y="2354400"/>
            <a:ext cx="5364164" cy="933141"/>
          </a:xfrm>
        </p:spPr>
        <p:txBody>
          <a:bodyPr lIns="0" tIns="0" rIns="0" bIns="0"/>
          <a:lstStyle>
            <a:lvl1pPr marL="0" indent="0" algn="ctr">
              <a:lnSpc>
                <a:spcPct val="100000"/>
              </a:lnSpc>
              <a:spcBef>
                <a:spcPct val="0"/>
              </a:spcBef>
              <a:spcAft>
                <a:spcPts val="0"/>
              </a:spcAft>
              <a:buClrTx/>
              <a:buFontTx/>
              <a:buNone/>
              <a:defRPr sz="5600" b="0" i="0" u="none" cap="none">
                <a:solidFill>
                  <a:srgbClr val="E2F1DF"/>
                </a:solidFill>
                <a:latin typeface="+mj-lt"/>
              </a:defRPr>
            </a:lvl1pPr>
          </a:lstStyle>
          <a:p>
            <a:r>
              <a:rPr lang="nb-NO" dirty="0"/>
              <a:t>Tittel</a:t>
            </a:r>
          </a:p>
        </p:txBody>
      </p:sp>
      <p:sp>
        <p:nvSpPr>
          <p:cNvPr id="14" name="Undertittel 13">
            <a:extLst>
              <a:ext uri="{FF2B5EF4-FFF2-40B4-BE49-F238E27FC236}">
                <a16:creationId xmlns:a16="http://schemas.microsoft.com/office/drawing/2014/main" id="{7A792118-02B6-8B8D-94AB-90DB1EF736C9}"/>
              </a:ext>
            </a:extLst>
          </p:cNvPr>
          <p:cNvSpPr>
            <a:spLocks noGrp="1"/>
          </p:cNvSpPr>
          <p:nvPr>
            <p:ph type="subTitle" idx="11"/>
          </p:nvPr>
        </p:nvSpPr>
        <p:spPr>
          <a:xfrm>
            <a:off x="360045" y="3302154"/>
            <a:ext cx="5364164" cy="2160000"/>
          </a:xfrm>
        </p:spPr>
        <p:txBody>
          <a:bodyPr lIns="0" tIns="0" rIns="0" bIns="0"/>
          <a:lstStyle>
            <a:lvl1pPr marL="0" indent="0" algn="ctr">
              <a:lnSpc>
                <a:spcPct val="100000"/>
              </a:lnSpc>
              <a:spcBef>
                <a:spcPts val="300"/>
              </a:spcBef>
              <a:spcAft>
                <a:spcPts val="0"/>
              </a:spcAft>
              <a:buClrTx/>
              <a:buFontTx/>
              <a:buNone/>
              <a:defRPr sz="3200" b="0" i="0" u="none" cap="none">
                <a:solidFill>
                  <a:srgbClr val="E2F1DF"/>
                </a:solidFill>
                <a:latin typeface="+mn-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sp>
        <p:nvSpPr>
          <p:cNvPr id="2" name="TekstSylinder 1">
            <a:extLst>
              <a:ext uri="{FF2B5EF4-FFF2-40B4-BE49-F238E27FC236}">
                <a16:creationId xmlns:a16="http://schemas.microsoft.com/office/drawing/2014/main" id="{733FF54D-231D-CE06-DE2E-7DF88331AF7E}"/>
              </a:ext>
            </a:extLst>
          </p:cNvPr>
          <p:cNvSpPr txBox="1"/>
          <p:nvPr userDrawn="1"/>
        </p:nvSpPr>
        <p:spPr>
          <a:xfrm>
            <a:off x="-1821584" y="2468700"/>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3" name="Gruppe 2">
            <a:extLst>
              <a:ext uri="{FF2B5EF4-FFF2-40B4-BE49-F238E27FC236}">
                <a16:creationId xmlns:a16="http://schemas.microsoft.com/office/drawing/2014/main" id="{1D0D304A-D52F-322D-D6A6-63439E26CA6D}"/>
              </a:ext>
            </a:extLst>
          </p:cNvPr>
          <p:cNvGrpSpPr/>
          <p:nvPr userDrawn="1"/>
        </p:nvGrpSpPr>
        <p:grpSpPr>
          <a:xfrm>
            <a:off x="-1743412" y="4103279"/>
            <a:ext cx="1306512" cy="1526657"/>
            <a:chOff x="-1589485" y="1838157"/>
            <a:chExt cx="1306512" cy="1526657"/>
          </a:xfrm>
        </p:grpSpPr>
        <p:pic>
          <p:nvPicPr>
            <p:cNvPr id="4" name="Bilde 3">
              <a:extLst>
                <a:ext uri="{FF2B5EF4-FFF2-40B4-BE49-F238E27FC236}">
                  <a16:creationId xmlns:a16="http://schemas.microsoft.com/office/drawing/2014/main" id="{47247A05-6247-252F-2DF7-CE6AC9053115}"/>
                </a:ext>
              </a:extLst>
            </p:cNvPr>
            <p:cNvPicPr>
              <a:picLocks noChangeAspect="1"/>
            </p:cNvPicPr>
            <p:nvPr userDrawn="1"/>
          </p:nvPicPr>
          <p:blipFill>
            <a:blip r:embed="rId2"/>
            <a:stretch>
              <a:fillRect/>
            </a:stretch>
          </p:blipFill>
          <p:spPr>
            <a:xfrm>
              <a:off x="-1589485" y="1838157"/>
              <a:ext cx="1306512" cy="1526657"/>
            </a:xfrm>
            <a:prstGeom prst="rect">
              <a:avLst/>
            </a:prstGeom>
          </p:spPr>
        </p:pic>
        <p:sp>
          <p:nvSpPr>
            <p:cNvPr id="5" name="Rektangel 4">
              <a:extLst>
                <a:ext uri="{FF2B5EF4-FFF2-40B4-BE49-F238E27FC236}">
                  <a16:creationId xmlns:a16="http://schemas.microsoft.com/office/drawing/2014/main" id="{3A55D8D9-F1BD-E40C-B89E-5F4BC7A8FECA}"/>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9" name="Gruppe 18">
            <a:extLst>
              <a:ext uri="{FF2B5EF4-FFF2-40B4-BE49-F238E27FC236}">
                <a16:creationId xmlns:a16="http://schemas.microsoft.com/office/drawing/2014/main" id="{99A8CD7D-1AE7-1C5E-60AB-DA1CAD85BEA6}"/>
              </a:ext>
            </a:extLst>
          </p:cNvPr>
          <p:cNvGrpSpPr/>
          <p:nvPr userDrawn="1"/>
        </p:nvGrpSpPr>
        <p:grpSpPr>
          <a:xfrm>
            <a:off x="-1821584" y="897895"/>
            <a:ext cx="1689882" cy="1468094"/>
            <a:chOff x="-1821584" y="897895"/>
            <a:chExt cx="1689882" cy="1468094"/>
          </a:xfrm>
        </p:grpSpPr>
        <p:sp>
          <p:nvSpPr>
            <p:cNvPr id="7" name="TekstSylinder 6">
              <a:extLst>
                <a:ext uri="{FF2B5EF4-FFF2-40B4-BE49-F238E27FC236}">
                  <a16:creationId xmlns:a16="http://schemas.microsoft.com/office/drawing/2014/main" id="{15EC9530-8F3A-98E8-CB06-64DA09344B16}"/>
                </a:ext>
              </a:extLst>
            </p:cNvPr>
            <p:cNvSpPr txBox="1"/>
            <p:nvPr userDrawn="1"/>
          </p:nvSpPr>
          <p:spPr>
            <a:xfrm>
              <a:off x="-1821584" y="897895"/>
              <a:ext cx="1689882" cy="1468094"/>
            </a:xfrm>
            <a:prstGeom prst="rect">
              <a:avLst/>
            </a:prstGeom>
            <a:noFill/>
          </p:spPr>
          <p:txBody>
            <a:bodyPr wrap="square" lIns="0" tIns="0" rIns="0" bIns="0" rtlCol="0">
              <a:spAutoFit/>
            </a:bodyPr>
            <a:lstStyle/>
            <a:p>
              <a:pPr marL="0" indent="0">
                <a:lnSpc>
                  <a:spcPct val="120000"/>
                </a:lnSpc>
                <a:buFont typeface="Calibri" panose="020F0502020204030204" pitchFamily="34" charset="0"/>
                <a:buNone/>
              </a:pPr>
              <a:r>
                <a:rPr lang="nb-NO" sz="900" b="0" u="none" strike="noStrike" dirty="0">
                  <a:solidFill>
                    <a:srgbClr val="032B2F"/>
                  </a:solidFill>
                  <a:effectLst/>
                  <a:latin typeface="+mn-lt"/>
                </a:rPr>
                <a:t>Valgfritt om man vil legge inn bilde eller illustrasjon.</a:t>
              </a:r>
            </a:p>
            <a:p>
              <a:pPr marL="0" indent="0">
                <a:lnSpc>
                  <a:spcPct val="120000"/>
                </a:lnSpc>
                <a:buFont typeface="Calibri" panose="020F0502020204030204" pitchFamily="34" charset="0"/>
                <a:buNone/>
              </a:pPr>
              <a:r>
                <a:rPr lang="nb-NO" sz="900" b="0" u="none" strike="noStrike" dirty="0">
                  <a:solidFill>
                    <a:srgbClr val="032B2F"/>
                  </a:solidFill>
                  <a:effectLst/>
                  <a:latin typeface="+mn-lt"/>
                </a:rPr>
                <a:t>Illustrasjonene kan ha disse bakgrunnene:</a:t>
              </a:r>
            </a:p>
            <a:p>
              <a:pPr>
                <a:lnSpc>
                  <a:spcPct val="120000"/>
                </a:lnSpc>
              </a:pPr>
              <a:r>
                <a:rPr lang="nb-NO" sz="900" b="0" u="none" strike="noStrike" dirty="0">
                  <a:solidFill>
                    <a:srgbClr val="032B2F"/>
                  </a:solidFill>
                  <a:effectLst/>
                  <a:latin typeface="+mn-lt"/>
                </a:rPr>
                <a:t>Lysegrønn – #E2F1DF</a:t>
              </a:r>
              <a:endParaRPr lang="nb-NO" sz="900" b="0" dirty="0">
                <a:solidFill>
                  <a:srgbClr val="032B2F"/>
                </a:solidFill>
                <a:latin typeface="+mn-lt"/>
              </a:endParaRPr>
            </a:p>
            <a:p>
              <a:pPr marL="0" indent="0">
                <a:lnSpc>
                  <a:spcPct val="120000"/>
                </a:lnSpc>
                <a:buFont typeface="Calibri" panose="020F0502020204030204" pitchFamily="34" charset="0"/>
                <a:buNone/>
              </a:pPr>
              <a:r>
                <a:rPr lang="nb-NO" sz="900" b="0" u="none" strike="noStrike" dirty="0">
                  <a:solidFill>
                    <a:srgbClr val="032B2F"/>
                  </a:solidFill>
                  <a:effectLst/>
                  <a:latin typeface="+mn-lt"/>
                </a:rPr>
                <a:t>Lyseblå - #E7F2F8</a:t>
              </a:r>
            </a:p>
            <a:p>
              <a:pPr>
                <a:lnSpc>
                  <a:spcPct val="120000"/>
                </a:lnSpc>
              </a:pPr>
              <a:r>
                <a:rPr lang="nb-NO" sz="900" b="0" dirty="0">
                  <a:solidFill>
                    <a:srgbClr val="032B2F"/>
                  </a:solidFill>
                  <a:latin typeface="+mn-lt"/>
                </a:rPr>
                <a:t>Lysebeige – #FAF6F3</a:t>
              </a:r>
              <a:br>
                <a:rPr lang="nb-NO" sz="900" b="0" dirty="0">
                  <a:solidFill>
                    <a:srgbClr val="032B2F"/>
                  </a:solidFill>
                  <a:latin typeface="+mn-lt"/>
                </a:rPr>
              </a:br>
              <a:r>
                <a:rPr lang="nb-NO" sz="900" b="0" dirty="0">
                  <a:solidFill>
                    <a:srgbClr val="032B2F"/>
                  </a:solidFill>
                  <a:latin typeface="+mn-lt"/>
                </a:rPr>
                <a:t>Mellomgrønn – #68B096</a:t>
              </a:r>
            </a:p>
            <a:p>
              <a:endParaRPr lang="nb-NO" sz="900" b="0" dirty="0">
                <a:latin typeface="+mn-lt"/>
              </a:endParaRPr>
            </a:p>
          </p:txBody>
        </p:sp>
        <p:sp>
          <p:nvSpPr>
            <p:cNvPr id="8" name="Rektangel 7">
              <a:extLst>
                <a:ext uri="{FF2B5EF4-FFF2-40B4-BE49-F238E27FC236}">
                  <a16:creationId xmlns:a16="http://schemas.microsoft.com/office/drawing/2014/main" id="{5DF8424E-C155-6DB2-369A-51A220841AF2}"/>
                </a:ext>
              </a:extLst>
            </p:cNvPr>
            <p:cNvSpPr/>
            <p:nvPr userDrawn="1"/>
          </p:nvSpPr>
          <p:spPr>
            <a:xfrm>
              <a:off x="-668267" y="1577950"/>
              <a:ext cx="158310"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9" name="Rektangel 8">
              <a:extLst>
                <a:ext uri="{FF2B5EF4-FFF2-40B4-BE49-F238E27FC236}">
                  <a16:creationId xmlns:a16="http://schemas.microsoft.com/office/drawing/2014/main" id="{754B0739-E442-31B3-CD94-49A7137736C8}"/>
                </a:ext>
              </a:extLst>
            </p:cNvPr>
            <p:cNvSpPr/>
            <p:nvPr userDrawn="1"/>
          </p:nvSpPr>
          <p:spPr>
            <a:xfrm>
              <a:off x="-668267" y="1741120"/>
              <a:ext cx="158310"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dirty="0"/>
            </a:p>
          </p:txBody>
        </p:sp>
        <p:sp>
          <p:nvSpPr>
            <p:cNvPr id="10" name="Rektangel 9">
              <a:extLst>
                <a:ext uri="{FF2B5EF4-FFF2-40B4-BE49-F238E27FC236}">
                  <a16:creationId xmlns:a16="http://schemas.microsoft.com/office/drawing/2014/main" id="{F305FD85-2ACA-D595-B917-E84B243FF9DE}"/>
                </a:ext>
              </a:extLst>
            </p:cNvPr>
            <p:cNvSpPr/>
            <p:nvPr userDrawn="1"/>
          </p:nvSpPr>
          <p:spPr>
            <a:xfrm>
              <a:off x="-668267" y="1904289"/>
              <a:ext cx="158310"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8" name="Rektangel 17">
              <a:extLst>
                <a:ext uri="{FF2B5EF4-FFF2-40B4-BE49-F238E27FC236}">
                  <a16:creationId xmlns:a16="http://schemas.microsoft.com/office/drawing/2014/main" id="{F56CBBBB-2EC5-59D8-DAD8-07839C823204}"/>
                </a:ext>
              </a:extLst>
            </p:cNvPr>
            <p:cNvSpPr/>
            <p:nvPr userDrawn="1"/>
          </p:nvSpPr>
          <p:spPr>
            <a:xfrm>
              <a:off x="-504063" y="2071511"/>
              <a:ext cx="158310" cy="123825"/>
            </a:xfrm>
            <a:prstGeom prst="rect">
              <a:avLst/>
            </a:prstGeom>
            <a:solidFill>
              <a:srgbClr val="68B096"/>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1" name="TekstSylinder 10">
            <a:extLst>
              <a:ext uri="{FF2B5EF4-FFF2-40B4-BE49-F238E27FC236}">
                <a16:creationId xmlns:a16="http://schemas.microsoft.com/office/drawing/2014/main" id="{3C71B41F-EE78-B7A3-E9D2-1C49F8CB4440}"/>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Pauseside</a:t>
            </a:r>
          </a:p>
        </p:txBody>
      </p:sp>
      <p:sp>
        <p:nvSpPr>
          <p:cNvPr id="17" name="TekstSylinder 16">
            <a:extLst>
              <a:ext uri="{FF2B5EF4-FFF2-40B4-BE49-F238E27FC236}">
                <a16:creationId xmlns:a16="http://schemas.microsoft.com/office/drawing/2014/main" id="{A58E1EFB-9953-6B5D-5A67-A6131440EA61}"/>
              </a:ext>
            </a:extLst>
          </p:cNvPr>
          <p:cNvSpPr txBox="1"/>
          <p:nvPr userDrawn="1"/>
        </p:nvSpPr>
        <p:spPr>
          <a:xfrm>
            <a:off x="-1743412" y="5717314"/>
            <a:ext cx="1466114" cy="431657"/>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 typeface="Calibri" panose="020F0502020204030204" pitchFamily="34" charset="0"/>
              <a:buNone/>
              <a:tabLst/>
              <a:defRPr/>
            </a:pPr>
            <a:r>
              <a:rPr lang="nb-NO" sz="800" i="1" dirty="0"/>
              <a:t>Trykk «flere farger» under malingsspannet for å skrive HEX-verdi</a:t>
            </a:r>
          </a:p>
        </p:txBody>
      </p:sp>
    </p:spTree>
    <p:extLst>
      <p:ext uri="{BB962C8B-B14F-4D97-AF65-F5344CB8AC3E}">
        <p14:creationId xmlns:p14="http://schemas.microsoft.com/office/powerpoint/2010/main" val="377983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ide med nummerert punktliste">
    <p:spTree>
      <p:nvGrpSpPr>
        <p:cNvPr id="1" name=""/>
        <p:cNvGrpSpPr/>
        <p:nvPr/>
      </p:nvGrpSpPr>
      <p:grpSpPr>
        <a:xfrm>
          <a:off x="0" y="0"/>
          <a:ext cx="0" cy="0"/>
          <a:chOff x="0" y="0"/>
          <a:chExt cx="0" cy="0"/>
        </a:xfrm>
      </p:grpSpPr>
      <p:sp>
        <p:nvSpPr>
          <p:cNvPr id="26" name="Plassholder for tekst 25">
            <a:extLst>
              <a:ext uri="{FF2B5EF4-FFF2-40B4-BE49-F238E27FC236}">
                <a16:creationId xmlns:a16="http://schemas.microsoft.com/office/drawing/2014/main" id="{01ED0CE7-6962-2049-16E7-D1422C3022EA}"/>
              </a:ext>
            </a:extLst>
          </p:cNvPr>
          <p:cNvSpPr>
            <a:spLocks noGrp="1"/>
          </p:cNvSpPr>
          <p:nvPr>
            <p:ph type="body" sz="quarter" idx="11" hasCustomPrompt="1"/>
          </p:nvPr>
        </p:nvSpPr>
        <p:spPr>
          <a:xfrm>
            <a:off x="360045" y="1773238"/>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24" name="Tittel 23">
            <a:extLst>
              <a:ext uri="{FF2B5EF4-FFF2-40B4-BE49-F238E27FC236}">
                <a16:creationId xmlns:a16="http://schemas.microsoft.com/office/drawing/2014/main" id="{2CE5B71C-20E9-6D4C-2D84-CA9BA408A5FD}"/>
              </a:ext>
            </a:extLst>
          </p:cNvPr>
          <p:cNvSpPr>
            <a:spLocks noGrp="1"/>
          </p:cNvSpPr>
          <p:nvPr userDrawn="1">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25" name="Plassholder for tekst 24">
            <a:extLst>
              <a:ext uri="{FF2B5EF4-FFF2-40B4-BE49-F238E27FC236}">
                <a16:creationId xmlns:a16="http://schemas.microsoft.com/office/drawing/2014/main" id="{613290E2-3328-FBB9-CC4A-FC634F22AA36}"/>
              </a:ext>
            </a:extLst>
          </p:cNvPr>
          <p:cNvSpPr>
            <a:spLocks noGrp="1"/>
          </p:cNvSpPr>
          <p:nvPr userDrawn="1">
            <p:ph type="body" idx="10"/>
          </p:nvPr>
        </p:nvSpPr>
        <p:spPr>
          <a:xfrm>
            <a:off x="1090149" y="1878331"/>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27" name="Plassholder for tekst 25">
            <a:extLst>
              <a:ext uri="{FF2B5EF4-FFF2-40B4-BE49-F238E27FC236}">
                <a16:creationId xmlns:a16="http://schemas.microsoft.com/office/drawing/2014/main" id="{E7DFE08E-D61A-5BBD-3475-A1375370F2B4}"/>
              </a:ext>
            </a:extLst>
          </p:cNvPr>
          <p:cNvSpPr>
            <a:spLocks noGrp="1"/>
          </p:cNvSpPr>
          <p:nvPr>
            <p:ph type="body" sz="quarter" idx="12" hasCustomPrompt="1"/>
          </p:nvPr>
        </p:nvSpPr>
        <p:spPr>
          <a:xfrm>
            <a:off x="360045" y="2803653"/>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28" name="Plassholder for tekst 24">
            <a:extLst>
              <a:ext uri="{FF2B5EF4-FFF2-40B4-BE49-F238E27FC236}">
                <a16:creationId xmlns:a16="http://schemas.microsoft.com/office/drawing/2014/main" id="{DC6DBC35-690C-96CD-C492-8F5A6E433448}"/>
              </a:ext>
            </a:extLst>
          </p:cNvPr>
          <p:cNvSpPr>
            <a:spLocks noGrp="1"/>
          </p:cNvSpPr>
          <p:nvPr>
            <p:ph type="body" idx="13"/>
          </p:nvPr>
        </p:nvSpPr>
        <p:spPr>
          <a:xfrm>
            <a:off x="1090149" y="2908746"/>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29" name="Plassholder for tekst 25">
            <a:extLst>
              <a:ext uri="{FF2B5EF4-FFF2-40B4-BE49-F238E27FC236}">
                <a16:creationId xmlns:a16="http://schemas.microsoft.com/office/drawing/2014/main" id="{634C5626-A77F-6787-ABC5-690479051756}"/>
              </a:ext>
            </a:extLst>
          </p:cNvPr>
          <p:cNvSpPr>
            <a:spLocks noGrp="1"/>
          </p:cNvSpPr>
          <p:nvPr>
            <p:ph type="body" sz="quarter" idx="14" hasCustomPrompt="1"/>
          </p:nvPr>
        </p:nvSpPr>
        <p:spPr>
          <a:xfrm>
            <a:off x="360045" y="3834068"/>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30" name="Plassholder for tekst 24">
            <a:extLst>
              <a:ext uri="{FF2B5EF4-FFF2-40B4-BE49-F238E27FC236}">
                <a16:creationId xmlns:a16="http://schemas.microsoft.com/office/drawing/2014/main" id="{7657A75D-CDDA-04E6-1896-8A8487141634}"/>
              </a:ext>
            </a:extLst>
          </p:cNvPr>
          <p:cNvSpPr>
            <a:spLocks noGrp="1"/>
          </p:cNvSpPr>
          <p:nvPr>
            <p:ph type="body" idx="15"/>
          </p:nvPr>
        </p:nvSpPr>
        <p:spPr>
          <a:xfrm>
            <a:off x="1090149" y="3939161"/>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31" name="Plassholder for tekst 25">
            <a:extLst>
              <a:ext uri="{FF2B5EF4-FFF2-40B4-BE49-F238E27FC236}">
                <a16:creationId xmlns:a16="http://schemas.microsoft.com/office/drawing/2014/main" id="{FE7BDD74-94B3-50E2-14E2-C423CE81D258}"/>
              </a:ext>
            </a:extLst>
          </p:cNvPr>
          <p:cNvSpPr>
            <a:spLocks noGrp="1"/>
          </p:cNvSpPr>
          <p:nvPr>
            <p:ph type="body" sz="quarter" idx="16" hasCustomPrompt="1"/>
          </p:nvPr>
        </p:nvSpPr>
        <p:spPr>
          <a:xfrm>
            <a:off x="360045" y="4864483"/>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32" name="Plassholder for tekst 24">
            <a:extLst>
              <a:ext uri="{FF2B5EF4-FFF2-40B4-BE49-F238E27FC236}">
                <a16:creationId xmlns:a16="http://schemas.microsoft.com/office/drawing/2014/main" id="{877555AA-2DF5-FFB6-293F-DAE9BE501462}"/>
              </a:ext>
            </a:extLst>
          </p:cNvPr>
          <p:cNvSpPr>
            <a:spLocks noGrp="1"/>
          </p:cNvSpPr>
          <p:nvPr>
            <p:ph type="body" idx="17"/>
          </p:nvPr>
        </p:nvSpPr>
        <p:spPr>
          <a:xfrm>
            <a:off x="1090149" y="4969576"/>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2" name="Plassholder for dato 1">
            <a:extLst>
              <a:ext uri="{FF2B5EF4-FFF2-40B4-BE49-F238E27FC236}">
                <a16:creationId xmlns:a16="http://schemas.microsoft.com/office/drawing/2014/main" id="{6D295B7D-0BDF-A7C4-AB90-104E48A236C3}"/>
              </a:ext>
            </a:extLst>
          </p:cNvPr>
          <p:cNvSpPr>
            <a:spLocks noGrp="1"/>
          </p:cNvSpPr>
          <p:nvPr>
            <p:ph type="dt" sz="half" idx="18"/>
          </p:nvPr>
        </p:nvSpPr>
        <p:spPr/>
        <p:txBody>
          <a:bodyPr/>
          <a:lstStyle>
            <a:lvl1pPr>
              <a:defRPr>
                <a:solidFill>
                  <a:schemeClr val="dk1"/>
                </a:solidFill>
              </a:defRPr>
            </a:lvl1pPr>
          </a:lstStyle>
          <a:p>
            <a:fld id="{0C642DAF-FB34-472F-8521-8D88BE7D210D}" type="datetime1">
              <a:rPr lang="nb-NO" smtClean="0"/>
              <a:t>06.03.2024</a:t>
            </a:fld>
            <a:endParaRPr lang="nb-NO"/>
          </a:p>
        </p:txBody>
      </p:sp>
      <p:sp>
        <p:nvSpPr>
          <p:cNvPr id="3" name="Plassholder for bunntekst 2">
            <a:extLst>
              <a:ext uri="{FF2B5EF4-FFF2-40B4-BE49-F238E27FC236}">
                <a16:creationId xmlns:a16="http://schemas.microsoft.com/office/drawing/2014/main" id="{0B40CE75-AF23-A163-0932-35286EC81EF8}"/>
              </a:ext>
            </a:extLst>
          </p:cNvPr>
          <p:cNvSpPr>
            <a:spLocks noGrp="1"/>
          </p:cNvSpPr>
          <p:nvPr>
            <p:ph type="ftr" sz="quarter" idx="19"/>
          </p:nvPr>
        </p:nvSpPr>
        <p:spPr/>
        <p:txBody>
          <a:bodyPr/>
          <a:lstStyle/>
          <a:p>
            <a:endParaRPr lang="nb-NO" dirty="0"/>
          </a:p>
        </p:txBody>
      </p:sp>
      <p:sp>
        <p:nvSpPr>
          <p:cNvPr id="4" name="Plassholder for lysbildenummer 3">
            <a:extLst>
              <a:ext uri="{FF2B5EF4-FFF2-40B4-BE49-F238E27FC236}">
                <a16:creationId xmlns:a16="http://schemas.microsoft.com/office/drawing/2014/main" id="{3379859C-7EC7-10F1-8E6B-24C3C126ECAB}"/>
              </a:ext>
            </a:extLst>
          </p:cNvPr>
          <p:cNvSpPr>
            <a:spLocks noGrp="1"/>
          </p:cNvSpPr>
          <p:nvPr>
            <p:ph type="sldNum" sz="quarter" idx="20"/>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602180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cxnSp>
        <p:nvCxnSpPr>
          <p:cNvPr id="8" name="Timeline">
            <a:extLst>
              <a:ext uri="{FF2B5EF4-FFF2-40B4-BE49-F238E27FC236}">
                <a16:creationId xmlns:a16="http://schemas.microsoft.com/office/drawing/2014/main" id="{5250D6F0-9D1A-5B58-97EC-997A7E9767E7}"/>
              </a:ext>
            </a:extLst>
          </p:cNvPr>
          <p:cNvCxnSpPr>
            <a:cxnSpLocks/>
          </p:cNvCxnSpPr>
          <p:nvPr/>
        </p:nvCxnSpPr>
        <p:spPr>
          <a:xfrm>
            <a:off x="370800" y="3730419"/>
            <a:ext cx="11449725" cy="0"/>
          </a:xfrm>
          <a:prstGeom prst="straightConnector1">
            <a:avLst/>
          </a:prstGeom>
          <a:ln w="12700">
            <a:solidFill>
              <a:srgbClr val="054449"/>
            </a:solidFill>
            <a:tailEnd type="triangle"/>
          </a:ln>
        </p:spPr>
        <p:style>
          <a:lnRef idx="1">
            <a:schemeClr val="accent1"/>
          </a:lnRef>
          <a:fillRef idx="0">
            <a:schemeClr val="accent1"/>
          </a:fillRef>
          <a:effectRef idx="0">
            <a:schemeClr val="accent1"/>
          </a:effectRef>
          <a:fontRef idx="minor">
            <a:schemeClr val="tx1"/>
          </a:fontRef>
        </p:style>
      </p:cxnSp>
      <p:grpSp>
        <p:nvGrpSpPr>
          <p:cNvPr id="28" name="Eksempel 1" hidden="1">
            <a:extLst>
              <a:ext uri="{FF2B5EF4-FFF2-40B4-BE49-F238E27FC236}">
                <a16:creationId xmlns:a16="http://schemas.microsoft.com/office/drawing/2014/main" id="{F9273C31-65BF-5E58-75F8-EF4F496271F5}"/>
              </a:ext>
            </a:extLst>
          </p:cNvPr>
          <p:cNvGrpSpPr/>
          <p:nvPr userDrawn="1"/>
        </p:nvGrpSpPr>
        <p:grpSpPr>
          <a:xfrm>
            <a:off x="4878762" y="2453200"/>
            <a:ext cx="1728000" cy="2540058"/>
            <a:chOff x="4878762" y="2453200"/>
            <a:chExt cx="1728000" cy="2540058"/>
          </a:xfrm>
        </p:grpSpPr>
        <p:sp>
          <p:nvSpPr>
            <p:cNvPr id="9" name="Rectangle 4">
              <a:extLst>
                <a:ext uri="{FF2B5EF4-FFF2-40B4-BE49-F238E27FC236}">
                  <a16:creationId xmlns:a16="http://schemas.microsoft.com/office/drawing/2014/main" id="{E542A5FC-CC0D-05BE-69CF-E96367C1B25D}"/>
                </a:ext>
              </a:extLst>
            </p:cNvPr>
            <p:cNvSpPr/>
            <p:nvPr/>
          </p:nvSpPr>
          <p:spPr>
            <a:xfrm flipH="1">
              <a:off x="5735562" y="2453200"/>
              <a:ext cx="14400" cy="1331219"/>
            </a:xfrm>
            <a:prstGeom prst="rect">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Oval 5">
              <a:extLst>
                <a:ext uri="{FF2B5EF4-FFF2-40B4-BE49-F238E27FC236}">
                  <a16:creationId xmlns:a16="http://schemas.microsoft.com/office/drawing/2014/main" id="{6B20FDC6-A2E0-E5BD-37E9-2B3A16576F55}"/>
                </a:ext>
              </a:extLst>
            </p:cNvPr>
            <p:cNvSpPr/>
            <p:nvPr/>
          </p:nvSpPr>
          <p:spPr>
            <a:xfrm>
              <a:off x="5454762" y="2453200"/>
              <a:ext cx="576000" cy="576000"/>
            </a:xfrm>
            <a:prstGeom prst="ellipse">
              <a:avLst/>
            </a:prstGeom>
            <a:solidFill>
              <a:srgbClr val="FBD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lassholder for innhold 2">
              <a:extLst>
                <a:ext uri="{FF2B5EF4-FFF2-40B4-BE49-F238E27FC236}">
                  <a16:creationId xmlns:a16="http://schemas.microsoft.com/office/drawing/2014/main" id="{ED6B51A4-5ED0-88F0-3804-CD9122B01048}"/>
                </a:ext>
              </a:extLst>
            </p:cNvPr>
            <p:cNvSpPr txBox="1">
              <a:spLocks/>
            </p:cNvSpPr>
            <p:nvPr/>
          </p:nvSpPr>
          <p:spPr>
            <a:xfrm>
              <a:off x="5628020" y="2535508"/>
              <a:ext cx="229484" cy="375142"/>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rtl="0" fontAlgn="base">
                <a:lnSpc>
                  <a:spcPct val="140000"/>
                </a:lnSpc>
                <a:buNone/>
              </a:pPr>
              <a:r>
                <a:rPr lang="nb-NO" sz="1800" b="1" u="none" strike="noStrike" dirty="0">
                  <a:solidFill>
                    <a:schemeClr val="dk1"/>
                  </a:solidFill>
                  <a:effectLst/>
                  <a:latin typeface="Avenir Next LT Pro Demi" panose="020B0504020202020204" pitchFamily="34" charset="77"/>
                </a:rPr>
                <a:t>1</a:t>
              </a:r>
            </a:p>
          </p:txBody>
        </p:sp>
        <p:sp>
          <p:nvSpPr>
            <p:cNvPr id="12" name="Plassholder for innhold 2">
              <a:extLst>
                <a:ext uri="{FF2B5EF4-FFF2-40B4-BE49-F238E27FC236}">
                  <a16:creationId xmlns:a16="http://schemas.microsoft.com/office/drawing/2014/main" id="{51A2596A-5A20-7DAA-C874-A71A5FE02839}"/>
                </a:ext>
              </a:extLst>
            </p:cNvPr>
            <p:cNvSpPr txBox="1">
              <a:spLocks/>
            </p:cNvSpPr>
            <p:nvPr/>
          </p:nvSpPr>
          <p:spPr>
            <a:xfrm>
              <a:off x="4878762" y="3946267"/>
              <a:ext cx="1728000" cy="1046991"/>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rtl="0" fontAlgn="base">
                <a:lnSpc>
                  <a:spcPct val="120000"/>
                </a:lnSpc>
                <a:buNone/>
              </a:pPr>
              <a:r>
                <a:rPr lang="nb-NO" sz="1200" b="1" u="none" strike="noStrike" dirty="0">
                  <a:solidFill>
                    <a:schemeClr val="dk1"/>
                  </a:solidFill>
                  <a:effectLst/>
                  <a:latin typeface="Avenir Next LT Pro Demi" panose="020B0504020202020204" pitchFamily="34" charset="77"/>
                </a:rPr>
                <a:t>Uke 35</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Tilstandsbeskrivelser</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med prioritering av</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utfordringer</a:t>
              </a:r>
            </a:p>
          </p:txBody>
        </p:sp>
        <p:sp>
          <p:nvSpPr>
            <p:cNvPr id="13" name="Oval 28">
              <a:extLst>
                <a:ext uri="{FF2B5EF4-FFF2-40B4-BE49-F238E27FC236}">
                  <a16:creationId xmlns:a16="http://schemas.microsoft.com/office/drawing/2014/main" id="{2CE47D50-7048-B5C9-F143-8237438DB604}"/>
                </a:ext>
              </a:extLst>
            </p:cNvPr>
            <p:cNvSpPr/>
            <p:nvPr/>
          </p:nvSpPr>
          <p:spPr>
            <a:xfrm>
              <a:off x="5688762" y="3676419"/>
              <a:ext cx="108000" cy="108000"/>
            </a:xfrm>
            <a:prstGeom prst="ellipse">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grpSp>
        <p:nvGrpSpPr>
          <p:cNvPr id="49" name="Eksempel 2" hidden="1">
            <a:extLst>
              <a:ext uri="{FF2B5EF4-FFF2-40B4-BE49-F238E27FC236}">
                <a16:creationId xmlns:a16="http://schemas.microsoft.com/office/drawing/2014/main" id="{33038668-400F-8225-4DDA-539AF050D472}"/>
              </a:ext>
            </a:extLst>
          </p:cNvPr>
          <p:cNvGrpSpPr/>
          <p:nvPr userDrawn="1"/>
        </p:nvGrpSpPr>
        <p:grpSpPr>
          <a:xfrm>
            <a:off x="6981391" y="2602428"/>
            <a:ext cx="1728000" cy="2405210"/>
            <a:chOff x="6981391" y="2602428"/>
            <a:chExt cx="1728000" cy="2405210"/>
          </a:xfrm>
        </p:grpSpPr>
        <p:sp>
          <p:nvSpPr>
            <p:cNvPr id="14" name="Plassholder for innhold 2">
              <a:extLst>
                <a:ext uri="{FF2B5EF4-FFF2-40B4-BE49-F238E27FC236}">
                  <a16:creationId xmlns:a16="http://schemas.microsoft.com/office/drawing/2014/main" id="{7D938853-84CA-6E99-7C61-1904C466802B}"/>
                </a:ext>
              </a:extLst>
            </p:cNvPr>
            <p:cNvSpPr txBox="1">
              <a:spLocks/>
            </p:cNvSpPr>
            <p:nvPr/>
          </p:nvSpPr>
          <p:spPr>
            <a:xfrm>
              <a:off x="6981391" y="2602428"/>
              <a:ext cx="1728000" cy="1046991"/>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lnSpc>
                  <a:spcPct val="120000"/>
                </a:lnSpc>
                <a:buNone/>
              </a:pPr>
              <a:r>
                <a:rPr lang="nb-NO" sz="1200" b="1" u="none" strike="noStrike" dirty="0">
                  <a:solidFill>
                    <a:schemeClr val="dk1"/>
                  </a:solidFill>
                  <a:effectLst/>
                  <a:latin typeface="Avenir Next LT Pro Demi" panose="020B0504020202020204" pitchFamily="34" charset="77"/>
                </a:rPr>
                <a:t>Uke 38</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Forslag til 3-årig plan</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med de prioriterte</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utfordringene</a:t>
              </a:r>
            </a:p>
          </p:txBody>
        </p:sp>
        <p:sp>
          <p:nvSpPr>
            <p:cNvPr id="15" name="Rectangle 30">
              <a:extLst>
                <a:ext uri="{FF2B5EF4-FFF2-40B4-BE49-F238E27FC236}">
                  <a16:creationId xmlns:a16="http://schemas.microsoft.com/office/drawing/2014/main" id="{B6BE93A7-70D0-48C2-96A1-8F5185513149}"/>
                </a:ext>
              </a:extLst>
            </p:cNvPr>
            <p:cNvSpPr/>
            <p:nvPr/>
          </p:nvSpPr>
          <p:spPr>
            <a:xfrm flipH="1">
              <a:off x="7838191" y="3676419"/>
              <a:ext cx="14400" cy="1331219"/>
            </a:xfrm>
            <a:prstGeom prst="rect">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Oval 31">
              <a:extLst>
                <a:ext uri="{FF2B5EF4-FFF2-40B4-BE49-F238E27FC236}">
                  <a16:creationId xmlns:a16="http://schemas.microsoft.com/office/drawing/2014/main" id="{36B2BE6A-D0BA-CFA4-D7DA-CE42C466B236}"/>
                </a:ext>
              </a:extLst>
            </p:cNvPr>
            <p:cNvSpPr/>
            <p:nvPr/>
          </p:nvSpPr>
          <p:spPr>
            <a:xfrm>
              <a:off x="7557391" y="4431638"/>
              <a:ext cx="576000" cy="576000"/>
            </a:xfrm>
            <a:prstGeom prst="ellipse">
              <a:avLst/>
            </a:prstGeom>
            <a:solidFill>
              <a:srgbClr val="FBD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Plassholder for innhold 2">
              <a:extLst>
                <a:ext uri="{FF2B5EF4-FFF2-40B4-BE49-F238E27FC236}">
                  <a16:creationId xmlns:a16="http://schemas.microsoft.com/office/drawing/2014/main" id="{862C9251-DD0C-E604-ABA2-8A9325A6053D}"/>
                </a:ext>
              </a:extLst>
            </p:cNvPr>
            <p:cNvSpPr txBox="1">
              <a:spLocks/>
            </p:cNvSpPr>
            <p:nvPr/>
          </p:nvSpPr>
          <p:spPr>
            <a:xfrm>
              <a:off x="7730649" y="4513946"/>
              <a:ext cx="229484" cy="375142"/>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rtl="0" fontAlgn="base">
                <a:lnSpc>
                  <a:spcPct val="140000"/>
                </a:lnSpc>
                <a:buNone/>
              </a:pPr>
              <a:r>
                <a:rPr lang="nb-NO" sz="1800" b="1" u="none" strike="noStrike" dirty="0">
                  <a:solidFill>
                    <a:schemeClr val="dk1"/>
                  </a:solidFill>
                  <a:effectLst/>
                  <a:latin typeface="Avenir Next LT Pro Demi" panose="020B0504020202020204" pitchFamily="34" charset="77"/>
                </a:rPr>
                <a:t>2</a:t>
              </a:r>
            </a:p>
          </p:txBody>
        </p:sp>
        <p:sp>
          <p:nvSpPr>
            <p:cNvPr id="18" name="Oval 33">
              <a:extLst>
                <a:ext uri="{FF2B5EF4-FFF2-40B4-BE49-F238E27FC236}">
                  <a16:creationId xmlns:a16="http://schemas.microsoft.com/office/drawing/2014/main" id="{B381FB15-42BE-4878-ADE8-92AEBD29C1A8}"/>
                </a:ext>
              </a:extLst>
            </p:cNvPr>
            <p:cNvSpPr/>
            <p:nvPr/>
          </p:nvSpPr>
          <p:spPr>
            <a:xfrm>
              <a:off x="7791391" y="3676419"/>
              <a:ext cx="108000" cy="108000"/>
            </a:xfrm>
            <a:prstGeom prst="ellipse">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 name="Plassholder for dato 1">
            <a:extLst>
              <a:ext uri="{FF2B5EF4-FFF2-40B4-BE49-F238E27FC236}">
                <a16:creationId xmlns:a16="http://schemas.microsoft.com/office/drawing/2014/main" id="{30A3A65E-555F-A3B8-4C8A-04DB58190922}"/>
              </a:ext>
            </a:extLst>
          </p:cNvPr>
          <p:cNvSpPr>
            <a:spLocks noGrp="1"/>
          </p:cNvSpPr>
          <p:nvPr userDrawn="1">
            <p:ph type="dt" sz="half" idx="10"/>
          </p:nvPr>
        </p:nvSpPr>
        <p:spPr/>
        <p:txBody>
          <a:bodyPr/>
          <a:lstStyle>
            <a:lvl1pPr>
              <a:defRPr>
                <a:solidFill>
                  <a:schemeClr val="dk1"/>
                </a:solidFill>
              </a:defRPr>
            </a:lvl1pPr>
          </a:lstStyle>
          <a:p>
            <a:fld id="{BDE52FA1-07E4-4D4F-8388-3362A50DB180}" type="datetime1">
              <a:rPr lang="nb-NO" smtClean="0"/>
              <a:t>06.03.2024</a:t>
            </a:fld>
            <a:endParaRPr lang="nb-NO"/>
          </a:p>
        </p:txBody>
      </p:sp>
      <p:sp>
        <p:nvSpPr>
          <p:cNvPr id="3" name="Plassholder for bunntekst 2">
            <a:extLst>
              <a:ext uri="{FF2B5EF4-FFF2-40B4-BE49-F238E27FC236}">
                <a16:creationId xmlns:a16="http://schemas.microsoft.com/office/drawing/2014/main" id="{2A15C145-CD05-D31A-ED20-C60D6D6BD402}"/>
              </a:ext>
            </a:extLst>
          </p:cNvPr>
          <p:cNvSpPr>
            <a:spLocks noGrp="1"/>
          </p:cNvSpPr>
          <p:nvPr userDrawn="1">
            <p:ph type="ftr" sz="quarter" idx="11"/>
          </p:nvPr>
        </p:nvSpPr>
        <p:spPr/>
        <p:txBody>
          <a:bodyPr/>
          <a:lstStyle/>
          <a:p>
            <a:endParaRPr lang="nb-NO" dirty="0"/>
          </a:p>
        </p:txBody>
      </p:sp>
      <p:sp>
        <p:nvSpPr>
          <p:cNvPr id="4" name="Plassholder for lysbildenummer 3">
            <a:extLst>
              <a:ext uri="{FF2B5EF4-FFF2-40B4-BE49-F238E27FC236}">
                <a16:creationId xmlns:a16="http://schemas.microsoft.com/office/drawing/2014/main" id="{5E64C6DC-4C45-3A5E-F29A-9C6C417FA2DF}"/>
              </a:ext>
            </a:extLst>
          </p:cNvPr>
          <p:cNvSpPr>
            <a:spLocks noGrp="1"/>
          </p:cNvSpPr>
          <p:nvPr userDrawn="1">
            <p:ph type="sldNum" sz="quarter" idx="12"/>
          </p:nvPr>
        </p:nvSpPr>
        <p:spPr/>
        <p:txBody>
          <a:bodyPr/>
          <a:lstStyle>
            <a:lvl1pPr>
              <a:defRPr>
                <a:solidFill>
                  <a:schemeClr val="dk1"/>
                </a:solidFill>
              </a:defRPr>
            </a:lvl1pPr>
          </a:lstStyle>
          <a:p>
            <a:fld id="{0CD1C0F9-8870-45B6-8F4C-C141C91534A5}" type="slidenum">
              <a:rPr lang="nb-NO" smtClean="0"/>
              <a:pPr/>
              <a:t>‹#›</a:t>
            </a:fld>
            <a:endParaRPr lang="nb-NO"/>
          </a:p>
        </p:txBody>
      </p:sp>
      <p:grpSp>
        <p:nvGrpSpPr>
          <p:cNvPr id="36" name="Point" hidden="1">
            <a:extLst>
              <a:ext uri="{FF2B5EF4-FFF2-40B4-BE49-F238E27FC236}">
                <a16:creationId xmlns:a16="http://schemas.microsoft.com/office/drawing/2014/main" id="{0E9F9B75-FB53-D2BF-77DC-D357E2B3E2DF}"/>
              </a:ext>
            </a:extLst>
          </p:cNvPr>
          <p:cNvGrpSpPr/>
          <p:nvPr userDrawn="1"/>
        </p:nvGrpSpPr>
        <p:grpSpPr>
          <a:xfrm>
            <a:off x="3759166" y="2457327"/>
            <a:ext cx="576000" cy="1327092"/>
            <a:chOff x="4047166" y="2453870"/>
            <a:chExt cx="576000" cy="1327092"/>
          </a:xfrm>
        </p:grpSpPr>
        <p:cxnSp>
          <p:nvCxnSpPr>
            <p:cNvPr id="21" name="Line">
              <a:extLst>
                <a:ext uri="{FF2B5EF4-FFF2-40B4-BE49-F238E27FC236}">
                  <a16:creationId xmlns:a16="http://schemas.microsoft.com/office/drawing/2014/main" id="{D8DB9052-B2AA-65B7-8370-1F397EAD6AC9}"/>
                </a:ext>
              </a:extLst>
            </p:cNvPr>
            <p:cNvCxnSpPr>
              <a:cxnSpLocks/>
            </p:cNvCxnSpPr>
            <p:nvPr userDrawn="1"/>
          </p:nvCxnSpPr>
          <p:spPr>
            <a:xfrm>
              <a:off x="4335166" y="2737743"/>
              <a:ext cx="0" cy="989219"/>
            </a:xfrm>
            <a:prstGeom prst="line">
              <a:avLst/>
            </a:prstGeom>
            <a:ln w="15875">
              <a:tailEnd type="none" w="lg" len="lg"/>
            </a:ln>
          </p:spPr>
          <p:style>
            <a:lnRef idx="1">
              <a:schemeClr val="accent1"/>
            </a:lnRef>
            <a:fillRef idx="0">
              <a:schemeClr val="accent1"/>
            </a:fillRef>
            <a:effectRef idx="0">
              <a:schemeClr val="accent1"/>
            </a:effectRef>
            <a:fontRef idx="minor">
              <a:schemeClr val="tx1"/>
            </a:fontRef>
          </p:style>
        </p:cxnSp>
        <p:sp>
          <p:nvSpPr>
            <p:cNvPr id="22" name="PointText">
              <a:extLst>
                <a:ext uri="{FF2B5EF4-FFF2-40B4-BE49-F238E27FC236}">
                  <a16:creationId xmlns:a16="http://schemas.microsoft.com/office/drawing/2014/main" id="{F475F11D-4E5C-1204-B0EB-586FA40D55C9}"/>
                </a:ext>
              </a:extLst>
            </p:cNvPr>
            <p:cNvSpPr/>
            <p:nvPr userDrawn="1"/>
          </p:nvSpPr>
          <p:spPr>
            <a:xfrm>
              <a:off x="4047166" y="2453870"/>
              <a:ext cx="576000" cy="576000"/>
            </a:xfrm>
            <a:prstGeom prst="ellipse">
              <a:avLst/>
            </a:prstGeom>
            <a:solidFill>
              <a:srgbClr val="FBD4C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b-NO" dirty="0">
                  <a:solidFill>
                    <a:srgbClr val="032C30"/>
                  </a:solidFill>
                  <a:latin typeface="+mj-lt"/>
                </a:rPr>
                <a:t>#</a:t>
              </a:r>
              <a:endParaRPr lang="en-NO" dirty="0">
                <a:solidFill>
                  <a:srgbClr val="032C30"/>
                </a:solidFill>
                <a:latin typeface="+mj-lt"/>
              </a:endParaRPr>
            </a:p>
          </p:txBody>
        </p:sp>
        <p:sp>
          <p:nvSpPr>
            <p:cNvPr id="35" name="Bullet">
              <a:extLst>
                <a:ext uri="{FF2B5EF4-FFF2-40B4-BE49-F238E27FC236}">
                  <a16:creationId xmlns:a16="http://schemas.microsoft.com/office/drawing/2014/main" id="{DD6E8CDD-D47B-AAD7-14AA-70CAA744B5DA}"/>
                </a:ext>
              </a:extLst>
            </p:cNvPr>
            <p:cNvSpPr/>
            <p:nvPr userDrawn="1"/>
          </p:nvSpPr>
          <p:spPr>
            <a:xfrm>
              <a:off x="4281166" y="3672962"/>
              <a:ext cx="108000" cy="108000"/>
            </a:xfrm>
            <a:prstGeom prst="ellipse">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46" name="Content" hidden="1">
            <a:extLst>
              <a:ext uri="{FF2B5EF4-FFF2-40B4-BE49-F238E27FC236}">
                <a16:creationId xmlns:a16="http://schemas.microsoft.com/office/drawing/2014/main" id="{0A5522EE-D378-11BC-01FD-A8F1462FAA2A}"/>
              </a:ext>
            </a:extLst>
          </p:cNvPr>
          <p:cNvSpPr txBox="1">
            <a:spLocks/>
          </p:cNvSpPr>
          <p:nvPr userDrawn="1"/>
        </p:nvSpPr>
        <p:spPr>
          <a:xfrm>
            <a:off x="3183166" y="3960647"/>
            <a:ext cx="1728000" cy="1046991"/>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lnSpc>
                <a:spcPct val="120000"/>
              </a:lnSpc>
              <a:buNone/>
            </a:pPr>
            <a:r>
              <a:rPr lang="nb-NO" sz="1200" b="1" u="none" strike="noStrike" dirty="0">
                <a:solidFill>
                  <a:schemeClr val="dk1"/>
                </a:solidFill>
                <a:effectLst/>
                <a:latin typeface="Avenir Next LT Pro Demi" panose="020B0504020202020204" pitchFamily="34" charset="77"/>
              </a:rPr>
              <a:t>Overskrift</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Tekst</a:t>
            </a:r>
          </a:p>
        </p:txBody>
      </p:sp>
      <p:sp>
        <p:nvSpPr>
          <p:cNvPr id="47" name="Tittel 46">
            <a:extLst>
              <a:ext uri="{FF2B5EF4-FFF2-40B4-BE49-F238E27FC236}">
                <a16:creationId xmlns:a16="http://schemas.microsoft.com/office/drawing/2014/main" id="{1623AB75-C82A-2463-A98D-6E59AC70880E}"/>
              </a:ext>
            </a:extLst>
          </p:cNvPr>
          <p:cNvSpPr>
            <a:spLocks noGrp="1"/>
          </p:cNvSpPr>
          <p:nvPr>
            <p:ph type="title"/>
          </p:nvPr>
        </p:nvSpPr>
        <p:spPr/>
        <p:txBody>
          <a:bodyPr/>
          <a:lstStyle>
            <a:lvl1pPr>
              <a:defRPr b="0"/>
            </a:lvl1pPr>
          </a:lstStyle>
          <a:p>
            <a:r>
              <a:rPr lang="nb-NO"/>
              <a:t>Klikk for å redigere tittelstil</a:t>
            </a:r>
          </a:p>
        </p:txBody>
      </p:sp>
      <p:sp>
        <p:nvSpPr>
          <p:cNvPr id="48" name="Plassholder for tekst 47">
            <a:extLst>
              <a:ext uri="{FF2B5EF4-FFF2-40B4-BE49-F238E27FC236}">
                <a16:creationId xmlns:a16="http://schemas.microsoft.com/office/drawing/2014/main" id="{C2F56839-8F0A-32FA-F9F4-23FBFF0F6BBA}"/>
              </a:ext>
            </a:extLst>
          </p:cNvPr>
          <p:cNvSpPr>
            <a:spLocks noGrp="1"/>
          </p:cNvSpPr>
          <p:nvPr>
            <p:ph type="body" idx="13" hasCustomPrompt="1"/>
          </p:nvPr>
        </p:nvSpPr>
        <p:spPr>
          <a:xfrm>
            <a:off x="11391899" y="3946267"/>
            <a:ext cx="428626" cy="254124"/>
          </a:xfrm>
        </p:spPr>
        <p:txBody>
          <a:bodyPr lIns="0" tIns="0" rIns="0" bIns="0"/>
          <a:lstStyle>
            <a:lvl1pPr marL="0" indent="0" algn="r">
              <a:lnSpc>
                <a:spcPct val="120000"/>
              </a:lnSpc>
              <a:spcBef>
                <a:spcPts val="300"/>
              </a:spcBef>
              <a:spcAft>
                <a:spcPts val="0"/>
              </a:spcAft>
              <a:buClrTx/>
              <a:buFontTx/>
              <a:buNone/>
              <a:defRPr sz="1200" b="0" i="0" u="none" cap="none">
                <a:solidFill>
                  <a:srgbClr val="032C30"/>
                </a:solidFill>
                <a:latin typeface="+mj-lt"/>
              </a:defRPr>
            </a:lvl1pPr>
          </a:lstStyle>
          <a:p>
            <a:pPr lvl="0"/>
            <a:r>
              <a:rPr lang="nb-NO" dirty="0"/>
              <a:t>YYYY</a:t>
            </a:r>
          </a:p>
        </p:txBody>
      </p:sp>
    </p:spTree>
    <p:extLst>
      <p:ext uri="{BB962C8B-B14F-4D97-AF65-F5344CB8AC3E}">
        <p14:creationId xmlns:p14="http://schemas.microsoft.com/office/powerpoint/2010/main" val="2221869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ografikk /m tekst">
    <p:spTree>
      <p:nvGrpSpPr>
        <p:cNvPr id="1" name=""/>
        <p:cNvGrpSpPr/>
        <p:nvPr/>
      </p:nvGrpSpPr>
      <p:grpSpPr>
        <a:xfrm>
          <a:off x="0" y="0"/>
          <a:ext cx="0" cy="0"/>
          <a:chOff x="0" y="0"/>
          <a:chExt cx="0" cy="0"/>
        </a:xfrm>
      </p:grpSpPr>
      <p:sp>
        <p:nvSpPr>
          <p:cNvPr id="41" name="Tittel 40">
            <a:extLst>
              <a:ext uri="{FF2B5EF4-FFF2-40B4-BE49-F238E27FC236}">
                <a16:creationId xmlns:a16="http://schemas.microsoft.com/office/drawing/2014/main" id="{6AC89319-E23E-2D6D-97E5-211DF8D10771}"/>
              </a:ext>
            </a:extLst>
          </p:cNvPr>
          <p:cNvSpPr>
            <a:spLocks noGrp="1"/>
          </p:cNvSpPr>
          <p:nvPr>
            <p:ph type="title"/>
          </p:nvPr>
        </p:nvSpPr>
        <p:spPr>
          <a:xfrm>
            <a:off x="360045" y="360045"/>
            <a:ext cx="11449431" cy="615553"/>
          </a:xfrm>
        </p:spPr>
        <p:txBody>
          <a:bodyPr>
            <a:normAutofit/>
          </a:bodyPr>
          <a:lstStyle>
            <a:lvl1pPr>
              <a:defRPr b="0">
                <a:solidFill>
                  <a:schemeClr val="dk1"/>
                </a:solidFill>
              </a:defRPr>
            </a:lvl1pPr>
          </a:lstStyle>
          <a:p>
            <a:r>
              <a:rPr lang="nb-NO"/>
              <a:t>Klikk for å redigere tittelstil</a:t>
            </a:r>
          </a:p>
        </p:txBody>
      </p:sp>
      <p:sp>
        <p:nvSpPr>
          <p:cNvPr id="42" name="Plassholder for tekst 41">
            <a:extLst>
              <a:ext uri="{FF2B5EF4-FFF2-40B4-BE49-F238E27FC236}">
                <a16:creationId xmlns:a16="http://schemas.microsoft.com/office/drawing/2014/main" id="{C5BA5F70-037B-13CA-3B36-09189329AEF3}"/>
              </a:ext>
            </a:extLst>
          </p:cNvPr>
          <p:cNvSpPr>
            <a:spLocks noGrp="1"/>
          </p:cNvSpPr>
          <p:nvPr>
            <p:ph type="body" idx="10"/>
          </p:nvPr>
        </p:nvSpPr>
        <p:spPr>
          <a:xfrm>
            <a:off x="360045" y="1274400"/>
            <a:ext cx="11449725" cy="1089185"/>
          </a:xfrm>
        </p:spPr>
        <p:txBody>
          <a:bodyPr lIns="0" tIns="0" rIns="0" bIns="0"/>
          <a:lstStyle>
            <a:lvl1pPr marL="285750" indent="-285750" algn="l">
              <a:lnSpc>
                <a:spcPct val="90000"/>
              </a:lnSpc>
              <a:spcBef>
                <a:spcPts val="300"/>
              </a:spcBef>
              <a:spcAft>
                <a:spcPts val="0"/>
              </a:spcAft>
              <a:buClrTx/>
              <a:buFont typeface="Arial" panose="020B0604020202020204" pitchFamily="34" charset="0"/>
              <a:buChar char="•"/>
              <a:defRPr sz="1600" b="0" i="0" u="none" cap="none">
                <a:solidFill>
                  <a:schemeClr val="tx1"/>
                </a:solidFill>
                <a:latin typeface="+mn-lt"/>
              </a:defRPr>
            </a:lvl1pPr>
            <a:lvl2pPr marL="285750" indent="-285750" algn="l">
              <a:lnSpc>
                <a:spcPct val="90000"/>
              </a:lnSpc>
              <a:spcBef>
                <a:spcPts val="300"/>
              </a:spcBef>
              <a:spcAft>
                <a:spcPts val="0"/>
              </a:spcAft>
              <a:buClrTx/>
              <a:buFont typeface="Arial" panose="020B0604020202020204" pitchFamily="34" charset="0"/>
              <a:buChar char="•"/>
              <a:defRPr sz="1600" b="0" i="0" u="none" cap="none">
                <a:solidFill>
                  <a:schemeClr val="tx1"/>
                </a:solidFill>
                <a:latin typeface="+mn-lt"/>
              </a:defRPr>
            </a:lvl2pPr>
            <a:lvl3pPr marL="285750" indent="-285750" algn="l">
              <a:lnSpc>
                <a:spcPct val="90000"/>
              </a:lnSpc>
              <a:spcBef>
                <a:spcPts val="300"/>
              </a:spcBef>
              <a:spcAft>
                <a:spcPts val="0"/>
              </a:spcAft>
              <a:buClrTx/>
              <a:buFont typeface="Arial" panose="020B0604020202020204" pitchFamily="34" charset="0"/>
              <a:buChar char="•"/>
              <a:defRPr sz="1600" b="0" i="0" u="none" cap="none">
                <a:solidFill>
                  <a:schemeClr val="tx1"/>
                </a:solidFill>
                <a:latin typeface="+mn-lt"/>
              </a:defRPr>
            </a:lvl3pPr>
          </a:lstStyle>
          <a:p>
            <a:pPr lvl="0"/>
            <a:r>
              <a:rPr lang="nb-NO"/>
              <a:t>Klikk for å redigere tekststiler i malen</a:t>
            </a:r>
          </a:p>
        </p:txBody>
      </p:sp>
      <p:sp>
        <p:nvSpPr>
          <p:cNvPr id="43" name="Plassholder for innhold 42">
            <a:extLst>
              <a:ext uri="{FF2B5EF4-FFF2-40B4-BE49-F238E27FC236}">
                <a16:creationId xmlns:a16="http://schemas.microsoft.com/office/drawing/2014/main" id="{C65673F9-1710-6311-31A8-093ED7FA59DB}"/>
              </a:ext>
            </a:extLst>
          </p:cNvPr>
          <p:cNvSpPr>
            <a:spLocks noGrp="1"/>
          </p:cNvSpPr>
          <p:nvPr>
            <p:ph sz="quarter" idx="11"/>
          </p:nvPr>
        </p:nvSpPr>
        <p:spPr>
          <a:xfrm>
            <a:off x="360045" y="2592324"/>
            <a:ext cx="11449431" cy="3780473"/>
          </a:xfrm>
          <a:prstGeom prst="rect">
            <a:avLst/>
          </a:prstGeo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Plassholder for dato 1">
            <a:extLst>
              <a:ext uri="{FF2B5EF4-FFF2-40B4-BE49-F238E27FC236}">
                <a16:creationId xmlns:a16="http://schemas.microsoft.com/office/drawing/2014/main" id="{B48BE394-0488-9E4C-D562-025A126C5195}"/>
              </a:ext>
            </a:extLst>
          </p:cNvPr>
          <p:cNvSpPr>
            <a:spLocks noGrp="1"/>
          </p:cNvSpPr>
          <p:nvPr>
            <p:ph type="dt" sz="half" idx="12"/>
          </p:nvPr>
        </p:nvSpPr>
        <p:spPr/>
        <p:txBody>
          <a:bodyPr/>
          <a:lstStyle>
            <a:lvl1pPr>
              <a:defRPr>
                <a:solidFill>
                  <a:schemeClr val="dk1"/>
                </a:solidFill>
              </a:defRPr>
            </a:lvl1pPr>
          </a:lstStyle>
          <a:p>
            <a:fld id="{54F45F44-3F62-43F9-8FAC-40C716B844DD}" type="datetime1">
              <a:rPr lang="nb-NO" smtClean="0"/>
              <a:t>06.03.2024</a:t>
            </a:fld>
            <a:endParaRPr lang="nb-NO"/>
          </a:p>
        </p:txBody>
      </p:sp>
      <p:sp>
        <p:nvSpPr>
          <p:cNvPr id="3" name="Plassholder for bunntekst 2">
            <a:extLst>
              <a:ext uri="{FF2B5EF4-FFF2-40B4-BE49-F238E27FC236}">
                <a16:creationId xmlns:a16="http://schemas.microsoft.com/office/drawing/2014/main" id="{29A722E7-4AA1-242E-6B83-2DB88C4E14F6}"/>
              </a:ext>
            </a:extLst>
          </p:cNvPr>
          <p:cNvSpPr>
            <a:spLocks noGrp="1"/>
          </p:cNvSpPr>
          <p:nvPr>
            <p:ph type="ftr" sz="quarter" idx="13"/>
          </p:nvPr>
        </p:nvSpPr>
        <p:spPr/>
        <p:txBody>
          <a:bodyPr/>
          <a:lstStyle/>
          <a:p>
            <a:endParaRPr lang="nb-NO" dirty="0"/>
          </a:p>
        </p:txBody>
      </p:sp>
      <p:sp>
        <p:nvSpPr>
          <p:cNvPr id="4" name="Plassholder for lysbildenummer 3">
            <a:extLst>
              <a:ext uri="{FF2B5EF4-FFF2-40B4-BE49-F238E27FC236}">
                <a16:creationId xmlns:a16="http://schemas.microsoft.com/office/drawing/2014/main" id="{68FE2DF2-7842-7FBA-1C69-058AA0294A80}"/>
              </a:ext>
            </a:extLst>
          </p:cNvPr>
          <p:cNvSpPr>
            <a:spLocks noGrp="1"/>
          </p:cNvSpPr>
          <p:nvPr>
            <p:ph type="sldNum" sz="quarter" idx="14"/>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415974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p:bg>
      <p:bgPr>
        <a:solidFill>
          <a:srgbClr val="E2F1DF"/>
        </a:solidFill>
        <a:effectLst/>
      </p:bgPr>
    </p:bg>
    <p:spTree>
      <p:nvGrpSpPr>
        <p:cNvPr id="1" name=""/>
        <p:cNvGrpSpPr/>
        <p:nvPr/>
      </p:nvGrpSpPr>
      <p:grpSpPr>
        <a:xfrm>
          <a:off x="0" y="0"/>
          <a:ext cx="0" cy="0"/>
          <a:chOff x="0" y="0"/>
          <a:chExt cx="0" cy="0"/>
        </a:xfrm>
      </p:grpSpPr>
      <p:sp>
        <p:nvSpPr>
          <p:cNvPr id="24" name="Plassholder for bilde 23">
            <a:extLst>
              <a:ext uri="{FF2B5EF4-FFF2-40B4-BE49-F238E27FC236}">
                <a16:creationId xmlns:a16="http://schemas.microsoft.com/office/drawing/2014/main" id="{50BAC33B-5211-3E88-98F0-AF9A8258B2E1}"/>
              </a:ext>
            </a:extLst>
          </p:cNvPr>
          <p:cNvSpPr>
            <a:spLocks noGrp="1"/>
          </p:cNvSpPr>
          <p:nvPr>
            <p:ph type="pic" sz="quarter" idx="13" hasCustomPrompt="1"/>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lnTo>
                  <a:pt x="12192000" y="0"/>
                </a:lnTo>
                <a:lnTo>
                  <a:pt x="12192000" y="6858000"/>
                </a:lnTo>
                <a:lnTo>
                  <a:pt x="0" y="6858000"/>
                </a:lnTo>
                <a:lnTo>
                  <a:pt x="0" y="6094800"/>
                </a:lnTo>
                <a:lnTo>
                  <a:pt x="6096000" y="6094800"/>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990124"/>
            <a:ext cx="5004000" cy="2088261"/>
          </a:xfrm>
        </p:spPr>
        <p:txBody>
          <a:bodyPr lIns="0" tIns="0" rIns="0" bIns="0" anchor="b"/>
          <a:lstStyle>
            <a:lvl1pPr marL="0" indent="0" algn="l">
              <a:lnSpc>
                <a:spcPts val="5460"/>
              </a:lnSpc>
              <a:spcBef>
                <a:spcPts val="0"/>
              </a:spcBef>
              <a:spcAft>
                <a:spcPts val="0"/>
              </a:spcAft>
              <a:buClrTx/>
              <a:buFontTx/>
              <a:buNone/>
              <a:defRPr sz="4800" b="0" i="0" u="none" cap="none">
                <a:solidFill>
                  <a:schemeClr val="dk1"/>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294412"/>
            <a:ext cx="5004000"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chemeClr val="dk1"/>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2" name="Picture 1" descr="A blue text on a black background&#10;&#10;Description automatically generated">
            <a:extLst>
              <a:ext uri="{FF2B5EF4-FFF2-40B4-BE49-F238E27FC236}">
                <a16:creationId xmlns:a16="http://schemas.microsoft.com/office/drawing/2014/main" id="{B6619674-2B4D-3203-FDAC-FF25E32590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8013"/>
          </a:xfrm>
          <a:prstGeom prst="rect">
            <a:avLst/>
          </a:prstGeom>
        </p:spPr>
      </p:pic>
      <p:sp>
        <p:nvSpPr>
          <p:cNvPr id="3" name="Plassholder for dato 2">
            <a:extLst>
              <a:ext uri="{FF2B5EF4-FFF2-40B4-BE49-F238E27FC236}">
                <a16:creationId xmlns:a16="http://schemas.microsoft.com/office/drawing/2014/main" id="{7E2A7976-48FE-1F35-623F-A810D78F0C58}"/>
              </a:ext>
            </a:extLst>
          </p:cNvPr>
          <p:cNvSpPr>
            <a:spLocks noGrp="1"/>
          </p:cNvSpPr>
          <p:nvPr>
            <p:ph type="dt" sz="half" idx="14"/>
          </p:nvPr>
        </p:nvSpPr>
        <p:spPr>
          <a:xfrm>
            <a:off x="360045" y="5580698"/>
            <a:ext cx="2844799" cy="187231"/>
          </a:xfrm>
        </p:spPr>
        <p:txBody>
          <a:bodyPr>
            <a:normAutofit/>
          </a:bodyPr>
          <a:lstStyle>
            <a:lvl1pPr>
              <a:defRPr sz="1100">
                <a:solidFill>
                  <a:schemeClr val="dk1"/>
                </a:solidFill>
              </a:defRPr>
            </a:lvl1pPr>
          </a:lstStyle>
          <a:p>
            <a:fld id="{8AFC81D8-47ED-4DEB-B00E-2AFD9FA436A0}" type="datetime1">
              <a:rPr lang="nb-NO" smtClean="0"/>
              <a:t>06.03.2024</a:t>
            </a:fld>
            <a:endParaRPr lang="nb-NO"/>
          </a:p>
        </p:txBody>
      </p:sp>
    </p:spTree>
    <p:extLst>
      <p:ext uri="{BB962C8B-B14F-4D97-AF65-F5344CB8AC3E}">
        <p14:creationId xmlns:p14="http://schemas.microsoft.com/office/powerpoint/2010/main" val="1033400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rkeloppsett Lys">
    <p:bg>
      <p:bgPr>
        <a:solidFill>
          <a:srgbClr val="FAF6F3"/>
        </a:solidFill>
        <a:effectLst/>
      </p:bgPr>
    </p:bg>
    <p:spTree>
      <p:nvGrpSpPr>
        <p:cNvPr id="1" name=""/>
        <p:cNvGrpSpPr/>
        <p:nvPr/>
      </p:nvGrpSpPr>
      <p:grpSpPr>
        <a:xfrm>
          <a:off x="0" y="0"/>
          <a:ext cx="0" cy="0"/>
          <a:chOff x="0" y="0"/>
          <a:chExt cx="0" cy="0"/>
        </a:xfrm>
      </p:grpSpPr>
      <p:sp>
        <p:nvSpPr>
          <p:cNvPr id="19" name="Plassholder for tekst 18">
            <a:extLst>
              <a:ext uri="{FF2B5EF4-FFF2-40B4-BE49-F238E27FC236}">
                <a16:creationId xmlns:a16="http://schemas.microsoft.com/office/drawing/2014/main" id="{5FC41C70-EE4A-4AF3-9E36-30B9F8916E7D}"/>
              </a:ext>
            </a:extLst>
          </p:cNvPr>
          <p:cNvSpPr>
            <a:spLocks noGrp="1"/>
          </p:cNvSpPr>
          <p:nvPr>
            <p:ph type="body" idx="10" hasCustomPrompt="1"/>
          </p:nvPr>
        </p:nvSpPr>
        <p:spPr>
          <a:xfrm>
            <a:off x="9271725" y="2153017"/>
            <a:ext cx="2548800" cy="2548800"/>
          </a:xfrm>
          <a:prstGeom prst="ellipse">
            <a:avLst/>
          </a:prstGeom>
          <a:solidFill>
            <a:srgbClr val="FBD4C1"/>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0" name="Plassholder for tekst 19">
            <a:extLst>
              <a:ext uri="{FF2B5EF4-FFF2-40B4-BE49-F238E27FC236}">
                <a16:creationId xmlns:a16="http://schemas.microsoft.com/office/drawing/2014/main" id="{98F2A2E8-FA0B-1293-E795-9735449951DF}"/>
              </a:ext>
            </a:extLst>
          </p:cNvPr>
          <p:cNvSpPr>
            <a:spLocks noGrp="1"/>
          </p:cNvSpPr>
          <p:nvPr>
            <p:ph type="body" sz="quarter" idx="11" hasCustomPrompt="1"/>
          </p:nvPr>
        </p:nvSpPr>
        <p:spPr>
          <a:xfrm>
            <a:off x="6304975" y="2153017"/>
            <a:ext cx="2548800" cy="2548800"/>
          </a:xfrm>
          <a:prstGeom prst="ellipse">
            <a:avLst/>
          </a:prstGeom>
          <a:solidFill>
            <a:srgbClr val="C4DFEE"/>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1" name="Plassholder for tekst 20">
            <a:extLst>
              <a:ext uri="{FF2B5EF4-FFF2-40B4-BE49-F238E27FC236}">
                <a16:creationId xmlns:a16="http://schemas.microsoft.com/office/drawing/2014/main" id="{9F7C49F6-27B9-570E-363D-C91009BFA4FA}"/>
              </a:ext>
            </a:extLst>
          </p:cNvPr>
          <p:cNvSpPr>
            <a:spLocks noGrp="1"/>
          </p:cNvSpPr>
          <p:nvPr>
            <p:ph type="body" sz="quarter" idx="12" hasCustomPrompt="1"/>
          </p:nvPr>
        </p:nvSpPr>
        <p:spPr>
          <a:xfrm>
            <a:off x="3338225" y="2153017"/>
            <a:ext cx="2548800" cy="2548800"/>
          </a:xfrm>
          <a:prstGeom prst="ellipse">
            <a:avLst/>
          </a:prstGeom>
          <a:solidFill>
            <a:srgbClr val="F8DE9C"/>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2" name="Plassholder for tekst 21">
            <a:extLst>
              <a:ext uri="{FF2B5EF4-FFF2-40B4-BE49-F238E27FC236}">
                <a16:creationId xmlns:a16="http://schemas.microsoft.com/office/drawing/2014/main" id="{2ED45880-183F-56A6-99A0-5D4BBED7AC58}"/>
              </a:ext>
            </a:extLst>
          </p:cNvPr>
          <p:cNvSpPr>
            <a:spLocks noGrp="1"/>
          </p:cNvSpPr>
          <p:nvPr>
            <p:ph type="body" sz="quarter" idx="13" hasCustomPrompt="1"/>
          </p:nvPr>
        </p:nvSpPr>
        <p:spPr>
          <a:xfrm>
            <a:off x="360045" y="2153017"/>
            <a:ext cx="2548800" cy="2548800"/>
          </a:xfrm>
          <a:prstGeom prst="ellipse">
            <a:avLst/>
          </a:prstGeom>
          <a:solidFill>
            <a:srgbClr val="BCDDD0"/>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3" name="Tittel 22">
            <a:extLst>
              <a:ext uri="{FF2B5EF4-FFF2-40B4-BE49-F238E27FC236}">
                <a16:creationId xmlns:a16="http://schemas.microsoft.com/office/drawing/2014/main" id="{07DC7A32-E4CD-F577-EEA6-C7731119AEC5}"/>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F3148EB8-14F4-3F2A-AD31-12C0AEFECE7E}"/>
              </a:ext>
            </a:extLst>
          </p:cNvPr>
          <p:cNvSpPr>
            <a:spLocks noGrp="1"/>
          </p:cNvSpPr>
          <p:nvPr>
            <p:ph type="dt" sz="half" idx="14"/>
          </p:nvPr>
        </p:nvSpPr>
        <p:spPr/>
        <p:txBody>
          <a:bodyPr/>
          <a:lstStyle>
            <a:lvl1pPr>
              <a:defRPr>
                <a:solidFill>
                  <a:schemeClr val="dk1"/>
                </a:solidFill>
              </a:defRPr>
            </a:lvl1pPr>
          </a:lstStyle>
          <a:p>
            <a:fld id="{4E47125E-4F6F-4926-B8C0-7AEAC2913B61}" type="datetime1">
              <a:rPr lang="nb-NO" smtClean="0"/>
              <a:t>06.03.2024</a:t>
            </a:fld>
            <a:endParaRPr lang="nb-NO"/>
          </a:p>
        </p:txBody>
      </p:sp>
      <p:sp>
        <p:nvSpPr>
          <p:cNvPr id="4" name="Plassholder for bunntekst 3">
            <a:extLst>
              <a:ext uri="{FF2B5EF4-FFF2-40B4-BE49-F238E27FC236}">
                <a16:creationId xmlns:a16="http://schemas.microsoft.com/office/drawing/2014/main" id="{E93FBDD2-93F5-27B8-35BC-5145F101468D}"/>
              </a:ext>
            </a:extLst>
          </p:cNvPr>
          <p:cNvSpPr>
            <a:spLocks noGrp="1"/>
          </p:cNvSpPr>
          <p:nvPr>
            <p:ph type="ftr" sz="quarter" idx="15"/>
          </p:nvPr>
        </p:nvSpPr>
        <p:spPr/>
        <p:txBody>
          <a:bodyPr/>
          <a:lstStyle/>
          <a:p>
            <a:endParaRPr lang="nb-NO" dirty="0"/>
          </a:p>
        </p:txBody>
      </p:sp>
      <p:sp>
        <p:nvSpPr>
          <p:cNvPr id="5" name="Plassholder for lysbildenummer 4">
            <a:extLst>
              <a:ext uri="{FF2B5EF4-FFF2-40B4-BE49-F238E27FC236}">
                <a16:creationId xmlns:a16="http://schemas.microsoft.com/office/drawing/2014/main" id="{3A75575A-FEFF-2222-4A46-9AABEA942E0E}"/>
              </a:ext>
            </a:extLst>
          </p:cNvPr>
          <p:cNvSpPr>
            <a:spLocks noGrp="1"/>
          </p:cNvSpPr>
          <p:nvPr>
            <p:ph type="sldNum" sz="quarter" idx="16"/>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165544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rkeloppsett Mørk">
    <p:bg>
      <p:bgPr>
        <a:solidFill>
          <a:srgbClr val="054449"/>
        </a:solidFill>
        <a:effectLst/>
      </p:bgPr>
    </p:bg>
    <p:spTree>
      <p:nvGrpSpPr>
        <p:cNvPr id="1" name=""/>
        <p:cNvGrpSpPr/>
        <p:nvPr/>
      </p:nvGrpSpPr>
      <p:grpSpPr>
        <a:xfrm>
          <a:off x="0" y="0"/>
          <a:ext cx="0" cy="0"/>
          <a:chOff x="0" y="0"/>
          <a:chExt cx="0" cy="0"/>
        </a:xfrm>
      </p:grpSpPr>
      <p:sp>
        <p:nvSpPr>
          <p:cNvPr id="19" name="Plassholder for tekst 18">
            <a:extLst>
              <a:ext uri="{FF2B5EF4-FFF2-40B4-BE49-F238E27FC236}">
                <a16:creationId xmlns:a16="http://schemas.microsoft.com/office/drawing/2014/main" id="{5FC41C70-EE4A-4AF3-9E36-30B9F8916E7D}"/>
              </a:ext>
            </a:extLst>
          </p:cNvPr>
          <p:cNvSpPr>
            <a:spLocks noGrp="1"/>
          </p:cNvSpPr>
          <p:nvPr>
            <p:ph type="body" idx="10" hasCustomPrompt="1"/>
          </p:nvPr>
        </p:nvSpPr>
        <p:spPr>
          <a:xfrm>
            <a:off x="9271725" y="2153017"/>
            <a:ext cx="2548800" cy="2548800"/>
          </a:xfrm>
          <a:prstGeom prst="ellipse">
            <a:avLst/>
          </a:prstGeom>
          <a:solidFill>
            <a:srgbClr val="FBD4C1"/>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0" name="Plassholder for tekst 19">
            <a:extLst>
              <a:ext uri="{FF2B5EF4-FFF2-40B4-BE49-F238E27FC236}">
                <a16:creationId xmlns:a16="http://schemas.microsoft.com/office/drawing/2014/main" id="{98F2A2E8-FA0B-1293-E795-9735449951DF}"/>
              </a:ext>
            </a:extLst>
          </p:cNvPr>
          <p:cNvSpPr>
            <a:spLocks noGrp="1"/>
          </p:cNvSpPr>
          <p:nvPr>
            <p:ph type="body" sz="quarter" idx="11" hasCustomPrompt="1"/>
          </p:nvPr>
        </p:nvSpPr>
        <p:spPr>
          <a:xfrm>
            <a:off x="6304975" y="2153017"/>
            <a:ext cx="2548800" cy="2548800"/>
          </a:xfrm>
          <a:prstGeom prst="ellipse">
            <a:avLst/>
          </a:prstGeom>
          <a:solidFill>
            <a:srgbClr val="C4DFEE"/>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1" name="Plassholder for tekst 20">
            <a:extLst>
              <a:ext uri="{FF2B5EF4-FFF2-40B4-BE49-F238E27FC236}">
                <a16:creationId xmlns:a16="http://schemas.microsoft.com/office/drawing/2014/main" id="{9F7C49F6-27B9-570E-363D-C91009BFA4FA}"/>
              </a:ext>
            </a:extLst>
          </p:cNvPr>
          <p:cNvSpPr>
            <a:spLocks noGrp="1"/>
          </p:cNvSpPr>
          <p:nvPr>
            <p:ph type="body" sz="quarter" idx="12" hasCustomPrompt="1"/>
          </p:nvPr>
        </p:nvSpPr>
        <p:spPr>
          <a:xfrm>
            <a:off x="3338225" y="2153017"/>
            <a:ext cx="2548800" cy="2548800"/>
          </a:xfrm>
          <a:prstGeom prst="ellipse">
            <a:avLst/>
          </a:prstGeom>
          <a:solidFill>
            <a:srgbClr val="F8DE9C"/>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2" name="Plassholder for tekst 21">
            <a:extLst>
              <a:ext uri="{FF2B5EF4-FFF2-40B4-BE49-F238E27FC236}">
                <a16:creationId xmlns:a16="http://schemas.microsoft.com/office/drawing/2014/main" id="{2ED45880-183F-56A6-99A0-5D4BBED7AC58}"/>
              </a:ext>
            </a:extLst>
          </p:cNvPr>
          <p:cNvSpPr>
            <a:spLocks noGrp="1"/>
          </p:cNvSpPr>
          <p:nvPr>
            <p:ph type="body" sz="quarter" idx="13" hasCustomPrompt="1"/>
          </p:nvPr>
        </p:nvSpPr>
        <p:spPr>
          <a:xfrm>
            <a:off x="360045" y="2153017"/>
            <a:ext cx="2548800" cy="2548800"/>
          </a:xfrm>
          <a:prstGeom prst="ellipse">
            <a:avLst/>
          </a:prstGeom>
          <a:solidFill>
            <a:srgbClr val="BCDDD0"/>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3" name="Tittel 22">
            <a:extLst>
              <a:ext uri="{FF2B5EF4-FFF2-40B4-BE49-F238E27FC236}">
                <a16:creationId xmlns:a16="http://schemas.microsoft.com/office/drawing/2014/main" id="{07DC7A32-E4CD-F577-EEA6-C7731119AEC5}"/>
              </a:ext>
            </a:extLst>
          </p:cNvPr>
          <p:cNvSpPr>
            <a:spLocks noGrp="1"/>
          </p:cNvSpPr>
          <p:nvPr>
            <p:ph type="title"/>
          </p:nvPr>
        </p:nvSpPr>
        <p:spPr>
          <a:xfrm>
            <a:off x="360045" y="360045"/>
            <a:ext cx="11449431" cy="1242155"/>
          </a:xfrm>
        </p:spPr>
        <p:txBody>
          <a:bodyPr/>
          <a:lstStyle>
            <a:lvl1pPr>
              <a:defRPr b="0">
                <a:solidFill>
                  <a:srgbClr val="E2F1DF"/>
                </a:solidFill>
              </a:defRPr>
            </a:lvl1pPr>
          </a:lstStyle>
          <a:p>
            <a:r>
              <a:rPr lang="nb-NO"/>
              <a:t>Klikk for å redigere tittelstil</a:t>
            </a:r>
            <a:endParaRPr lang="nb-NO" dirty="0"/>
          </a:p>
        </p:txBody>
      </p:sp>
      <p:pic>
        <p:nvPicPr>
          <p:cNvPr id="3" name="Picture 2" descr="A white text on a black background&#10;&#10;Description automatically generated">
            <a:extLst>
              <a:ext uri="{FF2B5EF4-FFF2-40B4-BE49-F238E27FC236}">
                <a16:creationId xmlns:a16="http://schemas.microsoft.com/office/drawing/2014/main" id="{51EC59F9-4680-9659-7A63-077067A52A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000" y="6498000"/>
            <a:ext cx="820799" cy="143640"/>
          </a:xfrm>
          <a:prstGeom prst="rect">
            <a:avLst/>
          </a:prstGeom>
        </p:spPr>
      </p:pic>
      <p:sp>
        <p:nvSpPr>
          <p:cNvPr id="2" name="Plassholder for dato 1">
            <a:extLst>
              <a:ext uri="{FF2B5EF4-FFF2-40B4-BE49-F238E27FC236}">
                <a16:creationId xmlns:a16="http://schemas.microsoft.com/office/drawing/2014/main" id="{D5CBF449-9FCD-5ADC-69CD-101BCDAF15EC}"/>
              </a:ext>
            </a:extLst>
          </p:cNvPr>
          <p:cNvSpPr>
            <a:spLocks noGrp="1"/>
          </p:cNvSpPr>
          <p:nvPr>
            <p:ph type="dt" sz="half" idx="14"/>
          </p:nvPr>
        </p:nvSpPr>
        <p:spPr/>
        <p:txBody>
          <a:bodyPr/>
          <a:lstStyle>
            <a:lvl1pPr>
              <a:defRPr>
                <a:solidFill>
                  <a:srgbClr val="E2F1DF"/>
                </a:solidFill>
              </a:defRPr>
            </a:lvl1pPr>
          </a:lstStyle>
          <a:p>
            <a:fld id="{A0F9B6A3-2FBA-4E79-95DA-185CAFFFB76F}" type="datetime1">
              <a:rPr lang="nb-NO" smtClean="0"/>
              <a:t>06.03.2024</a:t>
            </a:fld>
            <a:endParaRPr lang="nb-NO"/>
          </a:p>
        </p:txBody>
      </p:sp>
      <p:sp>
        <p:nvSpPr>
          <p:cNvPr id="4" name="Plassholder for bunntekst 3">
            <a:extLst>
              <a:ext uri="{FF2B5EF4-FFF2-40B4-BE49-F238E27FC236}">
                <a16:creationId xmlns:a16="http://schemas.microsoft.com/office/drawing/2014/main" id="{EDE25848-D927-4C27-5B29-D6AD6059B2C6}"/>
              </a:ext>
            </a:extLst>
          </p:cNvPr>
          <p:cNvSpPr>
            <a:spLocks noGrp="1"/>
          </p:cNvSpPr>
          <p:nvPr>
            <p:ph type="ftr" sz="quarter" idx="15"/>
          </p:nvPr>
        </p:nvSpPr>
        <p:spPr/>
        <p:txBody>
          <a:bodyPr/>
          <a:lstStyle>
            <a:lvl1pPr>
              <a:defRPr>
                <a:solidFill>
                  <a:srgbClr val="E2F1DF"/>
                </a:solidFill>
              </a:defRPr>
            </a:lvl1pPr>
          </a:lstStyle>
          <a:p>
            <a:endParaRPr lang="nb-NO" dirty="0"/>
          </a:p>
        </p:txBody>
      </p:sp>
      <p:sp>
        <p:nvSpPr>
          <p:cNvPr id="5" name="Plassholder for lysbildenummer 4">
            <a:extLst>
              <a:ext uri="{FF2B5EF4-FFF2-40B4-BE49-F238E27FC236}">
                <a16:creationId xmlns:a16="http://schemas.microsoft.com/office/drawing/2014/main" id="{62AAA473-B632-3834-9EDF-CDAB4FFC3D9D}"/>
              </a:ext>
            </a:extLst>
          </p:cNvPr>
          <p:cNvSpPr>
            <a:spLocks noGrp="1"/>
          </p:cNvSpPr>
          <p:nvPr>
            <p:ph type="sldNum" sz="quarter" idx="16"/>
          </p:nvPr>
        </p:nvSpPr>
        <p:spPr>
          <a:xfrm>
            <a:off x="360045" y="6552819"/>
            <a:ext cx="180023" cy="92333"/>
          </a:xfrm>
        </p:spPr>
        <p:txBody>
          <a:bodyPr/>
          <a:lstStyle>
            <a:lvl1pPr>
              <a:defRPr>
                <a:solidFill>
                  <a:srgbClr val="E2F1DF"/>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3078186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x tekstbokser/m ikon">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1CBF6B10-6E5B-B5E6-641A-297AB0B61E41}"/>
              </a:ext>
            </a:extLst>
          </p:cNvPr>
          <p:cNvSpPr>
            <a:spLocks noGrp="1"/>
          </p:cNvSpPr>
          <p:nvPr>
            <p:ph type="body" idx="10"/>
          </p:nvPr>
        </p:nvSpPr>
        <p:spPr>
          <a:xfrm>
            <a:off x="360045" y="1773238"/>
            <a:ext cx="5362314" cy="1172273"/>
          </a:xfr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39" name="Plassholder for tekst 38">
            <a:extLst>
              <a:ext uri="{FF2B5EF4-FFF2-40B4-BE49-F238E27FC236}">
                <a16:creationId xmlns:a16="http://schemas.microsoft.com/office/drawing/2014/main" id="{CA358B32-01BD-DBB3-9F28-8428334DE824}"/>
              </a:ext>
            </a:extLst>
          </p:cNvPr>
          <p:cNvSpPr>
            <a:spLocks noGrp="1"/>
          </p:cNvSpPr>
          <p:nvPr>
            <p:ph type="body" sz="quarter" idx="11"/>
          </p:nvPr>
        </p:nvSpPr>
        <p:spPr>
          <a:xfrm>
            <a:off x="6456525" y="1776413"/>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0" name="Plassholder for tekst 39">
            <a:extLst>
              <a:ext uri="{FF2B5EF4-FFF2-40B4-BE49-F238E27FC236}">
                <a16:creationId xmlns:a16="http://schemas.microsoft.com/office/drawing/2014/main" id="{695F6370-EE17-F2A8-50C5-A73959D77DDD}"/>
              </a:ext>
            </a:extLst>
          </p:cNvPr>
          <p:cNvSpPr>
            <a:spLocks noGrp="1"/>
          </p:cNvSpPr>
          <p:nvPr>
            <p:ph type="body" sz="quarter" idx="12"/>
          </p:nvPr>
        </p:nvSpPr>
        <p:spPr>
          <a:xfrm>
            <a:off x="6456525" y="3314701"/>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1" name="Plassholder for tekst 40">
            <a:extLst>
              <a:ext uri="{FF2B5EF4-FFF2-40B4-BE49-F238E27FC236}">
                <a16:creationId xmlns:a16="http://schemas.microsoft.com/office/drawing/2014/main" id="{0E1336A9-1EAD-522D-4601-B72283FB929C}"/>
              </a:ext>
            </a:extLst>
          </p:cNvPr>
          <p:cNvSpPr>
            <a:spLocks noGrp="1"/>
          </p:cNvSpPr>
          <p:nvPr>
            <p:ph type="body" sz="quarter" idx="13"/>
          </p:nvPr>
        </p:nvSpPr>
        <p:spPr>
          <a:xfrm>
            <a:off x="6456525" y="4856164"/>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2" name="Plassholder for tekst 41">
            <a:extLst>
              <a:ext uri="{FF2B5EF4-FFF2-40B4-BE49-F238E27FC236}">
                <a16:creationId xmlns:a16="http://schemas.microsoft.com/office/drawing/2014/main" id="{D8833BF1-B5F2-5A2C-F16C-D040B2193313}"/>
              </a:ext>
            </a:extLst>
          </p:cNvPr>
          <p:cNvSpPr>
            <a:spLocks noGrp="1"/>
          </p:cNvSpPr>
          <p:nvPr>
            <p:ph type="body" sz="quarter" idx="14"/>
          </p:nvPr>
        </p:nvSpPr>
        <p:spPr>
          <a:xfrm>
            <a:off x="360045" y="4856164"/>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3" name="Plassholder for tekst 42">
            <a:extLst>
              <a:ext uri="{FF2B5EF4-FFF2-40B4-BE49-F238E27FC236}">
                <a16:creationId xmlns:a16="http://schemas.microsoft.com/office/drawing/2014/main" id="{2F20C840-7B41-5050-FD9A-9439B2774FA6}"/>
              </a:ext>
            </a:extLst>
          </p:cNvPr>
          <p:cNvSpPr>
            <a:spLocks noGrp="1"/>
          </p:cNvSpPr>
          <p:nvPr>
            <p:ph type="body" sz="quarter" idx="15"/>
          </p:nvPr>
        </p:nvSpPr>
        <p:spPr>
          <a:xfrm>
            <a:off x="360045" y="3314701"/>
            <a:ext cx="5362314"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6" name="Plassholder for tekst 45">
            <a:extLst>
              <a:ext uri="{FF2B5EF4-FFF2-40B4-BE49-F238E27FC236}">
                <a16:creationId xmlns:a16="http://schemas.microsoft.com/office/drawing/2014/main" id="{3DAFE5EE-331E-0E5A-8F22-11DC734ABF77}"/>
              </a:ext>
            </a:extLst>
          </p:cNvPr>
          <p:cNvSpPr>
            <a:spLocks noGrp="1"/>
          </p:cNvSpPr>
          <p:nvPr>
            <p:ph type="body" sz="quarter" idx="16" hasCustomPrompt="1"/>
          </p:nvPr>
        </p:nvSpPr>
        <p:spPr>
          <a:xfrm>
            <a:off x="585666" y="1982004"/>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47" name="Plassholder for tekst 46">
            <a:extLst>
              <a:ext uri="{FF2B5EF4-FFF2-40B4-BE49-F238E27FC236}">
                <a16:creationId xmlns:a16="http://schemas.microsoft.com/office/drawing/2014/main" id="{508905A7-1C5E-4293-A0F6-1A856BFBABA8}"/>
              </a:ext>
            </a:extLst>
          </p:cNvPr>
          <p:cNvSpPr>
            <a:spLocks noGrp="1"/>
          </p:cNvSpPr>
          <p:nvPr>
            <p:ph type="body" sz="quarter" idx="17" hasCustomPrompt="1"/>
          </p:nvPr>
        </p:nvSpPr>
        <p:spPr>
          <a:xfrm>
            <a:off x="585666" y="5064930"/>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48" name="Plassholder for tekst 47">
            <a:extLst>
              <a:ext uri="{FF2B5EF4-FFF2-40B4-BE49-F238E27FC236}">
                <a16:creationId xmlns:a16="http://schemas.microsoft.com/office/drawing/2014/main" id="{5E8F4E95-D9E6-A8DF-FD58-9B804284C67E}"/>
              </a:ext>
            </a:extLst>
          </p:cNvPr>
          <p:cNvSpPr>
            <a:spLocks noGrp="1"/>
          </p:cNvSpPr>
          <p:nvPr>
            <p:ph type="body" sz="quarter" idx="18" hasCustomPrompt="1"/>
          </p:nvPr>
        </p:nvSpPr>
        <p:spPr>
          <a:xfrm>
            <a:off x="585666" y="3523467"/>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49" name="Plassholder for tekst 48">
            <a:extLst>
              <a:ext uri="{FF2B5EF4-FFF2-40B4-BE49-F238E27FC236}">
                <a16:creationId xmlns:a16="http://schemas.microsoft.com/office/drawing/2014/main" id="{3437E193-00C0-AE2C-336F-9E8599A4C665}"/>
              </a:ext>
            </a:extLst>
          </p:cNvPr>
          <p:cNvSpPr>
            <a:spLocks noGrp="1"/>
          </p:cNvSpPr>
          <p:nvPr>
            <p:ph type="body" sz="quarter" idx="19" hasCustomPrompt="1"/>
          </p:nvPr>
        </p:nvSpPr>
        <p:spPr>
          <a:xfrm>
            <a:off x="6668867" y="3523467"/>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50" name="Plassholder for tekst 49">
            <a:extLst>
              <a:ext uri="{FF2B5EF4-FFF2-40B4-BE49-F238E27FC236}">
                <a16:creationId xmlns:a16="http://schemas.microsoft.com/office/drawing/2014/main" id="{3CA37950-007C-13E2-36E6-8C1DE354DA46}"/>
              </a:ext>
            </a:extLst>
          </p:cNvPr>
          <p:cNvSpPr>
            <a:spLocks noGrp="1"/>
          </p:cNvSpPr>
          <p:nvPr>
            <p:ph type="body" sz="quarter" idx="20" hasCustomPrompt="1"/>
          </p:nvPr>
        </p:nvSpPr>
        <p:spPr>
          <a:xfrm>
            <a:off x="6668867" y="1985179"/>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lang="nb-NO" sz="100" dirty="0" smtClean="0">
                <a:solidFill>
                  <a:schemeClr val="dk1"/>
                </a:solidFill>
              </a:defRPr>
            </a:lvl1pPr>
            <a:lvl2pPr marL="0" indent="0" algn="ctr">
              <a:lnSpc>
                <a:spcPct val="100000"/>
              </a:lnSpc>
              <a:spcBef>
                <a:spcPts val="0"/>
              </a:spcBef>
              <a:spcAft>
                <a:spcPts val="0"/>
              </a:spcAft>
              <a:buClrTx/>
              <a:buFontTx/>
              <a:buNone/>
              <a:defRPr lang="nb-NO" dirty="0" smtClean="0"/>
            </a:lvl2pPr>
            <a:lvl3pPr marL="0" indent="0" algn="ctr">
              <a:lnSpc>
                <a:spcPct val="100000"/>
              </a:lnSpc>
              <a:spcBef>
                <a:spcPts val="0"/>
              </a:spcBef>
              <a:spcAft>
                <a:spcPts val="0"/>
              </a:spcAft>
              <a:buClrTx/>
              <a:buFontTx/>
              <a:buNone/>
              <a:defRPr lang="nb-NO" dirty="0" smtClean="0"/>
            </a:lvl3pPr>
            <a:lvl4pPr marL="0" indent="0" algn="ctr">
              <a:lnSpc>
                <a:spcPct val="100000"/>
              </a:lnSpc>
              <a:spcBef>
                <a:spcPts val="0"/>
              </a:spcBef>
              <a:spcAft>
                <a:spcPts val="0"/>
              </a:spcAft>
              <a:buClrTx/>
              <a:buFontTx/>
              <a:buNone/>
              <a:defRPr lang="nb-NO" dirty="0" smtClean="0"/>
            </a:lvl4pPr>
            <a:lvl5pPr marL="0" indent="0" algn="ctr">
              <a:lnSpc>
                <a:spcPct val="100000"/>
              </a:lnSpc>
              <a:spcBef>
                <a:spcPts val="0"/>
              </a:spcBef>
              <a:spcAft>
                <a:spcPts val="0"/>
              </a:spcAft>
              <a:buClrTx/>
              <a:buFontTx/>
              <a:buNone/>
              <a:defRPr lang="nb-NO" dirty="0"/>
            </a:lvl5pPr>
          </a:lstStyle>
          <a:p>
            <a:pPr lvl="0"/>
            <a:r>
              <a:rPr lang="nb-NO" dirty="0"/>
              <a:t> </a:t>
            </a:r>
          </a:p>
        </p:txBody>
      </p:sp>
      <p:sp>
        <p:nvSpPr>
          <p:cNvPr id="51" name="Plassholder for tekst 50">
            <a:extLst>
              <a:ext uri="{FF2B5EF4-FFF2-40B4-BE49-F238E27FC236}">
                <a16:creationId xmlns:a16="http://schemas.microsoft.com/office/drawing/2014/main" id="{1937506E-5609-4A30-5246-8C6BF087D38E}"/>
              </a:ext>
            </a:extLst>
          </p:cNvPr>
          <p:cNvSpPr>
            <a:spLocks noGrp="1"/>
          </p:cNvSpPr>
          <p:nvPr>
            <p:ph type="body" sz="quarter" idx="21" hasCustomPrompt="1"/>
          </p:nvPr>
        </p:nvSpPr>
        <p:spPr>
          <a:xfrm>
            <a:off x="6668867" y="5064930"/>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52" name="Tittel 51">
            <a:extLst>
              <a:ext uri="{FF2B5EF4-FFF2-40B4-BE49-F238E27FC236}">
                <a16:creationId xmlns:a16="http://schemas.microsoft.com/office/drawing/2014/main" id="{B7E38900-854B-5C2A-B736-E1D1E475366A}"/>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EFF0B3BF-A412-0751-AD82-204BE1A0CD25}"/>
              </a:ext>
            </a:extLst>
          </p:cNvPr>
          <p:cNvSpPr>
            <a:spLocks noGrp="1"/>
          </p:cNvSpPr>
          <p:nvPr>
            <p:ph type="dt" sz="half" idx="22"/>
          </p:nvPr>
        </p:nvSpPr>
        <p:spPr/>
        <p:txBody>
          <a:bodyPr/>
          <a:lstStyle>
            <a:lvl1pPr>
              <a:defRPr>
                <a:solidFill>
                  <a:schemeClr val="dk1"/>
                </a:solidFill>
              </a:defRPr>
            </a:lvl1pPr>
          </a:lstStyle>
          <a:p>
            <a:fld id="{ADC76939-A4A3-4973-99DA-B80E273BCDBD}" type="datetime1">
              <a:rPr lang="nb-NO" smtClean="0"/>
              <a:t>06.03.2024</a:t>
            </a:fld>
            <a:endParaRPr lang="nb-NO"/>
          </a:p>
        </p:txBody>
      </p:sp>
      <p:sp>
        <p:nvSpPr>
          <p:cNvPr id="3" name="Plassholder for bunntekst 2">
            <a:extLst>
              <a:ext uri="{FF2B5EF4-FFF2-40B4-BE49-F238E27FC236}">
                <a16:creationId xmlns:a16="http://schemas.microsoft.com/office/drawing/2014/main" id="{FE580C6F-ED31-7E9B-B6F8-0549A85647DE}"/>
              </a:ext>
            </a:extLst>
          </p:cNvPr>
          <p:cNvSpPr>
            <a:spLocks noGrp="1"/>
          </p:cNvSpPr>
          <p:nvPr>
            <p:ph type="ftr" sz="quarter" idx="23"/>
          </p:nvPr>
        </p:nvSpPr>
        <p:spPr/>
        <p:txBody>
          <a:bodyPr/>
          <a:lstStyle/>
          <a:p>
            <a:endParaRPr lang="nb-NO" dirty="0"/>
          </a:p>
        </p:txBody>
      </p:sp>
      <p:sp>
        <p:nvSpPr>
          <p:cNvPr id="4" name="Plassholder for lysbildenummer 3">
            <a:extLst>
              <a:ext uri="{FF2B5EF4-FFF2-40B4-BE49-F238E27FC236}">
                <a16:creationId xmlns:a16="http://schemas.microsoft.com/office/drawing/2014/main" id="{CF3CC947-D436-6534-C8C1-9F8FCEC79EE6}"/>
              </a:ext>
            </a:extLst>
          </p:cNvPr>
          <p:cNvSpPr>
            <a:spLocks noGrp="1"/>
          </p:cNvSpPr>
          <p:nvPr>
            <p:ph type="sldNum" sz="quarter" idx="24"/>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1891037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sess">
    <p:spTree>
      <p:nvGrpSpPr>
        <p:cNvPr id="1" name=""/>
        <p:cNvGrpSpPr/>
        <p:nvPr/>
      </p:nvGrpSpPr>
      <p:grpSpPr>
        <a:xfrm>
          <a:off x="0" y="0"/>
          <a:ext cx="0" cy="0"/>
          <a:chOff x="0" y="0"/>
          <a:chExt cx="0" cy="0"/>
        </a:xfrm>
      </p:grpSpPr>
      <p:sp>
        <p:nvSpPr>
          <p:cNvPr id="31" name="Plassholder for tekst 30">
            <a:extLst>
              <a:ext uri="{FF2B5EF4-FFF2-40B4-BE49-F238E27FC236}">
                <a16:creationId xmlns:a16="http://schemas.microsoft.com/office/drawing/2014/main" id="{88F33C7F-E640-9061-0B8E-CEB7503AD101}"/>
              </a:ext>
            </a:extLst>
          </p:cNvPr>
          <p:cNvSpPr>
            <a:spLocks noGrp="1"/>
          </p:cNvSpPr>
          <p:nvPr>
            <p:ph type="body" idx="10"/>
          </p:nvPr>
        </p:nvSpPr>
        <p:spPr>
          <a:xfrm>
            <a:off x="360045"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9CCAE2"/>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032C30"/>
                </a:solidFill>
                <a:latin typeface="+mj-lt"/>
              </a:defRPr>
            </a:lvl1pPr>
          </a:lstStyle>
          <a:p>
            <a:pPr lvl="0"/>
            <a:r>
              <a:rPr lang="nb-NO"/>
              <a:t>Klikk for å redigere tekststiler i malen</a:t>
            </a:r>
          </a:p>
        </p:txBody>
      </p:sp>
      <p:sp>
        <p:nvSpPr>
          <p:cNvPr id="33" name="Plassholder for tekst 32">
            <a:extLst>
              <a:ext uri="{FF2B5EF4-FFF2-40B4-BE49-F238E27FC236}">
                <a16:creationId xmlns:a16="http://schemas.microsoft.com/office/drawing/2014/main" id="{DF732A9D-F12B-3031-390D-410FE0390EA6}"/>
              </a:ext>
            </a:extLst>
          </p:cNvPr>
          <p:cNvSpPr>
            <a:spLocks noGrp="1"/>
          </p:cNvSpPr>
          <p:nvPr>
            <p:ph type="body" idx="14"/>
          </p:nvPr>
        </p:nvSpPr>
        <p:spPr>
          <a:xfrm>
            <a:off x="3204400"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FBD4C1"/>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032C30"/>
                </a:solidFill>
                <a:latin typeface="+mj-lt"/>
              </a:defRPr>
            </a:lvl1pPr>
          </a:lstStyle>
          <a:p>
            <a:pPr lvl="0"/>
            <a:r>
              <a:rPr lang="nb-NO"/>
              <a:t>Klikk for å redigere tekststiler i malen</a:t>
            </a:r>
          </a:p>
        </p:txBody>
      </p:sp>
      <p:sp>
        <p:nvSpPr>
          <p:cNvPr id="34" name="Plassholder for tekst 33">
            <a:extLst>
              <a:ext uri="{FF2B5EF4-FFF2-40B4-BE49-F238E27FC236}">
                <a16:creationId xmlns:a16="http://schemas.microsoft.com/office/drawing/2014/main" id="{B40C19FC-FB40-8D54-08F6-7A02C5D9A8EB}"/>
              </a:ext>
            </a:extLst>
          </p:cNvPr>
          <p:cNvSpPr>
            <a:spLocks noGrp="1"/>
          </p:cNvSpPr>
          <p:nvPr>
            <p:ph type="body" idx="15"/>
          </p:nvPr>
        </p:nvSpPr>
        <p:spPr>
          <a:xfrm>
            <a:off x="6048756"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83BEAA"/>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032C30"/>
                </a:solidFill>
                <a:latin typeface="+mj-lt"/>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B3D547B5-C77C-2BBF-7F0E-09E157C9E1A5}"/>
              </a:ext>
            </a:extLst>
          </p:cNvPr>
          <p:cNvSpPr>
            <a:spLocks noGrp="1"/>
          </p:cNvSpPr>
          <p:nvPr>
            <p:ph type="body" idx="16"/>
          </p:nvPr>
        </p:nvSpPr>
        <p:spPr>
          <a:xfrm>
            <a:off x="8893112"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054449"/>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E2F1DF"/>
                </a:solidFill>
                <a:latin typeface="+mj-lt"/>
              </a:defRPr>
            </a:lvl1pPr>
          </a:lstStyle>
          <a:p>
            <a:pPr lvl="0"/>
            <a:r>
              <a:rPr lang="nb-NO"/>
              <a:t>Klikk for å redigere tekststiler i malen</a:t>
            </a:r>
          </a:p>
        </p:txBody>
      </p:sp>
      <p:sp>
        <p:nvSpPr>
          <p:cNvPr id="36" name="Tittel 35">
            <a:extLst>
              <a:ext uri="{FF2B5EF4-FFF2-40B4-BE49-F238E27FC236}">
                <a16:creationId xmlns:a16="http://schemas.microsoft.com/office/drawing/2014/main" id="{3F50F6FC-C762-6F51-9400-4717A7EF6275}"/>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463A0B8D-8F41-1B2E-857E-780B0613B089}"/>
              </a:ext>
            </a:extLst>
          </p:cNvPr>
          <p:cNvSpPr>
            <a:spLocks noGrp="1"/>
          </p:cNvSpPr>
          <p:nvPr>
            <p:ph type="dt" sz="half" idx="17"/>
          </p:nvPr>
        </p:nvSpPr>
        <p:spPr/>
        <p:txBody>
          <a:bodyPr/>
          <a:lstStyle/>
          <a:p>
            <a:fld id="{606F32A8-18AD-4FD3-8CB6-B23C6E7A0C7D}" type="datetime1">
              <a:rPr lang="nb-NO" smtClean="0"/>
              <a:t>06.03.2024</a:t>
            </a:fld>
            <a:endParaRPr lang="nb-NO"/>
          </a:p>
        </p:txBody>
      </p:sp>
      <p:sp>
        <p:nvSpPr>
          <p:cNvPr id="6" name="Plassholder for bunntekst 5">
            <a:extLst>
              <a:ext uri="{FF2B5EF4-FFF2-40B4-BE49-F238E27FC236}">
                <a16:creationId xmlns:a16="http://schemas.microsoft.com/office/drawing/2014/main" id="{EC125862-6077-D8E5-7D24-F886115BDC15}"/>
              </a:ext>
            </a:extLst>
          </p:cNvPr>
          <p:cNvSpPr>
            <a:spLocks noGrp="1"/>
          </p:cNvSpPr>
          <p:nvPr>
            <p:ph type="ftr" sz="quarter" idx="18"/>
          </p:nvPr>
        </p:nvSpPr>
        <p:spPr/>
        <p:txBody>
          <a:bodyPr/>
          <a:lstStyle/>
          <a:p>
            <a:endParaRPr lang="nb-NO" dirty="0"/>
          </a:p>
        </p:txBody>
      </p:sp>
      <p:sp>
        <p:nvSpPr>
          <p:cNvPr id="7" name="Plassholder for lysbildenummer 6">
            <a:extLst>
              <a:ext uri="{FF2B5EF4-FFF2-40B4-BE49-F238E27FC236}">
                <a16:creationId xmlns:a16="http://schemas.microsoft.com/office/drawing/2014/main" id="{E374DEDC-6D93-1350-5C46-7D893C6ED954}"/>
              </a:ext>
            </a:extLst>
          </p:cNvPr>
          <p:cNvSpPr>
            <a:spLocks noGrp="1"/>
          </p:cNvSpPr>
          <p:nvPr>
            <p:ph type="sldNum" sz="quarter" idx="19"/>
          </p:nvPr>
        </p:nvSpPr>
        <p:spPr>
          <a:xfrm>
            <a:off x="360045" y="6552819"/>
            <a:ext cx="180023" cy="92333"/>
          </a:xfrm>
        </p:spPr>
        <p:txBody>
          <a:bodyPr/>
          <a:lstStyle/>
          <a:p>
            <a:fld id="{0CD1C0F9-8870-45B6-8F4C-C141C91534A5}" type="slidenum">
              <a:rPr lang="nb-NO" smtClean="0"/>
              <a:pPr/>
              <a:t>‹#›</a:t>
            </a:fld>
            <a:endParaRPr lang="nb-NO"/>
          </a:p>
        </p:txBody>
      </p:sp>
    </p:spTree>
    <p:extLst>
      <p:ext uri="{BB962C8B-B14F-4D97-AF65-F5344CB8AC3E}">
        <p14:creationId xmlns:p14="http://schemas.microsoft.com/office/powerpoint/2010/main" val="3729338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nndiagram">
    <p:spTree>
      <p:nvGrpSpPr>
        <p:cNvPr id="1" name=""/>
        <p:cNvGrpSpPr/>
        <p:nvPr/>
      </p:nvGrpSpPr>
      <p:grpSpPr>
        <a:xfrm>
          <a:off x="0" y="0"/>
          <a:ext cx="0" cy="0"/>
          <a:chOff x="0" y="0"/>
          <a:chExt cx="0" cy="0"/>
        </a:xfrm>
      </p:grpSpPr>
      <p:sp>
        <p:nvSpPr>
          <p:cNvPr id="19" name="Tittel 18">
            <a:extLst>
              <a:ext uri="{FF2B5EF4-FFF2-40B4-BE49-F238E27FC236}">
                <a16:creationId xmlns:a16="http://schemas.microsoft.com/office/drawing/2014/main" id="{C1A38F0B-1B77-1907-3A04-44519724810A}"/>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20" name="Plassholder for tekst 19">
            <a:extLst>
              <a:ext uri="{FF2B5EF4-FFF2-40B4-BE49-F238E27FC236}">
                <a16:creationId xmlns:a16="http://schemas.microsoft.com/office/drawing/2014/main" id="{730C5992-E99E-D43F-601D-6FCD04537A28}"/>
              </a:ext>
            </a:extLst>
          </p:cNvPr>
          <p:cNvSpPr>
            <a:spLocks noGrp="1"/>
          </p:cNvSpPr>
          <p:nvPr>
            <p:ph type="body" idx="10"/>
          </p:nvPr>
        </p:nvSpPr>
        <p:spPr>
          <a:xfrm>
            <a:off x="5735638" y="3089563"/>
            <a:ext cx="2704287" cy="2704287"/>
          </a:xfrm>
          <a:prstGeom prst="ellipse">
            <a:avLst/>
          </a:prstGeom>
          <a:solidFill>
            <a:srgbClr val="D7E7F4">
              <a:alpha val="70000"/>
            </a:srgbClr>
          </a:solidFill>
          <a:ln>
            <a:solidFill>
              <a:srgbClr val="054449"/>
            </a:solidFill>
          </a:ln>
        </p:spPr>
        <p:txBody>
          <a:bodyPr lIns="432000" tIns="180000" rIns="180000" bIns="180000" anchor="ctr"/>
          <a:lstStyle>
            <a:lvl1pPr marL="0" indent="0" algn="ctr">
              <a:lnSpc>
                <a:spcPct val="120000"/>
              </a:lnSpc>
              <a:spcBef>
                <a:spcPts val="0"/>
              </a:spcBef>
              <a:spcAft>
                <a:spcPts val="0"/>
              </a:spcAft>
              <a:buClrTx/>
              <a:buFontTx/>
              <a:buNone/>
              <a:defRPr sz="1400" b="0" i="0" u="none" cap="none">
                <a:solidFill>
                  <a:srgbClr val="032B2F"/>
                </a:solidFill>
                <a:latin typeface="+mj-lt"/>
              </a:defRPr>
            </a:lvl1pPr>
          </a:lstStyle>
          <a:p>
            <a:pPr lvl="0"/>
            <a:r>
              <a:rPr lang="nb-NO"/>
              <a:t>Klikk for å redigere tekststiler i malen</a:t>
            </a:r>
          </a:p>
        </p:txBody>
      </p:sp>
      <p:sp>
        <p:nvSpPr>
          <p:cNvPr id="21" name="Plassholder for tekst 20">
            <a:extLst>
              <a:ext uri="{FF2B5EF4-FFF2-40B4-BE49-F238E27FC236}">
                <a16:creationId xmlns:a16="http://schemas.microsoft.com/office/drawing/2014/main" id="{3457CEDF-2622-925A-9DE1-72B157D120E2}"/>
              </a:ext>
            </a:extLst>
          </p:cNvPr>
          <p:cNvSpPr>
            <a:spLocks noGrp="1"/>
          </p:cNvSpPr>
          <p:nvPr>
            <p:ph type="body" sz="quarter" idx="11"/>
          </p:nvPr>
        </p:nvSpPr>
        <p:spPr>
          <a:xfrm>
            <a:off x="3766789" y="3089563"/>
            <a:ext cx="2704287" cy="2704287"/>
          </a:xfrm>
          <a:prstGeom prst="ellipse">
            <a:avLst/>
          </a:prstGeom>
          <a:solidFill>
            <a:srgbClr val="CFE4DA">
              <a:alpha val="70000"/>
            </a:srgbClr>
          </a:solidFill>
          <a:ln>
            <a:solidFill>
              <a:srgbClr val="054449"/>
            </a:solidFill>
          </a:ln>
        </p:spPr>
        <p:txBody>
          <a:bodyPr lIns="180000" tIns="180000" rIns="432000" bIns="180000" anchor="ctr"/>
          <a:lstStyle>
            <a:lvl1pPr marL="0" indent="0" algn="ctr">
              <a:lnSpc>
                <a:spcPct val="120000"/>
              </a:lnSpc>
              <a:spcBef>
                <a:spcPts val="0"/>
              </a:spcBef>
              <a:spcAft>
                <a:spcPts val="0"/>
              </a:spcAft>
              <a:buClrTx/>
              <a:buFontTx/>
              <a:buNone/>
              <a:defRPr sz="1400" b="0" i="0" u="none" cap="none">
                <a:solidFill>
                  <a:srgbClr val="032B2F"/>
                </a:solidFill>
                <a:latin typeface="+mj-lt"/>
              </a:defRPr>
            </a:lvl1pPr>
          </a:lstStyle>
          <a:p>
            <a:pPr lvl="0"/>
            <a:r>
              <a:rPr lang="nb-NO"/>
              <a:t>Klikk for å redigere tekststiler i malen</a:t>
            </a:r>
          </a:p>
        </p:txBody>
      </p:sp>
      <p:sp>
        <p:nvSpPr>
          <p:cNvPr id="22" name="Plassholder for tekst 21">
            <a:extLst>
              <a:ext uri="{FF2B5EF4-FFF2-40B4-BE49-F238E27FC236}">
                <a16:creationId xmlns:a16="http://schemas.microsoft.com/office/drawing/2014/main" id="{11B381A1-2A6E-B79F-ABF2-7DE876B3C12C}"/>
              </a:ext>
            </a:extLst>
          </p:cNvPr>
          <p:cNvSpPr>
            <a:spLocks noGrp="1"/>
          </p:cNvSpPr>
          <p:nvPr>
            <p:ph type="body" sz="quarter" idx="12"/>
          </p:nvPr>
        </p:nvSpPr>
        <p:spPr>
          <a:xfrm>
            <a:off x="4803292" y="1280049"/>
            <a:ext cx="2704287" cy="2704287"/>
          </a:xfrm>
          <a:prstGeom prst="ellipse">
            <a:avLst/>
          </a:prstGeom>
          <a:solidFill>
            <a:srgbClr val="FBDECF">
              <a:alpha val="70000"/>
            </a:srgbClr>
          </a:solidFill>
          <a:ln>
            <a:solidFill>
              <a:srgbClr val="054449"/>
            </a:solidFill>
          </a:ln>
        </p:spPr>
        <p:txBody>
          <a:bodyPr lIns="180000" tIns="360000" rIns="180000" bIns="360000" anchor="ctr"/>
          <a:lstStyle>
            <a:lvl1pPr marL="0" indent="0" algn="ctr">
              <a:lnSpc>
                <a:spcPct val="120000"/>
              </a:lnSpc>
              <a:spcBef>
                <a:spcPts val="0"/>
              </a:spcBef>
              <a:spcAft>
                <a:spcPts val="0"/>
              </a:spcAft>
              <a:buClrTx/>
              <a:buFontTx/>
              <a:buNone/>
              <a:defRPr sz="1400" b="0" i="0" u="none" cap="none">
                <a:solidFill>
                  <a:srgbClr val="032B2F"/>
                </a:solidFill>
                <a:latin typeface="+mj-lt"/>
              </a:defRPr>
            </a:lvl1pPr>
          </a:lstStyle>
          <a:p>
            <a:pPr lvl="0"/>
            <a:r>
              <a:rPr lang="nb-NO"/>
              <a:t>Klikk for å redigere tekststiler i malen</a:t>
            </a:r>
          </a:p>
        </p:txBody>
      </p:sp>
      <p:sp>
        <p:nvSpPr>
          <p:cNvPr id="2" name="Plassholder for dato 1">
            <a:extLst>
              <a:ext uri="{FF2B5EF4-FFF2-40B4-BE49-F238E27FC236}">
                <a16:creationId xmlns:a16="http://schemas.microsoft.com/office/drawing/2014/main" id="{3EB1725B-A2DB-BA82-03D7-9684D3E89EA2}"/>
              </a:ext>
            </a:extLst>
          </p:cNvPr>
          <p:cNvSpPr>
            <a:spLocks noGrp="1"/>
          </p:cNvSpPr>
          <p:nvPr>
            <p:ph type="dt" sz="half" idx="13"/>
          </p:nvPr>
        </p:nvSpPr>
        <p:spPr/>
        <p:txBody>
          <a:bodyPr/>
          <a:lstStyle/>
          <a:p>
            <a:fld id="{FB8F170A-093A-4A3C-B52B-E9C6E75B8AD7}" type="datetime1">
              <a:rPr lang="nb-NO" smtClean="0"/>
              <a:t>06.03.2024</a:t>
            </a:fld>
            <a:endParaRPr lang="nb-NO"/>
          </a:p>
        </p:txBody>
      </p:sp>
      <p:sp>
        <p:nvSpPr>
          <p:cNvPr id="3" name="Plassholder for bunntekst 2">
            <a:extLst>
              <a:ext uri="{FF2B5EF4-FFF2-40B4-BE49-F238E27FC236}">
                <a16:creationId xmlns:a16="http://schemas.microsoft.com/office/drawing/2014/main" id="{E386A505-E7CC-B100-0F1F-105AAA7A0C04}"/>
              </a:ext>
            </a:extLst>
          </p:cNvPr>
          <p:cNvSpPr>
            <a:spLocks noGrp="1"/>
          </p:cNvSpPr>
          <p:nvPr>
            <p:ph type="ftr" sz="quarter" idx="14"/>
          </p:nvPr>
        </p:nvSpPr>
        <p:spPr/>
        <p:txBody>
          <a:bodyPr/>
          <a:lstStyle/>
          <a:p>
            <a:endParaRPr lang="nb-NO" dirty="0"/>
          </a:p>
        </p:txBody>
      </p:sp>
      <p:sp>
        <p:nvSpPr>
          <p:cNvPr id="4" name="Plassholder for lysbildenummer 3">
            <a:extLst>
              <a:ext uri="{FF2B5EF4-FFF2-40B4-BE49-F238E27FC236}">
                <a16:creationId xmlns:a16="http://schemas.microsoft.com/office/drawing/2014/main" id="{08C30131-EE02-8295-72C3-CD6855B7FF4E}"/>
              </a:ext>
            </a:extLst>
          </p:cNvPr>
          <p:cNvSpPr>
            <a:spLocks noGrp="1"/>
          </p:cNvSpPr>
          <p:nvPr>
            <p:ph type="sldNum" sz="quarter" idx="15"/>
          </p:nvPr>
        </p:nvSpPr>
        <p:spPr>
          <a:xfrm>
            <a:off x="360045" y="6552819"/>
            <a:ext cx="180023" cy="92333"/>
          </a:xfrm>
        </p:spPr>
        <p:txBody>
          <a:bodyPr/>
          <a:lstStyle/>
          <a:p>
            <a:fld id="{0CD1C0F9-8870-45B6-8F4C-C141C91534A5}" type="slidenum">
              <a:rPr lang="nb-NO" smtClean="0"/>
              <a:pPr/>
              <a:t>‹#›</a:t>
            </a:fld>
            <a:endParaRPr lang="nb-NO"/>
          </a:p>
        </p:txBody>
      </p:sp>
    </p:spTree>
    <p:extLst>
      <p:ext uri="{BB962C8B-B14F-4D97-AF65-F5344CB8AC3E}">
        <p14:creationId xmlns:p14="http://schemas.microsoft.com/office/powerpoint/2010/main" val="2901143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side med plass til infografikk">
    <p:bg>
      <p:bgPr>
        <a:solidFill>
          <a:srgbClr val="FFFFFF"/>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17928EB-96C9-D725-054C-09D58F33C831}"/>
              </a:ext>
            </a:extLst>
          </p:cNvPr>
          <p:cNvSpPr/>
          <p:nvPr userDrawn="1"/>
        </p:nvSpPr>
        <p:spPr>
          <a:xfrm>
            <a:off x="0" y="0"/>
            <a:ext cx="6098400" cy="6858000"/>
          </a:xfrm>
          <a:prstGeom prst="rect">
            <a:avLst/>
          </a:prstGeom>
          <a:solidFill>
            <a:srgbClr val="FAF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Plassholder for tekst 11">
            <a:extLst>
              <a:ext uri="{FF2B5EF4-FFF2-40B4-BE49-F238E27FC236}">
                <a16:creationId xmlns:a16="http://schemas.microsoft.com/office/drawing/2014/main" id="{856CAFC8-208C-B7DC-D20D-C30615E97DE3}"/>
              </a:ext>
            </a:extLst>
          </p:cNvPr>
          <p:cNvSpPr>
            <a:spLocks noGrp="1"/>
          </p:cNvSpPr>
          <p:nvPr>
            <p:ph type="body" idx="10"/>
          </p:nvPr>
        </p:nvSpPr>
        <p:spPr>
          <a:xfrm>
            <a:off x="360045" y="1767016"/>
            <a:ext cx="5004626" cy="4042871"/>
          </a:xfrm>
        </p:spPr>
        <p:txBody>
          <a:bodyPr lIns="0" tIns="0" rIns="0" bIns="0"/>
          <a:lstStyle>
            <a:lvl1pPr marL="0" indent="0" algn="l">
              <a:lnSpc>
                <a:spcPct val="100000"/>
              </a:lnSpc>
              <a:spcBef>
                <a:spcPts val="300"/>
              </a:spcBef>
              <a:spcAft>
                <a:spcPts val="0"/>
              </a:spcAft>
              <a:buClrTx/>
              <a:buFontTx/>
              <a:buNone/>
              <a:defRPr sz="2000" b="0" i="0" u="none" cap="none">
                <a:solidFill>
                  <a:schemeClr val="dk1"/>
                </a:solidFill>
                <a:latin typeface="+mn-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Tittel 12">
            <a:extLst>
              <a:ext uri="{FF2B5EF4-FFF2-40B4-BE49-F238E27FC236}">
                <a16:creationId xmlns:a16="http://schemas.microsoft.com/office/drawing/2014/main" id="{D9B6BFAA-CD18-F412-8C06-C7ACCF8A8E00}"/>
              </a:ext>
            </a:extLst>
          </p:cNvPr>
          <p:cNvSpPr>
            <a:spLocks noGrp="1"/>
          </p:cNvSpPr>
          <p:nvPr>
            <p:ph type="title"/>
          </p:nvPr>
        </p:nvSpPr>
        <p:spPr>
          <a:xfrm>
            <a:off x="360045" y="360045"/>
            <a:ext cx="5004626" cy="1242155"/>
          </a:xfrm>
        </p:spPr>
        <p:txBody>
          <a:bodyPr/>
          <a:lstStyle>
            <a:lvl1pPr>
              <a:defRPr b="0">
                <a:solidFill>
                  <a:schemeClr val="dk1"/>
                </a:solidFill>
              </a:defRPr>
            </a:lvl1p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C106B3F3-83DE-B0C0-4EEA-A2907A6DFA82}"/>
              </a:ext>
            </a:extLst>
          </p:cNvPr>
          <p:cNvSpPr>
            <a:spLocks noGrp="1"/>
          </p:cNvSpPr>
          <p:nvPr>
            <p:ph type="dt" sz="half" idx="11"/>
          </p:nvPr>
        </p:nvSpPr>
        <p:spPr/>
        <p:txBody>
          <a:bodyPr/>
          <a:lstStyle>
            <a:lvl1pPr>
              <a:defRPr>
                <a:solidFill>
                  <a:schemeClr val="dk1"/>
                </a:solidFill>
              </a:defRPr>
            </a:lvl1pPr>
          </a:lstStyle>
          <a:p>
            <a:fld id="{444F99E4-DDD6-47D0-ABF6-E7DDA880AF2E}" type="datetime1">
              <a:rPr lang="nb-NO" smtClean="0"/>
              <a:t>06.03.2024</a:t>
            </a:fld>
            <a:endParaRPr lang="nb-NO"/>
          </a:p>
        </p:txBody>
      </p:sp>
      <p:sp>
        <p:nvSpPr>
          <p:cNvPr id="3" name="Plassholder for bunntekst 2">
            <a:extLst>
              <a:ext uri="{FF2B5EF4-FFF2-40B4-BE49-F238E27FC236}">
                <a16:creationId xmlns:a16="http://schemas.microsoft.com/office/drawing/2014/main" id="{7129DE8F-C1CE-F923-58E8-B37F55BFE70D}"/>
              </a:ext>
            </a:extLst>
          </p:cNvPr>
          <p:cNvSpPr>
            <a:spLocks noGrp="1"/>
          </p:cNvSpPr>
          <p:nvPr>
            <p:ph type="ftr" sz="quarter" idx="12"/>
          </p:nvPr>
        </p:nvSpPr>
        <p:spPr/>
        <p:txBody>
          <a:bodyPr/>
          <a:lstStyle/>
          <a:p>
            <a:endParaRPr lang="nb-NO" dirty="0"/>
          </a:p>
        </p:txBody>
      </p:sp>
      <p:sp>
        <p:nvSpPr>
          <p:cNvPr id="4" name="Plassholder for lysbildenummer 3">
            <a:extLst>
              <a:ext uri="{FF2B5EF4-FFF2-40B4-BE49-F238E27FC236}">
                <a16:creationId xmlns:a16="http://schemas.microsoft.com/office/drawing/2014/main" id="{5832F7C0-1272-E70B-06BB-4F7AD730B67F}"/>
              </a:ext>
            </a:extLst>
          </p:cNvPr>
          <p:cNvSpPr>
            <a:spLocks noGrp="1"/>
          </p:cNvSpPr>
          <p:nvPr>
            <p:ph type="sldNum" sz="quarter" idx="13"/>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991059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ide med heldekkende bild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90B0ED0B-836F-C76C-C493-A157EE7AFF20}"/>
              </a:ext>
            </a:extLst>
          </p:cNvPr>
          <p:cNvSpPr>
            <a:spLocks noGrp="1"/>
          </p:cNvSpPr>
          <p:nvPr>
            <p:ph type="pic" idx="10" hasCustomPrompt="1"/>
          </p:nvPr>
        </p:nvSpPr>
        <p:spPr>
          <a:xfrm>
            <a:off x="-1" y="0"/>
            <a:ext cx="12193200" cy="6858000"/>
          </a:xfrm>
          <a:solidFill>
            <a:srgbClr val="D9D9D9"/>
          </a:solidFill>
        </p:spPr>
        <p:txBody>
          <a:bodyPr tIns="907313">
            <a:normAutofit/>
          </a:bodyPr>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a:t>
            </a:r>
            <a:endParaRPr lang="nb-NO" dirty="0"/>
          </a:p>
        </p:txBody>
      </p:sp>
    </p:spTree>
    <p:extLst>
      <p:ext uri="{BB962C8B-B14F-4D97-AF65-F5344CB8AC3E}">
        <p14:creationId xmlns:p14="http://schemas.microsoft.com/office/powerpoint/2010/main" val="3392413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 tekstfelt variant 1">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90B0ED0B-836F-C76C-C493-A157EE7AFF20}"/>
              </a:ext>
            </a:extLst>
          </p:cNvPr>
          <p:cNvSpPr>
            <a:spLocks noGrp="1"/>
          </p:cNvSpPr>
          <p:nvPr>
            <p:ph type="pic" idx="10" hasCustomPrompt="1"/>
          </p:nvPr>
        </p:nvSpPr>
        <p:spPr>
          <a:xfrm>
            <a:off x="0" y="0"/>
            <a:ext cx="12193200" cy="6858000"/>
          </a:xfrm>
          <a:solidFill>
            <a:srgbClr val="D9D9D9"/>
          </a:solidFill>
        </p:spPr>
        <p:txBody>
          <a:bodyPr tIns="907313">
            <a:normAutofit/>
          </a:bodyPr>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a:t>
            </a:r>
            <a:endParaRPr lang="nb-NO" dirty="0"/>
          </a:p>
        </p:txBody>
      </p:sp>
      <p:sp>
        <p:nvSpPr>
          <p:cNvPr id="4" name="Plassholder for tekst 3">
            <a:extLst>
              <a:ext uri="{FF2B5EF4-FFF2-40B4-BE49-F238E27FC236}">
                <a16:creationId xmlns:a16="http://schemas.microsoft.com/office/drawing/2014/main" id="{3F084351-9D52-1FB9-568A-252FCECD3105}"/>
              </a:ext>
            </a:extLst>
          </p:cNvPr>
          <p:cNvSpPr>
            <a:spLocks noGrp="1"/>
          </p:cNvSpPr>
          <p:nvPr>
            <p:ph type="body" sz="quarter" idx="12"/>
          </p:nvPr>
        </p:nvSpPr>
        <p:spPr>
          <a:xfrm>
            <a:off x="248499" y="1455390"/>
            <a:ext cx="4375016" cy="1036347"/>
          </a:xfrm>
          <a:prstGeom prst="rect">
            <a:avLst/>
          </a:prstGeom>
          <a:solidFill>
            <a:srgbClr val="FAF6F3"/>
          </a:solidFill>
        </p:spPr>
        <p:txBody>
          <a:bodyPr wrap="square" lIns="360000" tIns="360000" rIns="360000" bIns="360000">
            <a:spAutoFit/>
          </a:bodyPr>
          <a:lstStyle>
            <a:lvl1pPr marL="0" indent="0" algn="l">
              <a:lnSpc>
                <a:spcPct val="120000"/>
              </a:lnSpc>
              <a:spcBef>
                <a:spcPts val="0"/>
              </a:spcBef>
              <a:spcAft>
                <a:spcPts val="0"/>
              </a:spcAft>
              <a:buNone/>
              <a:defRPr sz="1600" b="0" i="0" u="none" cap="none">
                <a:latin typeface="+mn-lt"/>
              </a:defRPr>
            </a:lvl1pPr>
          </a:lstStyle>
          <a:p>
            <a:pPr lvl="0"/>
            <a:r>
              <a:rPr lang="nb-NO"/>
              <a:t>Klikk for å redigere tekststiler i malen</a:t>
            </a:r>
          </a:p>
        </p:txBody>
      </p:sp>
    </p:spTree>
    <p:extLst>
      <p:ext uri="{BB962C8B-B14F-4D97-AF65-F5344CB8AC3E}">
        <p14:creationId xmlns:p14="http://schemas.microsoft.com/office/powerpoint/2010/main" val="260224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 tekstfelt variant 2">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90B0ED0B-836F-C76C-C493-A157EE7AFF20}"/>
              </a:ext>
            </a:extLst>
          </p:cNvPr>
          <p:cNvSpPr>
            <a:spLocks noGrp="1"/>
          </p:cNvSpPr>
          <p:nvPr>
            <p:ph type="pic" idx="10" hasCustomPrompt="1"/>
          </p:nvPr>
        </p:nvSpPr>
        <p:spPr>
          <a:xfrm>
            <a:off x="-1" y="0"/>
            <a:ext cx="12193200" cy="6858000"/>
          </a:xfrm>
          <a:solidFill>
            <a:srgbClr val="D9D9D9"/>
          </a:solidFill>
        </p:spPr>
        <p:txBody>
          <a:bodyPr tIns="907313">
            <a:normAutofit/>
          </a:bodyPr>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a:t>
            </a:r>
            <a:endParaRPr lang="nb-NO" dirty="0"/>
          </a:p>
        </p:txBody>
      </p:sp>
      <p:sp>
        <p:nvSpPr>
          <p:cNvPr id="4" name="Plassholder for tekst 3">
            <a:extLst>
              <a:ext uri="{FF2B5EF4-FFF2-40B4-BE49-F238E27FC236}">
                <a16:creationId xmlns:a16="http://schemas.microsoft.com/office/drawing/2014/main" id="{3F084351-9D52-1FB9-568A-252FCECD3105}"/>
              </a:ext>
            </a:extLst>
          </p:cNvPr>
          <p:cNvSpPr>
            <a:spLocks noGrp="1"/>
          </p:cNvSpPr>
          <p:nvPr>
            <p:ph type="body" sz="quarter" idx="12"/>
          </p:nvPr>
        </p:nvSpPr>
        <p:spPr>
          <a:xfrm>
            <a:off x="360045" y="512763"/>
            <a:ext cx="4283075" cy="2271718"/>
          </a:xfrm>
          <a:prstGeom prst="rect">
            <a:avLst/>
          </a:prstGeom>
          <a:solidFill>
            <a:srgbClr val="FAF6F3"/>
          </a:solidFill>
        </p:spPr>
        <p:txBody>
          <a:bodyPr wrap="square" lIns="360000" tIns="1440000" rIns="360000" bIns="540000">
            <a:spAutoFit/>
          </a:bodyPr>
          <a:lstStyle>
            <a:lvl1pPr marL="0" indent="0" algn="ctr">
              <a:lnSpc>
                <a:spcPct val="120000"/>
              </a:lnSpc>
              <a:spcBef>
                <a:spcPts val="0"/>
              </a:spcBef>
              <a:spcAft>
                <a:spcPts val="0"/>
              </a:spcAft>
              <a:buNone/>
              <a:defRPr sz="1600" b="0" i="0" u="none" cap="none">
                <a:latin typeface="+mn-lt"/>
              </a:defRPr>
            </a:lvl1pPr>
          </a:lstStyle>
          <a:p>
            <a:pPr lvl="0"/>
            <a:r>
              <a:rPr lang="nb-NO"/>
              <a:t>Klikk for å redigere tekststiler i malen</a:t>
            </a:r>
          </a:p>
        </p:txBody>
      </p:sp>
      <p:sp>
        <p:nvSpPr>
          <p:cNvPr id="6" name="Tittel 5">
            <a:extLst>
              <a:ext uri="{FF2B5EF4-FFF2-40B4-BE49-F238E27FC236}">
                <a16:creationId xmlns:a16="http://schemas.microsoft.com/office/drawing/2014/main" id="{0C29952C-063D-724E-703B-0C557DEFE08C}"/>
              </a:ext>
            </a:extLst>
          </p:cNvPr>
          <p:cNvSpPr>
            <a:spLocks noGrp="1"/>
          </p:cNvSpPr>
          <p:nvPr>
            <p:ph type="title"/>
          </p:nvPr>
        </p:nvSpPr>
        <p:spPr>
          <a:xfrm>
            <a:off x="360045" y="722638"/>
            <a:ext cx="4284000" cy="984885"/>
          </a:xfrm>
        </p:spPr>
        <p:txBody>
          <a:bodyPr anchor="b">
            <a:normAutofit/>
          </a:bodyPr>
          <a:lstStyle>
            <a:lvl1pPr algn="ctr">
              <a:defRPr sz="3200" b="0">
                <a:solidFill>
                  <a:schemeClr val="dk1"/>
                </a:solidFill>
              </a:defRPr>
            </a:lvl1pPr>
          </a:lstStyle>
          <a:p>
            <a:r>
              <a:rPr lang="nb-NO"/>
              <a:t>Klikk for å redigere tittelstil</a:t>
            </a:r>
            <a:endParaRPr lang="nb-NO" dirty="0"/>
          </a:p>
        </p:txBody>
      </p:sp>
    </p:spTree>
    <p:extLst>
      <p:ext uri="{BB962C8B-B14F-4D97-AF65-F5344CB8AC3E}">
        <p14:creationId xmlns:p14="http://schemas.microsoft.com/office/powerpoint/2010/main" val="70073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tatside">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DF961D0D-3E89-CCD8-F0FA-BA34523EC64F}"/>
              </a:ext>
            </a:extLst>
          </p:cNvPr>
          <p:cNvSpPr>
            <a:spLocks noGrp="1"/>
          </p:cNvSpPr>
          <p:nvPr>
            <p:ph type="body" idx="10" hasCustomPrompt="1"/>
          </p:nvPr>
        </p:nvSpPr>
        <p:spPr>
          <a:xfrm>
            <a:off x="360045" y="370799"/>
            <a:ext cx="11448000" cy="5223176"/>
          </a:xfrm>
        </p:spPr>
        <p:txBody>
          <a:bodyPr lIns="0" tIns="0" rIns="0" bIns="0"/>
          <a:lstStyle>
            <a:lvl1pPr marL="0" indent="0" algn="l">
              <a:lnSpc>
                <a:spcPct val="100000"/>
              </a:lnSpc>
              <a:spcBef>
                <a:spcPts val="0"/>
              </a:spcBef>
              <a:spcAft>
                <a:spcPts val="0"/>
              </a:spcAft>
              <a:buClrTx/>
              <a:buFontTx/>
              <a:buNone/>
              <a:defRPr sz="5600" b="0" i="0" u="none" cap="none">
                <a:solidFill>
                  <a:schemeClr val="dk1"/>
                </a:solidFill>
                <a:latin typeface="+mj-lt"/>
              </a:defRPr>
            </a:lvl1pPr>
          </a:lstStyle>
          <a:p>
            <a:pPr lvl="0"/>
            <a:r>
              <a:rPr lang="nb-NO" dirty="0"/>
              <a:t>Sitat</a:t>
            </a:r>
          </a:p>
        </p:txBody>
      </p:sp>
      <p:sp>
        <p:nvSpPr>
          <p:cNvPr id="10" name="Plassholder for tekst 9">
            <a:extLst>
              <a:ext uri="{FF2B5EF4-FFF2-40B4-BE49-F238E27FC236}">
                <a16:creationId xmlns:a16="http://schemas.microsoft.com/office/drawing/2014/main" id="{14B2BB77-4121-EE31-E193-6F53B0D33B96}"/>
              </a:ext>
            </a:extLst>
          </p:cNvPr>
          <p:cNvSpPr>
            <a:spLocks noGrp="1"/>
          </p:cNvSpPr>
          <p:nvPr>
            <p:ph type="body" sz="quarter" idx="11" hasCustomPrompt="1"/>
          </p:nvPr>
        </p:nvSpPr>
        <p:spPr>
          <a:xfrm>
            <a:off x="360045" y="5949703"/>
            <a:ext cx="11449050" cy="359023"/>
          </a:xfrm>
          <a:prstGeom prst="rect">
            <a:avLst/>
          </a:prstGeom>
        </p:spPr>
        <p:txBody>
          <a:bodyPr lIns="0" tIns="0" rIns="0" bIns="0"/>
          <a:lstStyle>
            <a:lvl1pPr marL="285750" indent="-285750" algn="l">
              <a:lnSpc>
                <a:spcPct val="100000"/>
              </a:lnSpc>
              <a:spcBef>
                <a:spcPts val="300"/>
              </a:spcBef>
              <a:spcAft>
                <a:spcPts val="0"/>
              </a:spcAft>
              <a:buClrTx/>
              <a:buFont typeface="Courier New" panose="02070309020205020404" pitchFamily="49" charset="0"/>
              <a:buChar char="­"/>
              <a:defRPr sz="1800" b="0" i="0" u="none" cap="none">
                <a:solidFill>
                  <a:schemeClr val="dk1"/>
                </a:solidFill>
                <a:latin typeface="+mn-lt"/>
              </a:defRPr>
            </a:lvl1pPr>
          </a:lstStyle>
          <a:p>
            <a:pPr lvl="0"/>
            <a:r>
              <a:rPr lang="nb-NO" dirty="0"/>
              <a:t>Kilde</a:t>
            </a:r>
          </a:p>
        </p:txBody>
      </p:sp>
      <p:sp>
        <p:nvSpPr>
          <p:cNvPr id="5" name="Plassholder for dato 4">
            <a:extLst>
              <a:ext uri="{FF2B5EF4-FFF2-40B4-BE49-F238E27FC236}">
                <a16:creationId xmlns:a16="http://schemas.microsoft.com/office/drawing/2014/main" id="{3059C503-D8E5-D52C-A6BF-E7B139493A5E}"/>
              </a:ext>
            </a:extLst>
          </p:cNvPr>
          <p:cNvSpPr>
            <a:spLocks noGrp="1"/>
          </p:cNvSpPr>
          <p:nvPr>
            <p:ph type="dt" sz="half" idx="12"/>
          </p:nvPr>
        </p:nvSpPr>
        <p:spPr/>
        <p:txBody>
          <a:bodyPr/>
          <a:lstStyle/>
          <a:p>
            <a:fld id="{506135E9-975B-4DCB-A12D-22E02D8A954E}" type="datetime1">
              <a:rPr lang="nb-NO" smtClean="0"/>
              <a:t>06.03.2024</a:t>
            </a:fld>
            <a:endParaRPr lang="nb-NO"/>
          </a:p>
        </p:txBody>
      </p:sp>
      <p:sp>
        <p:nvSpPr>
          <p:cNvPr id="6" name="Plassholder for bunntekst 5">
            <a:extLst>
              <a:ext uri="{FF2B5EF4-FFF2-40B4-BE49-F238E27FC236}">
                <a16:creationId xmlns:a16="http://schemas.microsoft.com/office/drawing/2014/main" id="{0F79F31C-A3F2-66E3-52AF-63C99E7A6915}"/>
              </a:ext>
            </a:extLst>
          </p:cNvPr>
          <p:cNvSpPr>
            <a:spLocks noGrp="1"/>
          </p:cNvSpPr>
          <p:nvPr>
            <p:ph type="ftr" sz="quarter" idx="13"/>
          </p:nvPr>
        </p:nvSpPr>
        <p:spPr/>
        <p:txBody>
          <a:bodyPr/>
          <a:lstStyle/>
          <a:p>
            <a:endParaRPr lang="nb-NO" dirty="0"/>
          </a:p>
        </p:txBody>
      </p:sp>
      <p:sp>
        <p:nvSpPr>
          <p:cNvPr id="7" name="Plassholder for lysbildenummer 6">
            <a:extLst>
              <a:ext uri="{FF2B5EF4-FFF2-40B4-BE49-F238E27FC236}">
                <a16:creationId xmlns:a16="http://schemas.microsoft.com/office/drawing/2014/main" id="{028A4AAF-2092-F7CE-0462-2B431203CE3F}"/>
              </a:ext>
            </a:extLst>
          </p:cNvPr>
          <p:cNvSpPr>
            <a:spLocks noGrp="1"/>
          </p:cNvSpPr>
          <p:nvPr>
            <p:ph type="sldNum" sz="quarter" idx="14"/>
          </p:nvPr>
        </p:nvSpPr>
        <p:spPr>
          <a:xfrm>
            <a:off x="360045" y="6552819"/>
            <a:ext cx="180023" cy="92333"/>
          </a:xfrm>
        </p:spPr>
        <p:txBody>
          <a:bodyPr/>
          <a:lstStyle/>
          <a:p>
            <a:fld id="{0CD1C0F9-8870-45B6-8F4C-C141C91534A5}" type="slidenum">
              <a:rPr lang="nb-NO" smtClean="0"/>
              <a:pPr/>
              <a:t>‹#›</a:t>
            </a:fld>
            <a:endParaRPr lang="nb-NO"/>
          </a:p>
        </p:txBody>
      </p:sp>
      <p:sp>
        <p:nvSpPr>
          <p:cNvPr id="2" name="TekstSylinder 1">
            <a:extLst>
              <a:ext uri="{FF2B5EF4-FFF2-40B4-BE49-F238E27FC236}">
                <a16:creationId xmlns:a16="http://schemas.microsoft.com/office/drawing/2014/main" id="{51F099EA-C5B5-5783-380D-AB1B44566DCA}"/>
              </a:ext>
            </a:extLst>
          </p:cNvPr>
          <p:cNvSpPr txBox="1"/>
          <p:nvPr userDrawn="1"/>
        </p:nvSpPr>
        <p:spPr>
          <a:xfrm>
            <a:off x="-1821584" y="2468700"/>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3" name="Gruppe 2">
            <a:extLst>
              <a:ext uri="{FF2B5EF4-FFF2-40B4-BE49-F238E27FC236}">
                <a16:creationId xmlns:a16="http://schemas.microsoft.com/office/drawing/2014/main" id="{BBAFE2AF-F251-8A93-2F6D-765F89BE751B}"/>
              </a:ext>
            </a:extLst>
          </p:cNvPr>
          <p:cNvGrpSpPr/>
          <p:nvPr userDrawn="1"/>
        </p:nvGrpSpPr>
        <p:grpSpPr>
          <a:xfrm>
            <a:off x="-1743412" y="4103279"/>
            <a:ext cx="1306512" cy="1526657"/>
            <a:chOff x="-1589485" y="1838157"/>
            <a:chExt cx="1306512" cy="1526657"/>
          </a:xfrm>
        </p:grpSpPr>
        <p:pic>
          <p:nvPicPr>
            <p:cNvPr id="4" name="Bilde 3">
              <a:extLst>
                <a:ext uri="{FF2B5EF4-FFF2-40B4-BE49-F238E27FC236}">
                  <a16:creationId xmlns:a16="http://schemas.microsoft.com/office/drawing/2014/main" id="{B80D324F-5BDC-C209-74B5-5611B3AC5E21}"/>
                </a:ext>
              </a:extLst>
            </p:cNvPr>
            <p:cNvPicPr>
              <a:picLocks noChangeAspect="1"/>
            </p:cNvPicPr>
            <p:nvPr userDrawn="1"/>
          </p:nvPicPr>
          <p:blipFill>
            <a:blip r:embed="rId2"/>
            <a:stretch>
              <a:fillRect/>
            </a:stretch>
          </p:blipFill>
          <p:spPr>
            <a:xfrm>
              <a:off x="-1589485" y="1838157"/>
              <a:ext cx="1306512" cy="1526657"/>
            </a:xfrm>
            <a:prstGeom prst="rect">
              <a:avLst/>
            </a:prstGeom>
          </p:spPr>
        </p:pic>
        <p:sp>
          <p:nvSpPr>
            <p:cNvPr id="8" name="Rektangel 7">
              <a:extLst>
                <a:ext uri="{FF2B5EF4-FFF2-40B4-BE49-F238E27FC236}">
                  <a16:creationId xmlns:a16="http://schemas.microsoft.com/office/drawing/2014/main" id="{B62832CE-3441-ABC8-E90F-8FDC3F220E9A}"/>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7" name="TekstSylinder 16">
            <a:extLst>
              <a:ext uri="{FF2B5EF4-FFF2-40B4-BE49-F238E27FC236}">
                <a16:creationId xmlns:a16="http://schemas.microsoft.com/office/drawing/2014/main" id="{76B82D3F-F591-7E81-E3D4-88FC2183807E}"/>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Sitatside</a:t>
            </a:r>
          </a:p>
        </p:txBody>
      </p:sp>
      <p:sp>
        <p:nvSpPr>
          <p:cNvPr id="18" name="TekstSylinder 17">
            <a:extLst>
              <a:ext uri="{FF2B5EF4-FFF2-40B4-BE49-F238E27FC236}">
                <a16:creationId xmlns:a16="http://schemas.microsoft.com/office/drawing/2014/main" id="{1393C352-7F8A-BB46-6DD2-405E620C7436}"/>
              </a:ext>
            </a:extLst>
          </p:cNvPr>
          <p:cNvSpPr txBox="1"/>
          <p:nvPr userDrawn="1"/>
        </p:nvSpPr>
        <p:spPr>
          <a:xfrm>
            <a:off x="-1743412" y="5717314"/>
            <a:ext cx="1466114" cy="431657"/>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 typeface="Calibri" panose="020F0502020204030204" pitchFamily="34" charset="0"/>
              <a:buNone/>
              <a:tabLst/>
              <a:defRPr/>
            </a:pPr>
            <a:r>
              <a:rPr lang="nb-NO" sz="800" i="1" dirty="0"/>
              <a:t>Trykk «flere farger» under malingsspannet for å skrive HEX-verdi</a:t>
            </a:r>
          </a:p>
        </p:txBody>
      </p:sp>
      <p:grpSp>
        <p:nvGrpSpPr>
          <p:cNvPr id="21" name="Gruppe 20">
            <a:extLst>
              <a:ext uri="{FF2B5EF4-FFF2-40B4-BE49-F238E27FC236}">
                <a16:creationId xmlns:a16="http://schemas.microsoft.com/office/drawing/2014/main" id="{EE6999BF-82B3-B4D7-9C03-EE9595EA0BBE}"/>
              </a:ext>
            </a:extLst>
          </p:cNvPr>
          <p:cNvGrpSpPr/>
          <p:nvPr userDrawn="1"/>
        </p:nvGrpSpPr>
        <p:grpSpPr>
          <a:xfrm>
            <a:off x="-1821584" y="966475"/>
            <a:ext cx="1689882" cy="1316579"/>
            <a:chOff x="-1821584" y="897895"/>
            <a:chExt cx="1689882" cy="1316579"/>
          </a:xfrm>
        </p:grpSpPr>
        <p:sp>
          <p:nvSpPr>
            <p:cNvPr id="12" name="TekstSylinder 11">
              <a:extLst>
                <a:ext uri="{FF2B5EF4-FFF2-40B4-BE49-F238E27FC236}">
                  <a16:creationId xmlns:a16="http://schemas.microsoft.com/office/drawing/2014/main" id="{C3DF03D0-21D4-7E2E-91BD-9F559C46C9BE}"/>
                </a:ext>
              </a:extLst>
            </p:cNvPr>
            <p:cNvSpPr txBox="1"/>
            <p:nvPr userDrawn="1"/>
          </p:nvSpPr>
          <p:spPr>
            <a:xfrm>
              <a:off x="-1821584" y="897895"/>
              <a:ext cx="1689882" cy="1316579"/>
            </a:xfrm>
            <a:prstGeom prst="rect">
              <a:avLst/>
            </a:prstGeom>
            <a:noFill/>
          </p:spPr>
          <p:txBody>
            <a:bodyPr wrap="square" lIns="0" tIns="0" rIns="0" bIns="0" rtlCol="0">
              <a:spAutoFit/>
            </a:bodyPr>
            <a:lstStyle/>
            <a:p>
              <a:pPr marL="0" indent="0">
                <a:lnSpc>
                  <a:spcPct val="120000"/>
                </a:lnSpc>
                <a:buFont typeface="Calibri" panose="020F0502020204030204" pitchFamily="34" charset="0"/>
                <a:buNone/>
              </a:pPr>
              <a:r>
                <a:rPr lang="nb-NO" sz="900" b="0" u="none" strike="noStrike" dirty="0">
                  <a:solidFill>
                    <a:srgbClr val="032B2F"/>
                  </a:solidFill>
                  <a:effectLst/>
                  <a:latin typeface="+mn-lt"/>
                </a:rPr>
                <a:t>Font skal være minimum 40 </a:t>
              </a:r>
              <a:r>
                <a:rPr lang="nb-NO" sz="900" b="0" u="none" strike="noStrike" dirty="0" err="1">
                  <a:solidFill>
                    <a:srgbClr val="032B2F"/>
                  </a:solidFill>
                  <a:effectLst/>
                  <a:latin typeface="+mn-lt"/>
                </a:rPr>
                <a:t>pt</a:t>
              </a:r>
              <a:r>
                <a:rPr lang="nb-NO" sz="900" b="0" u="none" strike="noStrike" dirty="0">
                  <a:solidFill>
                    <a:srgbClr val="032B2F"/>
                  </a:solidFill>
                  <a:effectLst/>
                  <a:latin typeface="+mn-lt"/>
                </a:rPr>
                <a:t> og siden kan ha disse bakgrunnene:</a:t>
              </a:r>
            </a:p>
            <a:p>
              <a:pPr>
                <a:lnSpc>
                  <a:spcPct val="120000"/>
                </a:lnSpc>
              </a:pPr>
              <a:r>
                <a:rPr lang="nb-NO" sz="900" b="0" u="none" strike="noStrike" dirty="0">
                  <a:solidFill>
                    <a:srgbClr val="032B2F"/>
                  </a:solidFill>
                  <a:effectLst/>
                  <a:latin typeface="+mn-lt"/>
                </a:rPr>
                <a:t>Lysegrønn – #E2F1DF</a:t>
              </a:r>
              <a:endParaRPr lang="nb-NO" sz="900" b="0" dirty="0">
                <a:solidFill>
                  <a:srgbClr val="032B2F"/>
                </a:solidFill>
                <a:latin typeface="+mn-lt"/>
              </a:endParaRPr>
            </a:p>
            <a:p>
              <a:pPr marL="0" indent="0">
                <a:lnSpc>
                  <a:spcPct val="120000"/>
                </a:lnSpc>
                <a:buFont typeface="Calibri" panose="020F0502020204030204" pitchFamily="34" charset="0"/>
                <a:buNone/>
              </a:pPr>
              <a:r>
                <a:rPr lang="nb-NO" sz="900" b="0" u="none" strike="noStrike" dirty="0">
                  <a:solidFill>
                    <a:srgbClr val="032B2F"/>
                  </a:solidFill>
                  <a:effectLst/>
                  <a:latin typeface="+mn-lt"/>
                </a:rPr>
                <a:t>Lyseblå - #E7F2F8</a:t>
              </a:r>
            </a:p>
            <a:p>
              <a:pPr>
                <a:lnSpc>
                  <a:spcPct val="120000"/>
                </a:lnSpc>
              </a:pPr>
              <a:r>
                <a:rPr lang="nb-NO" sz="900" b="0" dirty="0">
                  <a:solidFill>
                    <a:srgbClr val="032B2F"/>
                  </a:solidFill>
                  <a:latin typeface="+mn-lt"/>
                </a:rPr>
                <a:t>Lysebeige – #FAF6F3</a:t>
              </a:r>
              <a:br>
                <a:rPr lang="nb-NO" sz="900" b="0" dirty="0">
                  <a:solidFill>
                    <a:srgbClr val="032B2F"/>
                  </a:solidFill>
                  <a:latin typeface="+mn-lt"/>
                </a:rPr>
              </a:br>
              <a:r>
                <a:rPr lang="nb-NO" sz="900" b="0" dirty="0">
                  <a:solidFill>
                    <a:srgbClr val="032B2F"/>
                  </a:solidFill>
                  <a:latin typeface="+mn-lt"/>
                </a:rPr>
                <a:t>Lysegul – #F8DE9C</a:t>
              </a:r>
            </a:p>
            <a:p>
              <a:pPr>
                <a:lnSpc>
                  <a:spcPct val="120000"/>
                </a:lnSpc>
              </a:pPr>
              <a:r>
                <a:rPr lang="nb-NO" sz="900" b="0" dirty="0">
                  <a:solidFill>
                    <a:srgbClr val="032B2F"/>
                  </a:solidFill>
                  <a:latin typeface="+mn-lt"/>
                </a:rPr>
                <a:t>Rosa - #FBD4C1</a:t>
              </a:r>
            </a:p>
          </p:txBody>
        </p:sp>
        <p:sp>
          <p:nvSpPr>
            <p:cNvPr id="13" name="Rektangel 12">
              <a:extLst>
                <a:ext uri="{FF2B5EF4-FFF2-40B4-BE49-F238E27FC236}">
                  <a16:creationId xmlns:a16="http://schemas.microsoft.com/office/drawing/2014/main" id="{48D5FFDF-0916-6C32-9535-0DD96DB83E1A}"/>
                </a:ext>
              </a:extLst>
            </p:cNvPr>
            <p:cNvSpPr/>
            <p:nvPr userDrawn="1"/>
          </p:nvSpPr>
          <p:spPr>
            <a:xfrm>
              <a:off x="-668267" y="1417565"/>
              <a:ext cx="158310"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4" name="Rektangel 13">
              <a:extLst>
                <a:ext uri="{FF2B5EF4-FFF2-40B4-BE49-F238E27FC236}">
                  <a16:creationId xmlns:a16="http://schemas.microsoft.com/office/drawing/2014/main" id="{0608194F-1C12-8B1B-4B0F-D245E075963A}"/>
                </a:ext>
              </a:extLst>
            </p:cNvPr>
            <p:cNvSpPr/>
            <p:nvPr userDrawn="1"/>
          </p:nvSpPr>
          <p:spPr>
            <a:xfrm>
              <a:off x="-668267" y="1583455"/>
              <a:ext cx="158310"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dirty="0"/>
            </a:p>
          </p:txBody>
        </p:sp>
        <p:sp>
          <p:nvSpPr>
            <p:cNvPr id="15" name="Rektangel 14">
              <a:extLst>
                <a:ext uri="{FF2B5EF4-FFF2-40B4-BE49-F238E27FC236}">
                  <a16:creationId xmlns:a16="http://schemas.microsoft.com/office/drawing/2014/main" id="{66431863-D660-0CD5-2FA4-30B6F4C0B72C}"/>
                </a:ext>
              </a:extLst>
            </p:cNvPr>
            <p:cNvSpPr/>
            <p:nvPr userDrawn="1"/>
          </p:nvSpPr>
          <p:spPr>
            <a:xfrm>
              <a:off x="-668267" y="1749345"/>
              <a:ext cx="158310"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6" name="Rektangel 15">
              <a:extLst>
                <a:ext uri="{FF2B5EF4-FFF2-40B4-BE49-F238E27FC236}">
                  <a16:creationId xmlns:a16="http://schemas.microsoft.com/office/drawing/2014/main" id="{0F74CDAD-19BC-0514-68F4-563F6D926BAD}"/>
                </a:ext>
              </a:extLst>
            </p:cNvPr>
            <p:cNvSpPr/>
            <p:nvPr userDrawn="1"/>
          </p:nvSpPr>
          <p:spPr>
            <a:xfrm>
              <a:off x="-668267" y="1915235"/>
              <a:ext cx="158310" cy="123825"/>
            </a:xfrm>
            <a:prstGeom prst="rect">
              <a:avLst/>
            </a:prstGeom>
            <a:solidFill>
              <a:srgbClr val="F8DE9C"/>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0" name="Rektangel 19">
              <a:extLst>
                <a:ext uri="{FF2B5EF4-FFF2-40B4-BE49-F238E27FC236}">
                  <a16:creationId xmlns:a16="http://schemas.microsoft.com/office/drawing/2014/main" id="{ADA69DD8-8BFC-0D32-1DCE-A738D9D31733}"/>
                </a:ext>
              </a:extLst>
            </p:cNvPr>
            <p:cNvSpPr/>
            <p:nvPr userDrawn="1"/>
          </p:nvSpPr>
          <p:spPr>
            <a:xfrm>
              <a:off x="-668267" y="2081123"/>
              <a:ext cx="158310" cy="123825"/>
            </a:xfrm>
            <a:prstGeom prst="rect">
              <a:avLst/>
            </a:prstGeom>
            <a:solidFill>
              <a:srgbClr val="FBD4C1"/>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Tree>
    <p:extLst>
      <p:ext uri="{BB962C8B-B14F-4D97-AF65-F5344CB8AC3E}">
        <p14:creationId xmlns:p14="http://schemas.microsoft.com/office/powerpoint/2010/main" val="10949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3">
    <p:bg>
      <p:bgPr>
        <a:solidFill>
          <a:srgbClr val="054449"/>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086E5DF-6BBC-CD75-1A87-F6905460A2E4}"/>
              </a:ext>
            </a:extLst>
          </p:cNvPr>
          <p:cNvSpPr>
            <a:spLocks noGrp="1"/>
          </p:cNvSpPr>
          <p:nvPr>
            <p:ph type="pic" sz="quarter" idx="13" hasCustomPrompt="1"/>
          </p:nvPr>
        </p:nvSpPr>
        <p:spPr>
          <a:xfrm>
            <a:off x="0" y="0"/>
            <a:ext cx="12192000" cy="6858000"/>
          </a:xfrm>
          <a:custGeom>
            <a:avLst/>
            <a:gdLst>
              <a:gd name="connsiteX0" fmla="*/ 7920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 name="connsiteX6" fmla="*/ 6096000 w 12192000"/>
              <a:gd name="connsiteY6" fmla="*/ 6094798 h 6858000"/>
              <a:gd name="connsiteX7" fmla="*/ 7920000 w 12192000"/>
              <a:gd name="connsiteY7" fmla="*/ 60947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920000" y="0"/>
                </a:moveTo>
                <a:lnTo>
                  <a:pt x="12192000" y="0"/>
                </a:lnTo>
                <a:lnTo>
                  <a:pt x="12192000" y="6858000"/>
                </a:lnTo>
                <a:lnTo>
                  <a:pt x="0" y="6858000"/>
                </a:lnTo>
                <a:lnTo>
                  <a:pt x="0" y="6094800"/>
                </a:lnTo>
                <a:lnTo>
                  <a:pt x="6096000" y="6094800"/>
                </a:lnTo>
                <a:lnTo>
                  <a:pt x="6096000" y="6094798"/>
                </a:lnTo>
                <a:lnTo>
                  <a:pt x="7920000" y="6094798"/>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solidFill>
                  <a:schemeClr val="bg2"/>
                </a:solidFill>
              </a:defRPr>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1490586"/>
            <a:ext cx="6444805" cy="1410643"/>
          </a:xfrm>
        </p:spPr>
        <p:txBody>
          <a:bodyPr lIns="0" tIns="0" rIns="0" bIns="0" anchor="b">
            <a:normAutofit/>
          </a:bodyPr>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096387"/>
            <a:ext cx="6444805"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2" name="Picture 9" descr="A white text on a black background&#10;&#10;Description automatically generated">
            <a:extLst>
              <a:ext uri="{FF2B5EF4-FFF2-40B4-BE49-F238E27FC236}">
                <a16:creationId xmlns:a16="http://schemas.microsoft.com/office/drawing/2014/main" id="{83A0315B-BAE7-D98C-8085-DAAA8A584B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5700"/>
          </a:xfrm>
          <a:prstGeom prst="rect">
            <a:avLst/>
          </a:prstGeom>
        </p:spPr>
      </p:pic>
      <p:sp>
        <p:nvSpPr>
          <p:cNvPr id="4" name="Plassholder for dato 3">
            <a:extLst>
              <a:ext uri="{FF2B5EF4-FFF2-40B4-BE49-F238E27FC236}">
                <a16:creationId xmlns:a16="http://schemas.microsoft.com/office/drawing/2014/main" id="{CFDD4DCB-8B64-0266-688B-FC4A349A058F}"/>
              </a:ext>
            </a:extLst>
          </p:cNvPr>
          <p:cNvSpPr>
            <a:spLocks noGrp="1"/>
          </p:cNvSpPr>
          <p:nvPr>
            <p:ph type="dt" sz="half" idx="14"/>
          </p:nvPr>
        </p:nvSpPr>
        <p:spPr>
          <a:xfrm>
            <a:off x="360045" y="5580698"/>
            <a:ext cx="2844799" cy="187231"/>
          </a:xfrm>
        </p:spPr>
        <p:txBody>
          <a:bodyPr>
            <a:normAutofit/>
          </a:bodyPr>
          <a:lstStyle>
            <a:lvl1pPr>
              <a:defRPr sz="1100">
                <a:solidFill>
                  <a:srgbClr val="E2F1DF"/>
                </a:solidFill>
              </a:defRPr>
            </a:lvl1pPr>
          </a:lstStyle>
          <a:p>
            <a:fld id="{035C1F7A-CEF0-4897-9C81-39641BC5E30D}" type="datetime1">
              <a:rPr lang="nb-NO" smtClean="0"/>
              <a:t>06.03.2024</a:t>
            </a:fld>
            <a:endParaRPr lang="nb-NO"/>
          </a:p>
        </p:txBody>
      </p:sp>
    </p:spTree>
    <p:extLst>
      <p:ext uri="{BB962C8B-B14F-4D97-AF65-F5344CB8AC3E}">
        <p14:creationId xmlns:p14="http://schemas.microsoft.com/office/powerpoint/2010/main" val="773089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isteside - variant 1">
    <p:bg>
      <p:bgPr>
        <a:solidFill>
          <a:srgbClr val="054449"/>
        </a:solidFill>
        <a:effectLst/>
      </p:bgPr>
    </p:bg>
    <p:spTree>
      <p:nvGrpSpPr>
        <p:cNvPr id="1" name=""/>
        <p:cNvGrpSpPr/>
        <p:nvPr/>
      </p:nvGrpSpPr>
      <p:grpSpPr>
        <a:xfrm>
          <a:off x="0" y="0"/>
          <a:ext cx="0" cy="0"/>
          <a:chOff x="0" y="0"/>
          <a:chExt cx="0" cy="0"/>
        </a:xfrm>
      </p:grpSpPr>
      <p:pic>
        <p:nvPicPr>
          <p:cNvPr id="10" name="Picture 6" descr="A white text on a black background&#10;&#10;Description automatically generated">
            <a:extLst>
              <a:ext uri="{FF2B5EF4-FFF2-40B4-BE49-F238E27FC236}">
                <a16:creationId xmlns:a16="http://schemas.microsoft.com/office/drawing/2014/main" id="{4F450EC7-33DF-1A35-C109-EAEC7E690F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000" y="6498000"/>
            <a:ext cx="820799" cy="143640"/>
          </a:xfrm>
          <a:prstGeom prst="rect">
            <a:avLst/>
          </a:prstGeom>
        </p:spPr>
      </p:pic>
      <p:sp>
        <p:nvSpPr>
          <p:cNvPr id="12" name="Plassholder for tekst 11">
            <a:extLst>
              <a:ext uri="{FF2B5EF4-FFF2-40B4-BE49-F238E27FC236}">
                <a16:creationId xmlns:a16="http://schemas.microsoft.com/office/drawing/2014/main" id="{4A84F568-737D-16BD-21AF-37A871721435}"/>
              </a:ext>
            </a:extLst>
          </p:cNvPr>
          <p:cNvSpPr>
            <a:spLocks noGrp="1"/>
          </p:cNvSpPr>
          <p:nvPr>
            <p:ph type="body" idx="10" hasCustomPrompt="1"/>
          </p:nvPr>
        </p:nvSpPr>
        <p:spPr>
          <a:xfrm>
            <a:off x="3936460" y="1080000"/>
            <a:ext cx="4319081" cy="4319081"/>
          </a:xfrm>
          <a:prstGeom prst="ellipse">
            <a:avLst/>
          </a:prstGeom>
          <a:solidFill>
            <a:srgbClr val="E2F1DF"/>
          </a:solidFill>
        </p:spPr>
        <p:txBody>
          <a:bodyPr lIns="0" tIns="0" rIns="0" bIns="0" anchor="ctr"/>
          <a:lstStyle>
            <a:lvl1pPr marL="0" indent="0" algn="ctr">
              <a:lnSpc>
                <a:spcPct val="100000"/>
              </a:lnSpc>
              <a:spcBef>
                <a:spcPts val="300"/>
              </a:spcBef>
              <a:spcAft>
                <a:spcPts val="0"/>
              </a:spcAft>
              <a:buClrTx/>
              <a:buFontTx/>
              <a:buNone/>
              <a:defRPr sz="7200" b="0" i="0" u="none" cap="none">
                <a:solidFill>
                  <a:srgbClr val="032C30"/>
                </a:solidFill>
                <a:latin typeface="+mj-lt"/>
              </a:defRPr>
            </a:lvl1pPr>
          </a:lstStyle>
          <a:p>
            <a:pPr lvl="0"/>
            <a:r>
              <a:rPr lang="nb-NO" dirty="0"/>
              <a:t>Tekst</a:t>
            </a:r>
          </a:p>
        </p:txBody>
      </p:sp>
      <p:sp>
        <p:nvSpPr>
          <p:cNvPr id="13" name="Plassholder for tekst 12">
            <a:extLst>
              <a:ext uri="{FF2B5EF4-FFF2-40B4-BE49-F238E27FC236}">
                <a16:creationId xmlns:a16="http://schemas.microsoft.com/office/drawing/2014/main" id="{C812C82A-65FE-A113-F45E-552F5182AEB5}"/>
              </a:ext>
            </a:extLst>
          </p:cNvPr>
          <p:cNvSpPr>
            <a:spLocks noGrp="1"/>
          </p:cNvSpPr>
          <p:nvPr>
            <p:ph type="body" sz="quarter" idx="11" hasCustomPrompt="1"/>
          </p:nvPr>
        </p:nvSpPr>
        <p:spPr>
          <a:xfrm>
            <a:off x="360045" y="4876800"/>
            <a:ext cx="2845475" cy="1733550"/>
          </a:xfrm>
          <a:prstGeom prst="rect">
            <a:avLst/>
          </a:prstGeom>
        </p:spPr>
        <p:txBody>
          <a:bodyPr lIns="0" tIns="0" rIns="0" bIns="0" anchor="b"/>
          <a:lstStyle>
            <a:lvl1pPr marL="0" indent="0" algn="l">
              <a:lnSpc>
                <a:spcPct val="120000"/>
              </a:lnSpc>
              <a:spcBef>
                <a:spcPts val="300"/>
              </a:spcBef>
              <a:spcAft>
                <a:spcPts val="0"/>
              </a:spcAft>
              <a:buClrTx/>
              <a:buFontTx/>
              <a:buNone/>
              <a:defRPr sz="1400" b="0" i="0" u="none" cap="none">
                <a:solidFill>
                  <a:srgbClr val="E2F1DF"/>
                </a:solidFill>
                <a:latin typeface="+mn-lt"/>
              </a:defRPr>
            </a:lvl1pPr>
          </a:lstStyle>
          <a:p>
            <a:pPr lvl="0"/>
            <a:r>
              <a:rPr lang="nb-NO" dirty="0"/>
              <a:t>Navn Etternavn</a:t>
            </a:r>
            <a:br>
              <a:rPr lang="nb-NO" dirty="0"/>
            </a:br>
            <a:r>
              <a:rPr lang="nb-NO" dirty="0"/>
              <a:t>Stilling</a:t>
            </a:r>
            <a:br>
              <a:rPr lang="nb-NO" dirty="0"/>
            </a:br>
            <a:r>
              <a:rPr lang="nb-NO" dirty="0"/>
              <a:t>Tel: 00 00 00 00</a:t>
            </a:r>
            <a:br>
              <a:rPr lang="nb-NO" dirty="0"/>
            </a:br>
            <a:r>
              <a:rPr lang="nb-NO" dirty="0"/>
              <a:t>E-post</a:t>
            </a:r>
          </a:p>
        </p:txBody>
      </p:sp>
    </p:spTree>
    <p:extLst>
      <p:ext uri="{BB962C8B-B14F-4D97-AF65-F5344CB8AC3E}">
        <p14:creationId xmlns:p14="http://schemas.microsoft.com/office/powerpoint/2010/main" val="2150581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isteside - variant 2">
    <p:bg>
      <p:bgPr>
        <a:solidFill>
          <a:srgbClr val="054449"/>
        </a:solidFill>
        <a:effectLst/>
      </p:bgPr>
    </p:bg>
    <p:spTree>
      <p:nvGrpSpPr>
        <p:cNvPr id="1" name=""/>
        <p:cNvGrpSpPr/>
        <p:nvPr/>
      </p:nvGrpSpPr>
      <p:grpSpPr>
        <a:xfrm>
          <a:off x="0" y="0"/>
          <a:ext cx="0" cy="0"/>
          <a:chOff x="0" y="0"/>
          <a:chExt cx="0" cy="0"/>
        </a:xfrm>
      </p:grpSpPr>
      <p:pic>
        <p:nvPicPr>
          <p:cNvPr id="7" name="Picture 6" descr="A white text on a black background&#10;&#10;Description automatically generated">
            <a:extLst>
              <a:ext uri="{FF2B5EF4-FFF2-40B4-BE49-F238E27FC236}">
                <a16:creationId xmlns:a16="http://schemas.microsoft.com/office/drawing/2014/main" id="{F03A6848-0C9C-055B-7D88-716227BEB9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000" y="6498000"/>
            <a:ext cx="820799" cy="143640"/>
          </a:xfrm>
          <a:prstGeom prst="rect">
            <a:avLst/>
          </a:prstGeom>
        </p:spPr>
      </p:pic>
      <p:sp>
        <p:nvSpPr>
          <p:cNvPr id="10" name="Plassholder for tekst 9">
            <a:extLst>
              <a:ext uri="{FF2B5EF4-FFF2-40B4-BE49-F238E27FC236}">
                <a16:creationId xmlns:a16="http://schemas.microsoft.com/office/drawing/2014/main" id="{FCED397D-B5D3-4CC9-388D-55AB6C7039E3}"/>
              </a:ext>
            </a:extLst>
          </p:cNvPr>
          <p:cNvSpPr>
            <a:spLocks noGrp="1"/>
          </p:cNvSpPr>
          <p:nvPr>
            <p:ph type="body" idx="10"/>
          </p:nvPr>
        </p:nvSpPr>
        <p:spPr>
          <a:xfrm>
            <a:off x="360045" y="2353452"/>
            <a:ext cx="11448000" cy="1800000"/>
          </a:xfrm>
        </p:spPr>
        <p:txBody>
          <a:bodyPr lIns="0" tIns="0" rIns="0" bIns="0"/>
          <a:lstStyle>
            <a:lvl1pPr marL="0" indent="0" algn="l">
              <a:lnSpc>
                <a:spcPct val="100000"/>
              </a:lnSpc>
              <a:spcBef>
                <a:spcPts val="300"/>
              </a:spcBef>
              <a:spcAft>
                <a:spcPts val="0"/>
              </a:spcAft>
              <a:buClrTx/>
              <a:buFontTx/>
              <a:buNone/>
              <a:defRPr sz="6400" b="0" i="0" u="none" cap="none">
                <a:solidFill>
                  <a:srgbClr val="E2F1DF"/>
                </a:solidFill>
                <a:latin typeface="+mj-lt"/>
              </a:defRPr>
            </a:lvl1pPr>
          </a:lstStyle>
          <a:p>
            <a:pPr lvl="0"/>
            <a:r>
              <a:rPr lang="nb-NO"/>
              <a:t>Klikk for å redigere tekststiler i malen</a:t>
            </a:r>
          </a:p>
        </p:txBody>
      </p:sp>
      <p:sp>
        <p:nvSpPr>
          <p:cNvPr id="11" name="Plassholder for tekst 12">
            <a:extLst>
              <a:ext uri="{FF2B5EF4-FFF2-40B4-BE49-F238E27FC236}">
                <a16:creationId xmlns:a16="http://schemas.microsoft.com/office/drawing/2014/main" id="{5F7B4887-E713-ED91-0CF6-37BAD63CD648}"/>
              </a:ext>
            </a:extLst>
          </p:cNvPr>
          <p:cNvSpPr>
            <a:spLocks noGrp="1"/>
          </p:cNvSpPr>
          <p:nvPr>
            <p:ph type="body" sz="quarter" idx="11" hasCustomPrompt="1"/>
          </p:nvPr>
        </p:nvSpPr>
        <p:spPr>
          <a:xfrm>
            <a:off x="360045" y="4876800"/>
            <a:ext cx="2845475" cy="1733550"/>
          </a:xfrm>
          <a:prstGeom prst="rect">
            <a:avLst/>
          </a:prstGeom>
        </p:spPr>
        <p:txBody>
          <a:bodyPr lIns="0" tIns="0" rIns="0" bIns="0" anchor="b"/>
          <a:lstStyle>
            <a:lvl1pPr marL="0" indent="0" algn="l">
              <a:lnSpc>
                <a:spcPct val="120000"/>
              </a:lnSpc>
              <a:spcBef>
                <a:spcPts val="300"/>
              </a:spcBef>
              <a:spcAft>
                <a:spcPts val="0"/>
              </a:spcAft>
              <a:buClrTx/>
              <a:buFontTx/>
              <a:buNone/>
              <a:defRPr sz="1400" b="0" i="0" u="none" cap="none">
                <a:solidFill>
                  <a:srgbClr val="E2F1DF"/>
                </a:solidFill>
                <a:latin typeface="+mn-lt"/>
              </a:defRPr>
            </a:lvl1pPr>
          </a:lstStyle>
          <a:p>
            <a:pPr lvl="0"/>
            <a:r>
              <a:rPr lang="nb-NO" dirty="0"/>
              <a:t>Navn Etternavn</a:t>
            </a:r>
            <a:br>
              <a:rPr lang="nb-NO" dirty="0"/>
            </a:br>
            <a:r>
              <a:rPr lang="nb-NO" dirty="0"/>
              <a:t>Stilling</a:t>
            </a:r>
            <a:br>
              <a:rPr lang="nb-NO" dirty="0"/>
            </a:br>
            <a:r>
              <a:rPr lang="nb-NO" dirty="0"/>
              <a:t>Tel: 00 00 00 00</a:t>
            </a:r>
            <a:br>
              <a:rPr lang="nb-NO" dirty="0"/>
            </a:br>
            <a:r>
              <a:rPr lang="nb-NO" dirty="0"/>
              <a:t>E-post</a:t>
            </a:r>
          </a:p>
        </p:txBody>
      </p:sp>
    </p:spTree>
    <p:extLst>
      <p:ext uri="{BB962C8B-B14F-4D97-AF65-F5344CB8AC3E}">
        <p14:creationId xmlns:p14="http://schemas.microsoft.com/office/powerpoint/2010/main" val="1958616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5F31A3-E890-75B5-0DA8-84931D163081}"/>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86EE4E03-3FB4-67A8-9C86-C3E9CF9F149B}"/>
              </a:ext>
            </a:extLst>
          </p:cNvPr>
          <p:cNvSpPr>
            <a:spLocks noGrp="1"/>
          </p:cNvSpPr>
          <p:nvPr>
            <p:ph type="dt" sz="half" idx="10"/>
          </p:nvPr>
        </p:nvSpPr>
        <p:spPr/>
        <p:txBody>
          <a:bodyPr/>
          <a:lstStyle>
            <a:lvl1pPr>
              <a:defRPr>
                <a:solidFill>
                  <a:schemeClr val="dk1"/>
                </a:solidFill>
              </a:defRPr>
            </a:lvl1pPr>
          </a:lstStyle>
          <a:p>
            <a:fld id="{57518469-CB7A-4D99-96BA-251832C2A0EA}" type="datetime1">
              <a:rPr lang="nb-NO" smtClean="0"/>
              <a:t>06.03.2024</a:t>
            </a:fld>
            <a:endParaRPr lang="nb-NO"/>
          </a:p>
        </p:txBody>
      </p:sp>
      <p:sp>
        <p:nvSpPr>
          <p:cNvPr id="4" name="Plassholder for bunntekst 3">
            <a:extLst>
              <a:ext uri="{FF2B5EF4-FFF2-40B4-BE49-F238E27FC236}">
                <a16:creationId xmlns:a16="http://schemas.microsoft.com/office/drawing/2014/main" id="{CF313554-5E91-C3A2-299D-680C626A3FF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8C35E9-77F8-D66B-A9D1-71AAB2361C8D}"/>
              </a:ext>
            </a:extLst>
          </p:cNvPr>
          <p:cNvSpPr>
            <a:spLocks noGrp="1"/>
          </p:cNvSpPr>
          <p:nvPr>
            <p:ph type="sldNum" sz="quarter" idx="12"/>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987039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9C8D7DC-B11F-1D8A-0D78-B9CFEF18138F}"/>
              </a:ext>
            </a:extLst>
          </p:cNvPr>
          <p:cNvSpPr>
            <a:spLocks noGrp="1"/>
          </p:cNvSpPr>
          <p:nvPr>
            <p:ph type="dt" sz="half" idx="10"/>
          </p:nvPr>
        </p:nvSpPr>
        <p:spPr/>
        <p:txBody>
          <a:bodyPr/>
          <a:lstStyle>
            <a:lvl1pPr>
              <a:defRPr>
                <a:solidFill>
                  <a:schemeClr val="dk1"/>
                </a:solidFill>
              </a:defRPr>
            </a:lvl1pPr>
          </a:lstStyle>
          <a:p>
            <a:fld id="{5E893BAF-01C8-4EA2-8BCB-A1D88241BAC1}" type="datetime1">
              <a:rPr lang="nb-NO" smtClean="0"/>
              <a:t>06.03.2024</a:t>
            </a:fld>
            <a:endParaRPr lang="nb-NO"/>
          </a:p>
        </p:txBody>
      </p:sp>
      <p:sp>
        <p:nvSpPr>
          <p:cNvPr id="3" name="Plassholder for bunntekst 2">
            <a:extLst>
              <a:ext uri="{FF2B5EF4-FFF2-40B4-BE49-F238E27FC236}">
                <a16:creationId xmlns:a16="http://schemas.microsoft.com/office/drawing/2014/main" id="{3706515C-D702-F4B9-0528-CE72727EC77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AA722AA-82FC-355C-2C8A-89866D0C10CE}"/>
              </a:ext>
            </a:extLst>
          </p:cNvPr>
          <p:cNvSpPr>
            <a:spLocks noGrp="1"/>
          </p:cNvSpPr>
          <p:nvPr>
            <p:ph type="sldNum" sz="quarter" idx="12"/>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3486749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1003038" y="229551"/>
            <a:ext cx="8642350" cy="802295"/>
          </a:xfrm>
        </p:spPr>
        <p:txBody>
          <a:bodyPr/>
          <a:lstStyle/>
          <a:p>
            <a:r>
              <a:rPr lang="nb-NO"/>
              <a:t>Klikk for å redigere tittelstil</a:t>
            </a:r>
          </a:p>
        </p:txBody>
      </p:sp>
      <p:sp>
        <p:nvSpPr>
          <p:cNvPr id="8" name="Plassholder for tekst 7"/>
          <p:cNvSpPr>
            <a:spLocks noGrp="1"/>
          </p:cNvSpPr>
          <p:nvPr>
            <p:ph type="body" sz="quarter" idx="13"/>
          </p:nvPr>
        </p:nvSpPr>
        <p:spPr>
          <a:xfrm>
            <a:off x="1003039" y="1252307"/>
            <a:ext cx="8642349" cy="662940"/>
          </a:xfrm>
        </p:spPr>
        <p:txBody>
          <a:bodyPr>
            <a:normAutofit/>
          </a:bodyPr>
          <a:lstStyle>
            <a:lvl1pPr marL="0" indent="0">
              <a:buNone/>
              <a:defRPr sz="2400"/>
            </a:lvl1pPr>
          </a:lstStyle>
          <a:p>
            <a:pPr lvl="0"/>
            <a:r>
              <a:rPr lang="nb-NO"/>
              <a:t>Klikk for å redigere tekststiler i malen</a:t>
            </a:r>
          </a:p>
        </p:txBody>
      </p:sp>
      <p:sp>
        <p:nvSpPr>
          <p:cNvPr id="5" name="Plassholder for innhold 2">
            <a:extLst>
              <a:ext uri="{FF2B5EF4-FFF2-40B4-BE49-F238E27FC236}">
                <a16:creationId xmlns:a16="http://schemas.microsoft.com/office/drawing/2014/main" id="{73F895F0-77FF-CD47-9AE2-2F6A44C3C866}"/>
              </a:ext>
            </a:extLst>
          </p:cNvPr>
          <p:cNvSpPr>
            <a:spLocks noGrp="1"/>
          </p:cNvSpPr>
          <p:nvPr>
            <p:ph idx="18"/>
          </p:nvPr>
        </p:nvSpPr>
        <p:spPr>
          <a:xfrm>
            <a:off x="1003038" y="2020838"/>
            <a:ext cx="8642351" cy="3584855"/>
          </a:xfrm>
        </p:spPr>
        <p:txBody>
          <a:bodyPr/>
          <a:lstStyle>
            <a:lvl1pPr>
              <a:defRPr sz="2000"/>
            </a:lvl1pPr>
            <a:lvl2pPr>
              <a:defRPr sz="18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AutoShape 2">
            <a:extLst>
              <a:ext uri="{FF2B5EF4-FFF2-40B4-BE49-F238E27FC236}">
                <a16:creationId xmlns:a16="http://schemas.microsoft.com/office/drawing/2014/main" id="{44742208-0FCD-F15F-A4C4-B5549AE05937}"/>
              </a:ext>
            </a:extLst>
          </p:cNvPr>
          <p:cNvSpPr>
            <a:spLocks noChangeAspect="1" noChangeArrowheads="1"/>
          </p:cNvSpPr>
          <p:nvPr userDrawn="1"/>
        </p:nvSpPr>
        <p:spPr bwMode="auto">
          <a:xfrm>
            <a:off x="1138686" y="4653000"/>
            <a:ext cx="1975449" cy="19754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Tree>
    <p:extLst>
      <p:ext uri="{BB962C8B-B14F-4D97-AF65-F5344CB8AC3E}">
        <p14:creationId xmlns:p14="http://schemas.microsoft.com/office/powerpoint/2010/main" val="1698419587"/>
      </p:ext>
    </p:extLst>
  </p:cSld>
  <p:clrMapOvr>
    <a:masterClrMapping/>
  </p:clrMapOvr>
  <p:extLst>
    <p:ext uri="{DCECCB84-F9BA-43D5-87BE-67443E8EF086}">
      <p15:sldGuideLst xmlns:p15="http://schemas.microsoft.com/office/powerpoint/2012/main">
        <p15:guide id="1" pos="1118">
          <p15:clr>
            <a:srgbClr val="FBAE40"/>
          </p15:clr>
        </p15:guide>
        <p15:guide id="2" pos="656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Helside bilde">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02900E4C-D416-D441-B6E4-C5182EC441AE}"/>
              </a:ext>
            </a:extLst>
          </p:cNvPr>
          <p:cNvSpPr>
            <a:spLocks noGrp="1"/>
          </p:cNvSpPr>
          <p:nvPr>
            <p:ph type="pic" sz="quarter" idx="14"/>
          </p:nvPr>
        </p:nvSpPr>
        <p:spPr>
          <a:xfrm>
            <a:off x="0" y="0"/>
            <a:ext cx="12192000" cy="6858000"/>
          </a:xfrm>
        </p:spPr>
        <p:txBody>
          <a:bodyPr/>
          <a:lstStyle/>
          <a:p>
            <a:r>
              <a:rPr lang="nb-NO"/>
              <a:t>Klikk på ikonet for å legge til et bilde</a:t>
            </a:r>
          </a:p>
        </p:txBody>
      </p:sp>
      <p:pic>
        <p:nvPicPr>
          <p:cNvPr id="2" name="Bilde 1">
            <a:extLst>
              <a:ext uri="{FF2B5EF4-FFF2-40B4-BE49-F238E27FC236}">
                <a16:creationId xmlns:a16="http://schemas.microsoft.com/office/drawing/2014/main" id="{65FA292A-BBD8-713D-26AD-72BB01475732}"/>
              </a:ext>
            </a:extLst>
          </p:cNvPr>
          <p:cNvPicPr>
            <a:picLocks noChangeAspect="1"/>
          </p:cNvPicPr>
          <p:nvPr userDrawn="1"/>
        </p:nvPicPr>
        <p:blipFill>
          <a:blip r:embed="rId2"/>
          <a:stretch>
            <a:fillRect/>
          </a:stretch>
        </p:blipFill>
        <p:spPr>
          <a:xfrm>
            <a:off x="526217" y="6465687"/>
            <a:ext cx="674593" cy="216000"/>
          </a:xfrm>
          <a:prstGeom prst="rect">
            <a:avLst/>
          </a:prstGeom>
        </p:spPr>
      </p:pic>
      <p:pic>
        <p:nvPicPr>
          <p:cNvPr id="6" name="Bilde 5" descr="Et bilde som inneholder Font, Grafikk, grafisk design, logo&#10;&#10;Automatisk generert beskrivelse">
            <a:extLst>
              <a:ext uri="{FF2B5EF4-FFF2-40B4-BE49-F238E27FC236}">
                <a16:creationId xmlns:a16="http://schemas.microsoft.com/office/drawing/2014/main" id="{B2EABFCB-DA45-1F0B-0C52-B199634DD2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55006" y="6461187"/>
            <a:ext cx="1241380" cy="216000"/>
          </a:xfrm>
          <a:prstGeom prst="rect">
            <a:avLst/>
          </a:prstGeom>
        </p:spPr>
      </p:pic>
    </p:spTree>
    <p:extLst>
      <p:ext uri="{BB962C8B-B14F-4D97-AF65-F5344CB8AC3E}">
        <p14:creationId xmlns:p14="http://schemas.microsoft.com/office/powerpoint/2010/main" val="1648055522"/>
      </p:ext>
    </p:extLst>
  </p:cSld>
  <p:clrMapOvr>
    <a:masterClrMapping/>
  </p:clrMapOvr>
  <p:extLst>
    <p:ext uri="{DCECCB84-F9BA-43D5-87BE-67443E8EF086}">
      <p15:sldGuideLst xmlns:p15="http://schemas.microsoft.com/office/powerpoint/2012/main">
        <p15:guide id="1" pos="1118">
          <p15:clr>
            <a:srgbClr val="FBAE40"/>
          </p15:clr>
        </p15:guide>
        <p15:guide id="2" pos="656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bilde høyre side">
    <p:bg>
      <p:bgPr>
        <a:solidFill>
          <a:schemeClr val="bg1"/>
        </a:solidFill>
        <a:effectLst/>
      </p:bgPr>
    </p:bg>
    <p:spTree>
      <p:nvGrpSpPr>
        <p:cNvPr id="1" name=""/>
        <p:cNvGrpSpPr/>
        <p:nvPr/>
      </p:nvGrpSpPr>
      <p:grpSpPr>
        <a:xfrm>
          <a:off x="0" y="0"/>
          <a:ext cx="0" cy="0"/>
          <a:chOff x="0" y="0"/>
          <a:chExt cx="0" cy="0"/>
        </a:xfrm>
      </p:grpSpPr>
      <p:sp>
        <p:nvSpPr>
          <p:cNvPr id="14" name="Tittel 9">
            <a:extLst>
              <a:ext uri="{FF2B5EF4-FFF2-40B4-BE49-F238E27FC236}">
                <a16:creationId xmlns:a16="http://schemas.microsoft.com/office/drawing/2014/main" id="{AF32C31A-24B8-7742-9A05-F181BFA833E2}"/>
              </a:ext>
            </a:extLst>
          </p:cNvPr>
          <p:cNvSpPr>
            <a:spLocks noGrp="1"/>
          </p:cNvSpPr>
          <p:nvPr>
            <p:ph type="title" hasCustomPrompt="1"/>
          </p:nvPr>
        </p:nvSpPr>
        <p:spPr>
          <a:xfrm>
            <a:off x="1781812" y="175261"/>
            <a:ext cx="3592621" cy="1042989"/>
          </a:xfrm>
        </p:spPr>
        <p:txBody>
          <a:bodyPr/>
          <a:lstStyle/>
          <a:p>
            <a:r>
              <a:rPr lang="nb-NO"/>
              <a:t>Rediger tittel</a:t>
            </a:r>
          </a:p>
        </p:txBody>
      </p:sp>
      <p:sp>
        <p:nvSpPr>
          <p:cNvPr id="15" name="Plassholder for tekst 7">
            <a:extLst>
              <a:ext uri="{FF2B5EF4-FFF2-40B4-BE49-F238E27FC236}">
                <a16:creationId xmlns:a16="http://schemas.microsoft.com/office/drawing/2014/main" id="{C66DCF21-EAFA-3A41-BE70-4FA7492B2ADF}"/>
              </a:ext>
            </a:extLst>
          </p:cNvPr>
          <p:cNvSpPr>
            <a:spLocks noGrp="1"/>
          </p:cNvSpPr>
          <p:nvPr>
            <p:ph type="body" sz="quarter" idx="13" hasCustomPrompt="1"/>
          </p:nvPr>
        </p:nvSpPr>
        <p:spPr>
          <a:xfrm>
            <a:off x="1781813" y="1272540"/>
            <a:ext cx="3598790" cy="662940"/>
          </a:xfrm>
        </p:spPr>
        <p:txBody>
          <a:bodyPr>
            <a:normAutofit/>
          </a:bodyPr>
          <a:lstStyle>
            <a:lvl1pPr marL="0" indent="0">
              <a:buNone/>
              <a:defRPr sz="2400"/>
            </a:lvl1pPr>
          </a:lstStyle>
          <a:p>
            <a:pPr lvl="0"/>
            <a:r>
              <a:rPr lang="nb-NO"/>
              <a:t>Redigere tekststiler i malen</a:t>
            </a:r>
          </a:p>
        </p:txBody>
      </p:sp>
      <p:sp>
        <p:nvSpPr>
          <p:cNvPr id="16" name="Plassholder for innhold 2">
            <a:extLst>
              <a:ext uri="{FF2B5EF4-FFF2-40B4-BE49-F238E27FC236}">
                <a16:creationId xmlns:a16="http://schemas.microsoft.com/office/drawing/2014/main" id="{72901C8E-001B-F049-88E5-B8D5BB9DEF62}"/>
              </a:ext>
            </a:extLst>
          </p:cNvPr>
          <p:cNvSpPr>
            <a:spLocks noGrp="1"/>
          </p:cNvSpPr>
          <p:nvPr>
            <p:ph idx="18"/>
          </p:nvPr>
        </p:nvSpPr>
        <p:spPr>
          <a:xfrm>
            <a:off x="1781813" y="2088261"/>
            <a:ext cx="3598790" cy="3633463"/>
          </a:xfrm>
        </p:spPr>
        <p:txBody>
          <a:bodyPr/>
          <a:lstStyle>
            <a:lvl1pPr>
              <a:defRPr sz="2000"/>
            </a:lvl1pPr>
            <a:lvl2pPr>
              <a:defRPr sz="18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Plassholder for bilde 7">
            <a:extLst>
              <a:ext uri="{FF2B5EF4-FFF2-40B4-BE49-F238E27FC236}">
                <a16:creationId xmlns:a16="http://schemas.microsoft.com/office/drawing/2014/main" id="{416C4B6B-3620-044B-8962-E86EE71162EA}"/>
              </a:ext>
            </a:extLst>
          </p:cNvPr>
          <p:cNvSpPr>
            <a:spLocks noGrp="1"/>
          </p:cNvSpPr>
          <p:nvPr>
            <p:ph type="pic" sz="quarter" idx="14"/>
          </p:nvPr>
        </p:nvSpPr>
        <p:spPr>
          <a:xfrm>
            <a:off x="7149258" y="0"/>
            <a:ext cx="5041733" cy="6858000"/>
          </a:xfrm>
        </p:spPr>
        <p:txBody>
          <a:bodyPr/>
          <a:lstStyle/>
          <a:p>
            <a:r>
              <a:rPr lang="nb-NO"/>
              <a:t>Klikk på ikonet for å legge til et bilde</a:t>
            </a:r>
          </a:p>
        </p:txBody>
      </p:sp>
      <p:pic>
        <p:nvPicPr>
          <p:cNvPr id="2" name="Bilde 1" descr="Et bilde som inneholder Font, Grafikk, grafisk design, logo&#10;&#10;Automatisk generert beskrivelse">
            <a:extLst>
              <a:ext uri="{FF2B5EF4-FFF2-40B4-BE49-F238E27FC236}">
                <a16:creationId xmlns:a16="http://schemas.microsoft.com/office/drawing/2014/main" id="{D8E7AD90-23A3-5376-2383-971DF75A56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763" y="6423992"/>
            <a:ext cx="1241380" cy="216000"/>
          </a:xfrm>
          <a:prstGeom prst="rect">
            <a:avLst/>
          </a:prstGeom>
        </p:spPr>
      </p:pic>
      <p:pic>
        <p:nvPicPr>
          <p:cNvPr id="3" name="Bilde 2">
            <a:extLst>
              <a:ext uri="{FF2B5EF4-FFF2-40B4-BE49-F238E27FC236}">
                <a16:creationId xmlns:a16="http://schemas.microsoft.com/office/drawing/2014/main" id="{5A89E689-10DF-0798-FC19-390607A0D7F2}"/>
              </a:ext>
            </a:extLst>
          </p:cNvPr>
          <p:cNvPicPr>
            <a:picLocks noChangeAspect="1"/>
          </p:cNvPicPr>
          <p:nvPr userDrawn="1"/>
        </p:nvPicPr>
        <p:blipFill>
          <a:blip r:embed="rId3"/>
          <a:stretch>
            <a:fillRect/>
          </a:stretch>
        </p:blipFill>
        <p:spPr>
          <a:xfrm>
            <a:off x="5374433" y="6447477"/>
            <a:ext cx="674593" cy="216000"/>
          </a:xfrm>
          <a:prstGeom prst="rect">
            <a:avLst/>
          </a:prstGeom>
        </p:spPr>
      </p:pic>
    </p:spTree>
    <p:extLst>
      <p:ext uri="{BB962C8B-B14F-4D97-AF65-F5344CB8AC3E}">
        <p14:creationId xmlns:p14="http://schemas.microsoft.com/office/powerpoint/2010/main" val="3860519589"/>
      </p:ext>
    </p:extLst>
  </p:cSld>
  <p:clrMapOvr>
    <a:masterClrMapping/>
  </p:clrMapOvr>
  <p:extLst>
    <p:ext uri="{DCECCB84-F9BA-43D5-87BE-67443E8EF086}">
      <p15:sldGuideLst xmlns:p15="http://schemas.microsoft.com/office/powerpoint/2012/main">
        <p15:guide id="1" pos="1118">
          <p15:clr>
            <a:srgbClr val="FBAE40"/>
          </p15:clr>
        </p15:guide>
        <p15:guide id="2" pos="656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ittel og innhold - uten bunnelemen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1774825" y="2088260"/>
            <a:ext cx="8642350"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7"/>
          <p:cNvSpPr>
            <a:spLocks noGrp="1"/>
          </p:cNvSpPr>
          <p:nvPr>
            <p:ph type="body" sz="quarter" idx="13"/>
          </p:nvPr>
        </p:nvSpPr>
        <p:spPr>
          <a:xfrm>
            <a:off x="1774825" y="1272540"/>
            <a:ext cx="8642350" cy="662940"/>
          </a:xfrm>
        </p:spPr>
        <p:txBody>
          <a:bodyPr>
            <a:normAutofit/>
          </a:bodyPr>
          <a:lstStyle>
            <a:lvl1pPr marL="0" indent="0">
              <a:buNone/>
              <a:defRPr sz="2400"/>
            </a:lvl1pPr>
          </a:lstStyle>
          <a:p>
            <a:pPr lvl="0"/>
            <a:r>
              <a:rPr lang="nb-NO"/>
              <a:t>Klikk for å redigere tekststiler i malen</a:t>
            </a:r>
          </a:p>
        </p:txBody>
      </p:sp>
      <p:pic>
        <p:nvPicPr>
          <p:cNvPr id="4" name="Bilde 3" descr="Et bilde som inneholder Font, Grafikk, grafisk design, logo&#10;&#10;Automatisk generert beskrivelse">
            <a:extLst>
              <a:ext uri="{FF2B5EF4-FFF2-40B4-BE49-F238E27FC236}">
                <a16:creationId xmlns:a16="http://schemas.microsoft.com/office/drawing/2014/main" id="{ABB2856D-69AF-1C78-72FE-D675833FD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5006" y="6461187"/>
            <a:ext cx="1241380" cy="216000"/>
          </a:xfrm>
          <a:prstGeom prst="rect">
            <a:avLst/>
          </a:prstGeom>
        </p:spPr>
      </p:pic>
      <p:pic>
        <p:nvPicPr>
          <p:cNvPr id="5" name="Bilde 4">
            <a:extLst>
              <a:ext uri="{FF2B5EF4-FFF2-40B4-BE49-F238E27FC236}">
                <a16:creationId xmlns:a16="http://schemas.microsoft.com/office/drawing/2014/main" id="{CEED7149-C400-AB13-76A3-65405030DF5C}"/>
              </a:ext>
            </a:extLst>
          </p:cNvPr>
          <p:cNvPicPr>
            <a:picLocks noChangeAspect="1"/>
          </p:cNvPicPr>
          <p:nvPr userDrawn="1"/>
        </p:nvPicPr>
        <p:blipFill>
          <a:blip r:embed="rId3"/>
          <a:stretch>
            <a:fillRect/>
          </a:stretch>
        </p:blipFill>
        <p:spPr>
          <a:xfrm>
            <a:off x="526217" y="6465687"/>
            <a:ext cx="674593" cy="216000"/>
          </a:xfrm>
          <a:prstGeom prst="rect">
            <a:avLst/>
          </a:prstGeom>
        </p:spPr>
      </p:pic>
    </p:spTree>
    <p:extLst>
      <p:ext uri="{BB962C8B-B14F-4D97-AF65-F5344CB8AC3E}">
        <p14:creationId xmlns:p14="http://schemas.microsoft.com/office/powerpoint/2010/main" val="3289292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4">
    <p:bg>
      <p:bgPr>
        <a:solidFill>
          <a:srgbClr val="E2F1DF"/>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086E5DF-6BBC-CD75-1A87-F6905460A2E4}"/>
              </a:ext>
            </a:extLst>
          </p:cNvPr>
          <p:cNvSpPr>
            <a:spLocks noGrp="1"/>
          </p:cNvSpPr>
          <p:nvPr>
            <p:ph type="pic" sz="quarter" idx="13" hasCustomPrompt="1"/>
          </p:nvPr>
        </p:nvSpPr>
        <p:spPr>
          <a:xfrm>
            <a:off x="0" y="0"/>
            <a:ext cx="12192000" cy="6858000"/>
          </a:xfrm>
          <a:custGeom>
            <a:avLst/>
            <a:gdLst>
              <a:gd name="connsiteX0" fmla="*/ 7920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 name="connsiteX6" fmla="*/ 6096000 w 12192000"/>
              <a:gd name="connsiteY6" fmla="*/ 6094798 h 6858000"/>
              <a:gd name="connsiteX7" fmla="*/ 7920000 w 12192000"/>
              <a:gd name="connsiteY7" fmla="*/ 60947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920000" y="0"/>
                </a:moveTo>
                <a:lnTo>
                  <a:pt x="12192000" y="0"/>
                </a:lnTo>
                <a:lnTo>
                  <a:pt x="12192000" y="6858000"/>
                </a:lnTo>
                <a:lnTo>
                  <a:pt x="0" y="6858000"/>
                </a:lnTo>
                <a:lnTo>
                  <a:pt x="0" y="6094800"/>
                </a:lnTo>
                <a:lnTo>
                  <a:pt x="6096000" y="6094800"/>
                </a:lnTo>
                <a:lnTo>
                  <a:pt x="6096000" y="6094798"/>
                </a:lnTo>
                <a:lnTo>
                  <a:pt x="7920000" y="6094798"/>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1490586"/>
            <a:ext cx="6444805" cy="1410643"/>
          </a:xfrm>
        </p:spPr>
        <p:txBody>
          <a:bodyPr lIns="0" tIns="0" rIns="0" bIns="0" anchor="b">
            <a:normAutofit/>
          </a:bodyPr>
          <a:lstStyle>
            <a:lvl1pPr marL="0" indent="0" algn="l">
              <a:lnSpc>
                <a:spcPts val="5460"/>
              </a:lnSpc>
              <a:spcBef>
                <a:spcPts val="0"/>
              </a:spcBef>
              <a:spcAft>
                <a:spcPts val="0"/>
              </a:spcAft>
              <a:buClrTx/>
              <a:buFontTx/>
              <a:buNone/>
              <a:defRPr sz="4800" b="0" i="0" u="none" cap="none">
                <a:solidFill>
                  <a:schemeClr val="dk1"/>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096387"/>
            <a:ext cx="6444805"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chemeClr val="dk1"/>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4" name="Picture 1" descr="A blue text on a black background&#10;&#10;Description automatically generated">
            <a:extLst>
              <a:ext uri="{FF2B5EF4-FFF2-40B4-BE49-F238E27FC236}">
                <a16:creationId xmlns:a16="http://schemas.microsoft.com/office/drawing/2014/main" id="{2DF79538-601F-FCD2-3FB7-E5F8CB7E4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8013"/>
          </a:xfrm>
          <a:prstGeom prst="rect">
            <a:avLst/>
          </a:prstGeom>
        </p:spPr>
      </p:pic>
      <p:sp>
        <p:nvSpPr>
          <p:cNvPr id="2" name="Plassholder for dato 1">
            <a:extLst>
              <a:ext uri="{FF2B5EF4-FFF2-40B4-BE49-F238E27FC236}">
                <a16:creationId xmlns:a16="http://schemas.microsoft.com/office/drawing/2014/main" id="{DE46B72B-F539-92F2-66B4-2C01DACF8F91}"/>
              </a:ext>
            </a:extLst>
          </p:cNvPr>
          <p:cNvSpPr>
            <a:spLocks noGrp="1"/>
          </p:cNvSpPr>
          <p:nvPr>
            <p:ph type="dt" sz="half" idx="14"/>
          </p:nvPr>
        </p:nvSpPr>
        <p:spPr>
          <a:xfrm>
            <a:off x="360045" y="5580698"/>
            <a:ext cx="2844799" cy="187231"/>
          </a:xfrm>
        </p:spPr>
        <p:txBody>
          <a:bodyPr>
            <a:normAutofit/>
          </a:bodyPr>
          <a:lstStyle>
            <a:lvl1pPr>
              <a:defRPr sz="1100">
                <a:solidFill>
                  <a:schemeClr val="tx1"/>
                </a:solidFill>
              </a:defRPr>
            </a:lvl1pPr>
          </a:lstStyle>
          <a:p>
            <a:fld id="{DC5969B5-A6DF-45CA-A6DD-0CB2D8DDE70F}" type="datetime1">
              <a:rPr lang="nb-NO" smtClean="0"/>
              <a:t>06.03.2024</a:t>
            </a:fld>
            <a:endParaRPr lang="nb-NO"/>
          </a:p>
        </p:txBody>
      </p:sp>
    </p:spTree>
    <p:extLst>
      <p:ext uri="{BB962C8B-B14F-4D97-AF65-F5344CB8AC3E}">
        <p14:creationId xmlns:p14="http://schemas.microsoft.com/office/powerpoint/2010/main" val="122904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5">
    <p:bg>
      <p:bgPr>
        <a:solidFill>
          <a:srgbClr val="054449"/>
        </a:solidFill>
        <a:effectLst/>
      </p:bgPr>
    </p:bg>
    <p:spTree>
      <p:nvGrpSpPr>
        <p:cNvPr id="1" name=""/>
        <p:cNvGrpSpPr/>
        <p:nvPr/>
      </p:nvGrpSpPr>
      <p:grpSpPr>
        <a:xfrm>
          <a:off x="0" y="0"/>
          <a:ext cx="0" cy="0"/>
          <a:chOff x="0" y="0"/>
          <a:chExt cx="0" cy="0"/>
        </a:xfrm>
      </p:grpSpPr>
      <p:pic>
        <p:nvPicPr>
          <p:cNvPr id="8" name="Picture 2" descr="A white text on a black background&#10;&#10;Description automatically generated">
            <a:extLst>
              <a:ext uri="{FF2B5EF4-FFF2-40B4-BE49-F238E27FC236}">
                <a16:creationId xmlns:a16="http://schemas.microsoft.com/office/drawing/2014/main" id="{4A3C982D-06FF-5DD5-FB25-1489BFD85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474" y="370800"/>
            <a:ext cx="1404000" cy="245700"/>
          </a:xfrm>
          <a:prstGeom prst="rect">
            <a:avLst/>
          </a:prstGeom>
        </p:spPr>
      </p:pic>
      <p:sp>
        <p:nvSpPr>
          <p:cNvPr id="14" name="Tittel 13">
            <a:extLst>
              <a:ext uri="{FF2B5EF4-FFF2-40B4-BE49-F238E27FC236}">
                <a16:creationId xmlns:a16="http://schemas.microsoft.com/office/drawing/2014/main" id="{B5A7ADC7-4658-4CA4-1A8F-736AD233C7E3}"/>
              </a:ext>
            </a:extLst>
          </p:cNvPr>
          <p:cNvSpPr>
            <a:spLocks noGrp="1"/>
          </p:cNvSpPr>
          <p:nvPr>
            <p:ph type="title" idx="10"/>
          </p:nvPr>
        </p:nvSpPr>
        <p:spPr>
          <a:xfrm>
            <a:off x="360045" y="1490400"/>
            <a:ext cx="6443999" cy="1400846"/>
          </a:xfrm>
        </p:spPr>
        <p:txBody>
          <a:bodyPr lIns="0" tIns="0" rIns="0" bIns="0" anchor="b"/>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15" name="Undertittel 14">
            <a:extLst>
              <a:ext uri="{FF2B5EF4-FFF2-40B4-BE49-F238E27FC236}">
                <a16:creationId xmlns:a16="http://schemas.microsoft.com/office/drawing/2014/main" id="{645735BC-D85A-BED5-CBB2-DCA7E56D5991}"/>
              </a:ext>
            </a:extLst>
          </p:cNvPr>
          <p:cNvSpPr>
            <a:spLocks noGrp="1"/>
          </p:cNvSpPr>
          <p:nvPr>
            <p:ph type="subTitle" idx="11"/>
          </p:nvPr>
        </p:nvSpPr>
        <p:spPr>
          <a:xfrm>
            <a:off x="360045" y="3104376"/>
            <a:ext cx="6443999" cy="590354"/>
          </a:xfrm>
        </p:spPr>
        <p:txBody>
          <a:bodyPr lIns="0" tIns="0" rIns="0" bIns="0"/>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sp>
        <p:nvSpPr>
          <p:cNvPr id="20" name="Plassholder for bilde 19">
            <a:extLst>
              <a:ext uri="{FF2B5EF4-FFF2-40B4-BE49-F238E27FC236}">
                <a16:creationId xmlns:a16="http://schemas.microsoft.com/office/drawing/2014/main" id="{006622AF-BC59-0C38-CE0D-3781AC2F0C59}"/>
              </a:ext>
            </a:extLst>
          </p:cNvPr>
          <p:cNvSpPr>
            <a:spLocks noGrp="1"/>
          </p:cNvSpPr>
          <p:nvPr>
            <p:ph type="pic" sz="quarter" idx="15" hasCustomPrompt="1"/>
          </p:nvPr>
        </p:nvSpPr>
        <p:spPr>
          <a:xfrm>
            <a:off x="8296641" y="1265953"/>
            <a:ext cx="2356431" cy="4267200"/>
          </a:xfrm>
          <a:prstGeom prst="rect">
            <a:avLst/>
          </a:prstGeom>
        </p:spPr>
        <p:txBody>
          <a:bodyPr lIns="91440" tIns="45720" rIns="91440" bIns="45720"/>
          <a:lstStyle>
            <a:lvl1pPr marL="0" indent="0" algn="ctr">
              <a:buNone/>
              <a:defRPr>
                <a:solidFill>
                  <a:schemeClr val="lt1"/>
                </a:solidFill>
              </a:defRPr>
            </a:lvl1pPr>
          </a:lstStyle>
          <a:p>
            <a:r>
              <a:rPr lang="nb-NO" dirty="0" err="1"/>
              <a:t>Click</a:t>
            </a:r>
            <a:r>
              <a:rPr lang="nb-NO" dirty="0"/>
              <a:t> to </a:t>
            </a:r>
            <a:r>
              <a:rPr lang="nb-NO" dirty="0" err="1"/>
              <a:t>add</a:t>
            </a:r>
            <a:r>
              <a:rPr lang="nb-NO" dirty="0"/>
              <a:t> </a:t>
            </a:r>
            <a:r>
              <a:rPr lang="nb-NO" dirty="0" err="1"/>
              <a:t>illustration</a:t>
            </a:r>
            <a:endParaRPr lang="nb-NO" dirty="0"/>
          </a:p>
        </p:txBody>
      </p:sp>
      <p:sp>
        <p:nvSpPr>
          <p:cNvPr id="2" name="Plassholder for dato 1">
            <a:extLst>
              <a:ext uri="{FF2B5EF4-FFF2-40B4-BE49-F238E27FC236}">
                <a16:creationId xmlns:a16="http://schemas.microsoft.com/office/drawing/2014/main" id="{4A91C28E-F806-1FF4-F953-CB36242F55C5}"/>
              </a:ext>
            </a:extLst>
          </p:cNvPr>
          <p:cNvSpPr>
            <a:spLocks noGrp="1"/>
          </p:cNvSpPr>
          <p:nvPr>
            <p:ph type="dt" sz="half" idx="16"/>
          </p:nvPr>
        </p:nvSpPr>
        <p:spPr>
          <a:xfrm>
            <a:off x="360045" y="6120765"/>
            <a:ext cx="2844799" cy="187231"/>
          </a:xfrm>
        </p:spPr>
        <p:txBody>
          <a:bodyPr>
            <a:normAutofit/>
          </a:bodyPr>
          <a:lstStyle>
            <a:lvl1pPr>
              <a:defRPr sz="1100">
                <a:solidFill>
                  <a:srgbClr val="E2F1DF"/>
                </a:solidFill>
              </a:defRPr>
            </a:lvl1pPr>
          </a:lstStyle>
          <a:p>
            <a:fld id="{CB5E580E-EA15-4822-9787-69C5D7EA5047}" type="datetime1">
              <a:rPr lang="nb-NO" smtClean="0"/>
              <a:t>06.03.2024</a:t>
            </a:fld>
            <a:endParaRPr lang="nb-NO"/>
          </a:p>
        </p:txBody>
      </p:sp>
    </p:spTree>
    <p:extLst>
      <p:ext uri="{BB962C8B-B14F-4D97-AF65-F5344CB8AC3E}">
        <p14:creationId xmlns:p14="http://schemas.microsoft.com/office/powerpoint/2010/main" val="15792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6">
    <p:bg>
      <p:bgPr>
        <a:solidFill>
          <a:srgbClr val="054449"/>
        </a:solidFill>
        <a:effectLst/>
      </p:bgPr>
    </p:bg>
    <p:spTree>
      <p:nvGrpSpPr>
        <p:cNvPr id="1" name=""/>
        <p:cNvGrpSpPr/>
        <p:nvPr/>
      </p:nvGrpSpPr>
      <p:grpSpPr>
        <a:xfrm>
          <a:off x="0" y="0"/>
          <a:ext cx="0" cy="0"/>
          <a:chOff x="0" y="0"/>
          <a:chExt cx="0" cy="0"/>
        </a:xfrm>
      </p:grpSpPr>
      <p:pic>
        <p:nvPicPr>
          <p:cNvPr id="8" name="Picture 2" descr="A white text on a black background&#10;&#10;Description automatically generated">
            <a:extLst>
              <a:ext uri="{FF2B5EF4-FFF2-40B4-BE49-F238E27FC236}">
                <a16:creationId xmlns:a16="http://schemas.microsoft.com/office/drawing/2014/main" id="{4A3C982D-06FF-5DD5-FB25-1489BFD85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474" y="370800"/>
            <a:ext cx="1404000" cy="245700"/>
          </a:xfrm>
          <a:prstGeom prst="rect">
            <a:avLst/>
          </a:prstGeom>
        </p:spPr>
      </p:pic>
      <p:sp>
        <p:nvSpPr>
          <p:cNvPr id="14" name="Tittel 13">
            <a:extLst>
              <a:ext uri="{FF2B5EF4-FFF2-40B4-BE49-F238E27FC236}">
                <a16:creationId xmlns:a16="http://schemas.microsoft.com/office/drawing/2014/main" id="{B5A7ADC7-4658-4CA4-1A8F-736AD233C7E3}"/>
              </a:ext>
            </a:extLst>
          </p:cNvPr>
          <p:cNvSpPr>
            <a:spLocks noGrp="1"/>
          </p:cNvSpPr>
          <p:nvPr>
            <p:ph type="title" idx="10"/>
          </p:nvPr>
        </p:nvSpPr>
        <p:spPr>
          <a:xfrm>
            <a:off x="360045" y="1490400"/>
            <a:ext cx="10765345" cy="1400846"/>
          </a:xfrm>
        </p:spPr>
        <p:txBody>
          <a:bodyPr lIns="0" tIns="0" rIns="0" bIns="0" anchor="b"/>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15" name="Undertittel 14">
            <a:extLst>
              <a:ext uri="{FF2B5EF4-FFF2-40B4-BE49-F238E27FC236}">
                <a16:creationId xmlns:a16="http://schemas.microsoft.com/office/drawing/2014/main" id="{645735BC-D85A-BED5-CBB2-DCA7E56D5991}"/>
              </a:ext>
            </a:extLst>
          </p:cNvPr>
          <p:cNvSpPr>
            <a:spLocks noGrp="1"/>
          </p:cNvSpPr>
          <p:nvPr>
            <p:ph type="subTitle" idx="11"/>
          </p:nvPr>
        </p:nvSpPr>
        <p:spPr>
          <a:xfrm>
            <a:off x="360045" y="3104376"/>
            <a:ext cx="10765345" cy="590354"/>
          </a:xfrm>
        </p:spPr>
        <p:txBody>
          <a:bodyPr lIns="0" tIns="0" rIns="0" bIns="0"/>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sp>
        <p:nvSpPr>
          <p:cNvPr id="2" name="Plassholder for dato 1">
            <a:extLst>
              <a:ext uri="{FF2B5EF4-FFF2-40B4-BE49-F238E27FC236}">
                <a16:creationId xmlns:a16="http://schemas.microsoft.com/office/drawing/2014/main" id="{3D49967A-B6DF-B415-77C5-AB926F6566CC}"/>
              </a:ext>
            </a:extLst>
          </p:cNvPr>
          <p:cNvSpPr>
            <a:spLocks noGrp="1"/>
          </p:cNvSpPr>
          <p:nvPr>
            <p:ph type="dt" sz="half" idx="13"/>
          </p:nvPr>
        </p:nvSpPr>
        <p:spPr>
          <a:xfrm>
            <a:off x="360045" y="6120765"/>
            <a:ext cx="2844799" cy="187231"/>
          </a:xfrm>
        </p:spPr>
        <p:txBody>
          <a:bodyPr>
            <a:normAutofit/>
          </a:bodyPr>
          <a:lstStyle>
            <a:lvl1pPr>
              <a:defRPr sz="1100">
                <a:solidFill>
                  <a:srgbClr val="E2F1DF"/>
                </a:solidFill>
              </a:defRPr>
            </a:lvl1pPr>
          </a:lstStyle>
          <a:p>
            <a:fld id="{DEDD9062-E02F-4361-8A95-1F4050E6AA56}" type="datetime1">
              <a:rPr lang="nb-NO" smtClean="0"/>
              <a:t>06.03.2024</a:t>
            </a:fld>
            <a:endParaRPr lang="nb-NO"/>
          </a:p>
        </p:txBody>
      </p:sp>
    </p:spTree>
    <p:extLst>
      <p:ext uri="{BB962C8B-B14F-4D97-AF65-F5344CB8AC3E}">
        <p14:creationId xmlns:p14="http://schemas.microsoft.com/office/powerpoint/2010/main" val="272234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m bilde #1">
    <p:bg>
      <p:bgPr>
        <a:solidFill>
          <a:srgbClr val="E2F1DF"/>
        </a:solidFill>
        <a:effectLst/>
      </p:bgPr>
    </p:bg>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8C2680B4-D0A7-EDD7-F55D-07168E932F96}"/>
              </a:ext>
            </a:extLst>
          </p:cNvPr>
          <p:cNvSpPr>
            <a:spLocks noGrp="1"/>
          </p:cNvSpPr>
          <p:nvPr>
            <p:ph type="pic" sz="quarter" idx="12" hasCustomPrompt="1"/>
          </p:nvPr>
        </p:nvSpPr>
        <p:spPr>
          <a:xfrm>
            <a:off x="6093600" y="0"/>
            <a:ext cx="6098400" cy="6858000"/>
          </a:xfrm>
          <a:prstGeom prst="rect">
            <a:avLst/>
          </a:prstGeom>
          <a:solidFill>
            <a:srgbClr val="D9D9D9"/>
          </a:solidFill>
        </p:spPr>
        <p:txBody>
          <a:bodyPr lIns="91440" tIns="45720" rIns="91440" bIns="45720"/>
          <a:lstStyle>
            <a:lvl1pPr marL="0" indent="0" algn="ctr">
              <a:buNone/>
              <a:defRPr/>
            </a:lvl1pPr>
          </a:lstStyle>
          <a:p>
            <a:r>
              <a:rPr lang="en-GB" dirty="0"/>
              <a:t>Click icon to add photo or illustration</a:t>
            </a:r>
            <a:endParaRPr lang="nb-NO" dirty="0"/>
          </a:p>
        </p:txBody>
      </p:sp>
      <p:sp>
        <p:nvSpPr>
          <p:cNvPr id="16" name="Tittel 15">
            <a:extLst>
              <a:ext uri="{FF2B5EF4-FFF2-40B4-BE49-F238E27FC236}">
                <a16:creationId xmlns:a16="http://schemas.microsoft.com/office/drawing/2014/main" id="{E5C101AA-4655-D981-0289-40F48E44628B}"/>
              </a:ext>
            </a:extLst>
          </p:cNvPr>
          <p:cNvSpPr>
            <a:spLocks noGrp="1"/>
          </p:cNvSpPr>
          <p:nvPr>
            <p:ph type="title"/>
          </p:nvPr>
        </p:nvSpPr>
        <p:spPr>
          <a:xfrm>
            <a:off x="360045" y="360045"/>
            <a:ext cx="5184648" cy="1242155"/>
          </a:xfrm>
        </p:spPr>
        <p:txBody>
          <a:bodyPr/>
          <a:lstStyle>
            <a:lvl1pPr>
              <a:defRPr b="0">
                <a:solidFill>
                  <a:schemeClr val="dk1"/>
                </a:solidFill>
              </a:defRPr>
            </a:lvl1pPr>
          </a:lstStyle>
          <a:p>
            <a:r>
              <a:rPr lang="nb-NO"/>
              <a:t>Klikk for å redigere tittelstil</a:t>
            </a:r>
            <a:endParaRPr lang="nb-NO" dirty="0"/>
          </a:p>
        </p:txBody>
      </p:sp>
      <p:sp>
        <p:nvSpPr>
          <p:cNvPr id="21" name="Plassholder for tekst 20">
            <a:extLst>
              <a:ext uri="{FF2B5EF4-FFF2-40B4-BE49-F238E27FC236}">
                <a16:creationId xmlns:a16="http://schemas.microsoft.com/office/drawing/2014/main" id="{F57936F8-33FE-0315-6AD8-B4736DCF5E1E}"/>
              </a:ext>
            </a:extLst>
          </p:cNvPr>
          <p:cNvSpPr>
            <a:spLocks noGrp="1"/>
          </p:cNvSpPr>
          <p:nvPr>
            <p:ph type="body" sz="quarter" idx="13"/>
          </p:nvPr>
        </p:nvSpPr>
        <p:spPr>
          <a:xfrm>
            <a:off x="360045" y="1773238"/>
            <a:ext cx="5184648" cy="4535487"/>
          </a:xfrm>
          <a:prstGeom prst="rect">
            <a:avLst/>
          </a:prstGeom>
        </p:spPr>
        <p:txBody>
          <a:bodyPr lIns="0" tIns="0" rIns="0" bIns="0"/>
          <a:lstStyle>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Plassholder for tekst 1">
            <a:extLst>
              <a:ext uri="{FF2B5EF4-FFF2-40B4-BE49-F238E27FC236}">
                <a16:creationId xmlns:a16="http://schemas.microsoft.com/office/drawing/2014/main" id="{C6604D7C-94B6-7B66-EF93-82FF3F950928}"/>
              </a:ext>
            </a:extLst>
          </p:cNvPr>
          <p:cNvSpPr>
            <a:spLocks noGrp="1"/>
          </p:cNvSpPr>
          <p:nvPr>
            <p:ph type="body" sz="quarter" idx="14"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3" name="Plassholder for dato 2">
            <a:extLst>
              <a:ext uri="{FF2B5EF4-FFF2-40B4-BE49-F238E27FC236}">
                <a16:creationId xmlns:a16="http://schemas.microsoft.com/office/drawing/2014/main" id="{C4BA20CC-269D-EB0D-9ABE-222F33FD4008}"/>
              </a:ext>
            </a:extLst>
          </p:cNvPr>
          <p:cNvSpPr>
            <a:spLocks noGrp="1"/>
          </p:cNvSpPr>
          <p:nvPr>
            <p:ph type="dt" sz="half" idx="15"/>
          </p:nvPr>
        </p:nvSpPr>
        <p:spPr/>
        <p:txBody>
          <a:bodyPr/>
          <a:lstStyle>
            <a:lvl1pPr>
              <a:defRPr>
                <a:solidFill>
                  <a:schemeClr val="dk1"/>
                </a:solidFill>
              </a:defRPr>
            </a:lvl1pPr>
          </a:lstStyle>
          <a:p>
            <a:fld id="{B75FA791-6834-4FF8-95B4-07EDF5A931F5}" type="datetime1">
              <a:rPr lang="nb-NO" smtClean="0"/>
              <a:t>06.03.2024</a:t>
            </a:fld>
            <a:endParaRPr lang="nb-NO"/>
          </a:p>
        </p:txBody>
      </p:sp>
      <p:sp>
        <p:nvSpPr>
          <p:cNvPr id="4" name="Plassholder for bunntekst 3">
            <a:extLst>
              <a:ext uri="{FF2B5EF4-FFF2-40B4-BE49-F238E27FC236}">
                <a16:creationId xmlns:a16="http://schemas.microsoft.com/office/drawing/2014/main" id="{38BDC3B6-6346-4AD5-3830-FCB5049FA90C}"/>
              </a:ext>
            </a:extLst>
          </p:cNvPr>
          <p:cNvSpPr>
            <a:spLocks noGrp="1"/>
          </p:cNvSpPr>
          <p:nvPr>
            <p:ph type="ftr" sz="quarter" idx="16"/>
          </p:nvPr>
        </p:nvSpPr>
        <p:spPr/>
        <p:txBody>
          <a:bodyPr/>
          <a:lstStyle/>
          <a:p>
            <a:endParaRPr lang="nb-NO" dirty="0"/>
          </a:p>
        </p:txBody>
      </p:sp>
      <p:sp>
        <p:nvSpPr>
          <p:cNvPr id="5" name="Plassholder for lysbildenummer 4">
            <a:extLst>
              <a:ext uri="{FF2B5EF4-FFF2-40B4-BE49-F238E27FC236}">
                <a16:creationId xmlns:a16="http://schemas.microsoft.com/office/drawing/2014/main" id="{EF33FA93-7389-C0D1-8FF6-21C7A2080A7D}"/>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6" name="TekstSylinder 5">
            <a:extLst>
              <a:ext uri="{FF2B5EF4-FFF2-40B4-BE49-F238E27FC236}">
                <a16:creationId xmlns:a16="http://schemas.microsoft.com/office/drawing/2014/main" id="{C7199594-9A2F-9F29-3C9B-DCA8966ED3DB}"/>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7" name="Gruppe 6">
            <a:extLst>
              <a:ext uri="{FF2B5EF4-FFF2-40B4-BE49-F238E27FC236}">
                <a16:creationId xmlns:a16="http://schemas.microsoft.com/office/drawing/2014/main" id="{28C2C57B-D18E-E15D-1AE9-95849A0F5C9F}"/>
              </a:ext>
            </a:extLst>
          </p:cNvPr>
          <p:cNvGrpSpPr/>
          <p:nvPr userDrawn="1"/>
        </p:nvGrpSpPr>
        <p:grpSpPr>
          <a:xfrm>
            <a:off x="-1743412" y="2614675"/>
            <a:ext cx="1306512" cy="1526657"/>
            <a:chOff x="-1589485" y="1838157"/>
            <a:chExt cx="1306512" cy="1526657"/>
          </a:xfrm>
        </p:grpSpPr>
        <p:pic>
          <p:nvPicPr>
            <p:cNvPr id="8" name="Bilde 7">
              <a:extLst>
                <a:ext uri="{FF2B5EF4-FFF2-40B4-BE49-F238E27FC236}">
                  <a16:creationId xmlns:a16="http://schemas.microsoft.com/office/drawing/2014/main" id="{C02FA79C-AD69-6599-D530-72E05DE9FD33}"/>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9" name="Rektangel 8">
              <a:extLst>
                <a:ext uri="{FF2B5EF4-FFF2-40B4-BE49-F238E27FC236}">
                  <a16:creationId xmlns:a16="http://schemas.microsoft.com/office/drawing/2014/main" id="{B08BCE7B-B481-83BF-7A46-82CAE5BFA4DE}"/>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 name="Gruppe 9">
            <a:extLst>
              <a:ext uri="{FF2B5EF4-FFF2-40B4-BE49-F238E27FC236}">
                <a16:creationId xmlns:a16="http://schemas.microsoft.com/office/drawing/2014/main" id="{342AD7FC-BA3A-A620-C1EE-99DDFA9C616D}"/>
              </a:ext>
            </a:extLst>
          </p:cNvPr>
          <p:cNvGrpSpPr/>
          <p:nvPr userDrawn="1"/>
        </p:nvGrpSpPr>
        <p:grpSpPr>
          <a:xfrm>
            <a:off x="-1830317" y="4269705"/>
            <a:ext cx="1689882" cy="1061829"/>
            <a:chOff x="-2015091" y="4269705"/>
            <a:chExt cx="1796257" cy="1061829"/>
          </a:xfrm>
        </p:grpSpPr>
        <p:sp>
          <p:nvSpPr>
            <p:cNvPr id="11" name="TekstSylinder 10">
              <a:extLst>
                <a:ext uri="{FF2B5EF4-FFF2-40B4-BE49-F238E27FC236}">
                  <a16:creationId xmlns:a16="http://schemas.microsoft.com/office/drawing/2014/main" id="{FEED9B00-B1A9-F236-8778-05C6D6C15AF1}"/>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12" name="Rektangel 11">
              <a:extLst>
                <a:ext uri="{FF2B5EF4-FFF2-40B4-BE49-F238E27FC236}">
                  <a16:creationId xmlns:a16="http://schemas.microsoft.com/office/drawing/2014/main" id="{BF0445AF-9C79-66C5-70DC-98A6C08C4E1E}"/>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3" name="Rektangel 12">
              <a:extLst>
                <a:ext uri="{FF2B5EF4-FFF2-40B4-BE49-F238E27FC236}">
                  <a16:creationId xmlns:a16="http://schemas.microsoft.com/office/drawing/2014/main" id="{82BCE148-23FD-1672-3478-2E16892CA471}"/>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4" name="Rektangel 13">
              <a:extLst>
                <a:ext uri="{FF2B5EF4-FFF2-40B4-BE49-F238E27FC236}">
                  <a16:creationId xmlns:a16="http://schemas.microsoft.com/office/drawing/2014/main" id="{F4D69BCA-09D6-67A6-5E50-5DCD5F5A39F2}"/>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5" name="TekstSylinder 14">
            <a:extLst>
              <a:ext uri="{FF2B5EF4-FFF2-40B4-BE49-F238E27FC236}">
                <a16:creationId xmlns:a16="http://schemas.microsoft.com/office/drawing/2014/main" id="{440D1F28-0EE9-34F0-FC47-E0E0DA2BB2D3}"/>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Agenda-side</a:t>
            </a:r>
          </a:p>
        </p:txBody>
      </p:sp>
    </p:spTree>
    <p:extLst>
      <p:ext uri="{BB962C8B-B14F-4D97-AF65-F5344CB8AC3E}">
        <p14:creationId xmlns:p14="http://schemas.microsoft.com/office/powerpoint/2010/main" val="2954233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m bilde #2">
    <p:bg>
      <p:bgPr>
        <a:solidFill>
          <a:srgbClr val="E2F1DF"/>
        </a:solidFill>
        <a:effectLst/>
      </p:bgPr>
    </p:bg>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8C2680B4-D0A7-EDD7-F55D-07168E932F96}"/>
              </a:ext>
            </a:extLst>
          </p:cNvPr>
          <p:cNvSpPr>
            <a:spLocks noGrp="1"/>
          </p:cNvSpPr>
          <p:nvPr>
            <p:ph type="pic" sz="quarter" idx="12" hasCustomPrompt="1"/>
          </p:nvPr>
        </p:nvSpPr>
        <p:spPr>
          <a:xfrm>
            <a:off x="8231505" y="0"/>
            <a:ext cx="3960495" cy="6858000"/>
          </a:xfrm>
          <a:prstGeom prst="rect">
            <a:avLst/>
          </a:prstGeom>
          <a:solidFill>
            <a:srgbClr val="D9D9D9"/>
          </a:solidFill>
        </p:spPr>
        <p:txBody>
          <a:bodyPr lIns="91440" tIns="45720" rIns="91440" bIns="45720"/>
          <a:lstStyle>
            <a:lvl1pPr marL="0" indent="0" algn="ctr">
              <a:buNone/>
              <a:defRPr/>
            </a:lvl1pPr>
          </a:lstStyle>
          <a:p>
            <a:r>
              <a:rPr lang="en-GB" dirty="0"/>
              <a:t>Click icon to add photo or illustration</a:t>
            </a:r>
            <a:endParaRPr lang="nb-NO" dirty="0"/>
          </a:p>
        </p:txBody>
      </p:sp>
      <p:sp>
        <p:nvSpPr>
          <p:cNvPr id="16" name="Tittel 15">
            <a:extLst>
              <a:ext uri="{FF2B5EF4-FFF2-40B4-BE49-F238E27FC236}">
                <a16:creationId xmlns:a16="http://schemas.microsoft.com/office/drawing/2014/main" id="{E5C101AA-4655-D981-0289-40F48E44628B}"/>
              </a:ext>
            </a:extLst>
          </p:cNvPr>
          <p:cNvSpPr>
            <a:spLocks noGrp="1"/>
          </p:cNvSpPr>
          <p:nvPr>
            <p:ph type="title"/>
          </p:nvPr>
        </p:nvSpPr>
        <p:spPr>
          <a:xfrm>
            <a:off x="360045" y="360045"/>
            <a:ext cx="7344918" cy="1242155"/>
          </a:xfrm>
        </p:spPr>
        <p:txBody>
          <a:bodyPr/>
          <a:lstStyle>
            <a:lvl1pPr>
              <a:defRPr b="0">
                <a:solidFill>
                  <a:schemeClr val="dk1"/>
                </a:solidFill>
              </a:defRPr>
            </a:lvl1pPr>
          </a:lstStyle>
          <a:p>
            <a:r>
              <a:rPr lang="nb-NO"/>
              <a:t>Klikk for å redigere tittelstil</a:t>
            </a:r>
          </a:p>
        </p:txBody>
      </p:sp>
      <p:sp>
        <p:nvSpPr>
          <p:cNvPr id="21" name="Plassholder for tekst 20">
            <a:extLst>
              <a:ext uri="{FF2B5EF4-FFF2-40B4-BE49-F238E27FC236}">
                <a16:creationId xmlns:a16="http://schemas.microsoft.com/office/drawing/2014/main" id="{F57936F8-33FE-0315-6AD8-B4736DCF5E1E}"/>
              </a:ext>
            </a:extLst>
          </p:cNvPr>
          <p:cNvSpPr>
            <a:spLocks noGrp="1"/>
          </p:cNvSpPr>
          <p:nvPr>
            <p:ph type="body" sz="quarter" idx="13"/>
          </p:nvPr>
        </p:nvSpPr>
        <p:spPr>
          <a:xfrm>
            <a:off x="360045" y="1773238"/>
            <a:ext cx="7344918" cy="4535487"/>
          </a:xfrm>
          <a:prstGeom prst="rect">
            <a:avLst/>
          </a:prstGeom>
        </p:spPr>
        <p:txBody>
          <a:bodyPr lIns="0" tIns="0" rIns="0" bIns="0"/>
          <a:lstStyle>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Plassholder for tekst 1">
            <a:extLst>
              <a:ext uri="{FF2B5EF4-FFF2-40B4-BE49-F238E27FC236}">
                <a16:creationId xmlns:a16="http://schemas.microsoft.com/office/drawing/2014/main" id="{E69EE3B7-119D-6339-E652-91F3C425AC36}"/>
              </a:ext>
            </a:extLst>
          </p:cNvPr>
          <p:cNvSpPr>
            <a:spLocks noGrp="1"/>
          </p:cNvSpPr>
          <p:nvPr>
            <p:ph type="body" sz="quarter" idx="14"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 name="Plassholder for dato 3">
            <a:extLst>
              <a:ext uri="{FF2B5EF4-FFF2-40B4-BE49-F238E27FC236}">
                <a16:creationId xmlns:a16="http://schemas.microsoft.com/office/drawing/2014/main" id="{E33013A2-D7FE-1A1D-A871-CBA04EDFB714}"/>
              </a:ext>
            </a:extLst>
          </p:cNvPr>
          <p:cNvSpPr>
            <a:spLocks noGrp="1"/>
          </p:cNvSpPr>
          <p:nvPr>
            <p:ph type="dt" sz="half" idx="15"/>
          </p:nvPr>
        </p:nvSpPr>
        <p:spPr/>
        <p:txBody>
          <a:bodyPr/>
          <a:lstStyle>
            <a:lvl1pPr>
              <a:defRPr>
                <a:solidFill>
                  <a:schemeClr val="dk1"/>
                </a:solidFill>
              </a:defRPr>
            </a:lvl1pPr>
          </a:lstStyle>
          <a:p>
            <a:fld id="{5B287435-7D66-44F4-BB2C-9AB01169B81C}" type="datetime1">
              <a:rPr lang="nb-NO" smtClean="0"/>
              <a:t>06.03.2024</a:t>
            </a:fld>
            <a:endParaRPr lang="nb-NO"/>
          </a:p>
        </p:txBody>
      </p:sp>
      <p:sp>
        <p:nvSpPr>
          <p:cNvPr id="5" name="Plassholder for bunntekst 4">
            <a:extLst>
              <a:ext uri="{FF2B5EF4-FFF2-40B4-BE49-F238E27FC236}">
                <a16:creationId xmlns:a16="http://schemas.microsoft.com/office/drawing/2014/main" id="{557B491E-7A82-D7EA-C553-4AD24F4ACE94}"/>
              </a:ext>
            </a:extLst>
          </p:cNvPr>
          <p:cNvSpPr>
            <a:spLocks noGrp="1"/>
          </p:cNvSpPr>
          <p:nvPr>
            <p:ph type="ftr" sz="quarter" idx="16"/>
          </p:nvPr>
        </p:nvSpPr>
        <p:spPr/>
        <p:txBody>
          <a:bodyPr/>
          <a:lstStyle/>
          <a:p>
            <a:endParaRPr lang="nb-NO" dirty="0"/>
          </a:p>
        </p:txBody>
      </p:sp>
      <p:sp>
        <p:nvSpPr>
          <p:cNvPr id="6" name="Plassholder for lysbildenummer 5">
            <a:extLst>
              <a:ext uri="{FF2B5EF4-FFF2-40B4-BE49-F238E27FC236}">
                <a16:creationId xmlns:a16="http://schemas.microsoft.com/office/drawing/2014/main" id="{68D3C50E-13A4-A1BD-652B-3E468B8D5E92}"/>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15" name="TekstSylinder 14">
            <a:extLst>
              <a:ext uri="{FF2B5EF4-FFF2-40B4-BE49-F238E27FC236}">
                <a16:creationId xmlns:a16="http://schemas.microsoft.com/office/drawing/2014/main" id="{C0E80A11-588D-38BC-ADF0-B8E7DCDABFFE}"/>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17" name="Gruppe 16">
            <a:extLst>
              <a:ext uri="{FF2B5EF4-FFF2-40B4-BE49-F238E27FC236}">
                <a16:creationId xmlns:a16="http://schemas.microsoft.com/office/drawing/2014/main" id="{9A1DB26F-DC0A-2532-0338-8FE35CB49003}"/>
              </a:ext>
            </a:extLst>
          </p:cNvPr>
          <p:cNvGrpSpPr/>
          <p:nvPr userDrawn="1"/>
        </p:nvGrpSpPr>
        <p:grpSpPr>
          <a:xfrm>
            <a:off x="-1743412" y="2614675"/>
            <a:ext cx="1306512" cy="1526657"/>
            <a:chOff x="-1589485" y="1838157"/>
            <a:chExt cx="1306512" cy="1526657"/>
          </a:xfrm>
        </p:grpSpPr>
        <p:pic>
          <p:nvPicPr>
            <p:cNvPr id="18" name="Bilde 17">
              <a:extLst>
                <a:ext uri="{FF2B5EF4-FFF2-40B4-BE49-F238E27FC236}">
                  <a16:creationId xmlns:a16="http://schemas.microsoft.com/office/drawing/2014/main" id="{C4DEEA17-65CF-133B-A380-65B7AB6A27C0}"/>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19" name="Rektangel 18">
              <a:extLst>
                <a:ext uri="{FF2B5EF4-FFF2-40B4-BE49-F238E27FC236}">
                  <a16:creationId xmlns:a16="http://schemas.microsoft.com/office/drawing/2014/main" id="{526D9F81-1E52-965F-6A75-8DB82C574757}"/>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2" name="Gruppe 21">
            <a:extLst>
              <a:ext uri="{FF2B5EF4-FFF2-40B4-BE49-F238E27FC236}">
                <a16:creationId xmlns:a16="http://schemas.microsoft.com/office/drawing/2014/main" id="{B8047D9A-001A-C399-7C43-B121B38A268F}"/>
              </a:ext>
            </a:extLst>
          </p:cNvPr>
          <p:cNvGrpSpPr/>
          <p:nvPr userDrawn="1"/>
        </p:nvGrpSpPr>
        <p:grpSpPr>
          <a:xfrm>
            <a:off x="-1830317" y="4269705"/>
            <a:ext cx="1689882" cy="1061829"/>
            <a:chOff x="-2015091" y="4269705"/>
            <a:chExt cx="1796257" cy="1061829"/>
          </a:xfrm>
        </p:grpSpPr>
        <p:sp>
          <p:nvSpPr>
            <p:cNvPr id="23" name="TekstSylinder 22">
              <a:extLst>
                <a:ext uri="{FF2B5EF4-FFF2-40B4-BE49-F238E27FC236}">
                  <a16:creationId xmlns:a16="http://schemas.microsoft.com/office/drawing/2014/main" id="{30509122-1F6B-3623-48B6-8A0A93AF2DC3}"/>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24" name="Rektangel 23">
              <a:extLst>
                <a:ext uri="{FF2B5EF4-FFF2-40B4-BE49-F238E27FC236}">
                  <a16:creationId xmlns:a16="http://schemas.microsoft.com/office/drawing/2014/main" id="{1419F8F3-4F51-ABDE-8FC9-8BB94EED2B5D}"/>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5" name="Rektangel 24">
              <a:extLst>
                <a:ext uri="{FF2B5EF4-FFF2-40B4-BE49-F238E27FC236}">
                  <a16:creationId xmlns:a16="http://schemas.microsoft.com/office/drawing/2014/main" id="{2093CFD5-7904-8848-FE76-B36650D2BDD5}"/>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6" name="Rektangel 25">
              <a:extLst>
                <a:ext uri="{FF2B5EF4-FFF2-40B4-BE49-F238E27FC236}">
                  <a16:creationId xmlns:a16="http://schemas.microsoft.com/office/drawing/2014/main" id="{E0A00B15-5539-6C89-F817-6E93A90A4327}"/>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27" name="TekstSylinder 26">
            <a:extLst>
              <a:ext uri="{FF2B5EF4-FFF2-40B4-BE49-F238E27FC236}">
                <a16:creationId xmlns:a16="http://schemas.microsoft.com/office/drawing/2014/main" id="{3A7B1CF5-0FE3-922A-5030-A24F057057FE}"/>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Agenda-side</a:t>
            </a:r>
          </a:p>
        </p:txBody>
      </p:sp>
    </p:spTree>
    <p:extLst>
      <p:ext uri="{BB962C8B-B14F-4D97-AF65-F5344CB8AC3E}">
        <p14:creationId xmlns:p14="http://schemas.microsoft.com/office/powerpoint/2010/main" val="287236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allmøte">
    <p:bg>
      <p:bgPr>
        <a:solidFill>
          <a:srgbClr val="E2F1DF"/>
        </a:solidFill>
        <a:effectLst/>
      </p:bgPr>
    </p:bg>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8C2680B4-D0A7-EDD7-F55D-07168E932F96}"/>
              </a:ext>
            </a:extLst>
          </p:cNvPr>
          <p:cNvSpPr>
            <a:spLocks noGrp="1"/>
          </p:cNvSpPr>
          <p:nvPr>
            <p:ph type="pic" sz="quarter" idx="12" hasCustomPrompt="1"/>
          </p:nvPr>
        </p:nvSpPr>
        <p:spPr>
          <a:xfrm>
            <a:off x="6656831" y="1773935"/>
            <a:ext cx="5157216" cy="4544568"/>
          </a:xfrm>
          <a:prstGeom prst="rect">
            <a:avLst/>
          </a:prstGeom>
          <a:solidFill>
            <a:schemeClr val="bg1">
              <a:lumMod val="85000"/>
            </a:schemeClr>
          </a:solidFill>
        </p:spPr>
        <p:txBody>
          <a:bodyPr lIns="91440" tIns="45720" rIns="91440" bIns="45720"/>
          <a:lstStyle>
            <a:lvl1pPr marL="0" indent="0" algn="ctr">
              <a:buNone/>
              <a:defRPr>
                <a:solidFill>
                  <a:schemeClr val="dk1"/>
                </a:solidFill>
              </a:defRPr>
            </a:lvl1pPr>
          </a:lstStyle>
          <a:p>
            <a:r>
              <a:rPr lang="nb-NO" dirty="0" err="1"/>
              <a:t>Click</a:t>
            </a:r>
            <a:r>
              <a:rPr lang="nb-NO" dirty="0"/>
              <a:t> to </a:t>
            </a:r>
            <a:r>
              <a:rPr lang="nb-NO" dirty="0" err="1"/>
              <a:t>add</a:t>
            </a:r>
            <a:r>
              <a:rPr lang="nb-NO" dirty="0"/>
              <a:t> </a:t>
            </a:r>
            <a:r>
              <a:rPr lang="nb-NO" dirty="0" err="1"/>
              <a:t>illustration</a:t>
            </a:r>
            <a:endParaRPr lang="nb-NO" dirty="0"/>
          </a:p>
        </p:txBody>
      </p:sp>
      <p:pic>
        <p:nvPicPr>
          <p:cNvPr id="10" name="Picture 5" descr="A blue text on a black background&#10;&#10;Description automatically generated">
            <a:extLst>
              <a:ext uri="{FF2B5EF4-FFF2-40B4-BE49-F238E27FC236}">
                <a16:creationId xmlns:a16="http://schemas.microsoft.com/office/drawing/2014/main" id="{EB48A01F-6001-EF66-88EC-B9BE136CF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7650" y="6498000"/>
            <a:ext cx="820799" cy="144992"/>
          </a:xfrm>
          <a:prstGeom prst="rect">
            <a:avLst/>
          </a:prstGeom>
        </p:spPr>
      </p:pic>
      <p:sp>
        <p:nvSpPr>
          <p:cNvPr id="21" name="Plassholder for tekst 20">
            <a:extLst>
              <a:ext uri="{FF2B5EF4-FFF2-40B4-BE49-F238E27FC236}">
                <a16:creationId xmlns:a16="http://schemas.microsoft.com/office/drawing/2014/main" id="{F57936F8-33FE-0315-6AD8-B4736DCF5E1E}"/>
              </a:ext>
            </a:extLst>
          </p:cNvPr>
          <p:cNvSpPr>
            <a:spLocks noGrp="1"/>
          </p:cNvSpPr>
          <p:nvPr>
            <p:ph type="body" sz="quarter" idx="13"/>
          </p:nvPr>
        </p:nvSpPr>
        <p:spPr>
          <a:xfrm>
            <a:off x="360045" y="1773238"/>
            <a:ext cx="6084760" cy="4535487"/>
          </a:xfrm>
          <a:prstGeom prst="rect">
            <a:avLst/>
          </a:prstGeom>
        </p:spPr>
        <p:txBody>
          <a:bodyPr lIns="0" tIns="0" rIns="0" bIns="0"/>
          <a:lstStyle>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Tittel 1">
            <a:extLst>
              <a:ext uri="{FF2B5EF4-FFF2-40B4-BE49-F238E27FC236}">
                <a16:creationId xmlns:a16="http://schemas.microsoft.com/office/drawing/2014/main" id="{CFCE34E8-ADDD-E40A-43C5-7AD49F6EF6C3}"/>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0596A86E-DFB9-836E-33D1-A2D35F6DE59F}"/>
              </a:ext>
            </a:extLst>
          </p:cNvPr>
          <p:cNvSpPr>
            <a:spLocks noGrp="1"/>
          </p:cNvSpPr>
          <p:nvPr>
            <p:ph type="dt" sz="half" idx="14"/>
          </p:nvPr>
        </p:nvSpPr>
        <p:spPr/>
        <p:txBody>
          <a:bodyPr/>
          <a:lstStyle>
            <a:lvl1pPr>
              <a:defRPr>
                <a:solidFill>
                  <a:schemeClr val="dk1"/>
                </a:solidFill>
              </a:defRPr>
            </a:lvl1pPr>
          </a:lstStyle>
          <a:p>
            <a:fld id="{0B050033-9864-44AA-8B23-0736BA61DA88}" type="datetime1">
              <a:rPr lang="nb-NO" smtClean="0"/>
              <a:t>06.03.2024</a:t>
            </a:fld>
            <a:endParaRPr lang="nb-NO"/>
          </a:p>
        </p:txBody>
      </p:sp>
      <p:sp>
        <p:nvSpPr>
          <p:cNvPr id="4" name="Plassholder for bunntekst 3">
            <a:extLst>
              <a:ext uri="{FF2B5EF4-FFF2-40B4-BE49-F238E27FC236}">
                <a16:creationId xmlns:a16="http://schemas.microsoft.com/office/drawing/2014/main" id="{637BB08E-A24B-243A-074C-4F532D562C12}"/>
              </a:ext>
            </a:extLst>
          </p:cNvPr>
          <p:cNvSpPr>
            <a:spLocks noGrp="1"/>
          </p:cNvSpPr>
          <p:nvPr>
            <p:ph type="ftr" sz="quarter" idx="15"/>
          </p:nvPr>
        </p:nvSpPr>
        <p:spPr/>
        <p:txBody>
          <a:bodyPr/>
          <a:lstStyle/>
          <a:p>
            <a:endParaRPr lang="nb-NO" dirty="0"/>
          </a:p>
        </p:txBody>
      </p:sp>
      <p:sp>
        <p:nvSpPr>
          <p:cNvPr id="5" name="Plassholder for lysbildenummer 4">
            <a:extLst>
              <a:ext uri="{FF2B5EF4-FFF2-40B4-BE49-F238E27FC236}">
                <a16:creationId xmlns:a16="http://schemas.microsoft.com/office/drawing/2014/main" id="{9EDDCBDF-24DA-A523-41C7-E9A9B1BCA981}"/>
              </a:ext>
            </a:extLst>
          </p:cNvPr>
          <p:cNvSpPr>
            <a:spLocks noGrp="1"/>
          </p:cNvSpPr>
          <p:nvPr>
            <p:ph type="sldNum" sz="quarter" idx="16"/>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16" name="TekstSylinder 15">
            <a:extLst>
              <a:ext uri="{FF2B5EF4-FFF2-40B4-BE49-F238E27FC236}">
                <a16:creationId xmlns:a16="http://schemas.microsoft.com/office/drawing/2014/main" id="{5C409024-E092-DE6B-3F68-A61436A3E24F}"/>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17" name="Gruppe 16">
            <a:extLst>
              <a:ext uri="{FF2B5EF4-FFF2-40B4-BE49-F238E27FC236}">
                <a16:creationId xmlns:a16="http://schemas.microsoft.com/office/drawing/2014/main" id="{D5FFD72F-078F-E709-9ECD-1AD98520E21D}"/>
              </a:ext>
            </a:extLst>
          </p:cNvPr>
          <p:cNvGrpSpPr/>
          <p:nvPr userDrawn="1"/>
        </p:nvGrpSpPr>
        <p:grpSpPr>
          <a:xfrm>
            <a:off x="-1743412" y="2614675"/>
            <a:ext cx="1306512" cy="1526657"/>
            <a:chOff x="-1589485" y="1838157"/>
            <a:chExt cx="1306512" cy="1526657"/>
          </a:xfrm>
        </p:grpSpPr>
        <p:pic>
          <p:nvPicPr>
            <p:cNvPr id="18" name="Bilde 17">
              <a:extLst>
                <a:ext uri="{FF2B5EF4-FFF2-40B4-BE49-F238E27FC236}">
                  <a16:creationId xmlns:a16="http://schemas.microsoft.com/office/drawing/2014/main" id="{0CB9BD00-2AE3-0CC3-CBA8-1B5A4D2A46A2}"/>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19" name="Rektangel 18">
              <a:extLst>
                <a:ext uri="{FF2B5EF4-FFF2-40B4-BE49-F238E27FC236}">
                  <a16:creationId xmlns:a16="http://schemas.microsoft.com/office/drawing/2014/main" id="{DE8B218C-0656-56A9-D6F5-151DA0D8E900}"/>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2" name="Gruppe 21">
            <a:extLst>
              <a:ext uri="{FF2B5EF4-FFF2-40B4-BE49-F238E27FC236}">
                <a16:creationId xmlns:a16="http://schemas.microsoft.com/office/drawing/2014/main" id="{1F1478BD-6A1C-DAE7-B2E7-28EC68ECF6F0}"/>
              </a:ext>
            </a:extLst>
          </p:cNvPr>
          <p:cNvGrpSpPr/>
          <p:nvPr userDrawn="1"/>
        </p:nvGrpSpPr>
        <p:grpSpPr>
          <a:xfrm>
            <a:off x="-1830317" y="4269705"/>
            <a:ext cx="1689882" cy="1061829"/>
            <a:chOff x="-2015091" y="4269705"/>
            <a:chExt cx="1796257" cy="1061829"/>
          </a:xfrm>
        </p:grpSpPr>
        <p:sp>
          <p:nvSpPr>
            <p:cNvPr id="23" name="TekstSylinder 22">
              <a:extLst>
                <a:ext uri="{FF2B5EF4-FFF2-40B4-BE49-F238E27FC236}">
                  <a16:creationId xmlns:a16="http://schemas.microsoft.com/office/drawing/2014/main" id="{096925AB-7F8C-C0BE-4E14-65DA86E16C1B}"/>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24" name="Rektangel 23">
              <a:extLst>
                <a:ext uri="{FF2B5EF4-FFF2-40B4-BE49-F238E27FC236}">
                  <a16:creationId xmlns:a16="http://schemas.microsoft.com/office/drawing/2014/main" id="{08D5ED5B-D73D-2591-B2A7-FF521DB45971}"/>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5" name="Rektangel 24">
              <a:extLst>
                <a:ext uri="{FF2B5EF4-FFF2-40B4-BE49-F238E27FC236}">
                  <a16:creationId xmlns:a16="http://schemas.microsoft.com/office/drawing/2014/main" id="{94E78CA8-EE61-8F1A-107E-3BDA3BBAD89F}"/>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6" name="Rektangel 25">
              <a:extLst>
                <a:ext uri="{FF2B5EF4-FFF2-40B4-BE49-F238E27FC236}">
                  <a16:creationId xmlns:a16="http://schemas.microsoft.com/office/drawing/2014/main" id="{D82C7C44-8A3A-1492-31F8-6FA5E02896BE}"/>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27" name="TekstSylinder 26">
            <a:extLst>
              <a:ext uri="{FF2B5EF4-FFF2-40B4-BE49-F238E27FC236}">
                <a16:creationId xmlns:a16="http://schemas.microsoft.com/office/drawing/2014/main" id="{DE89C33E-94C1-0D72-6148-41094C87678F}"/>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Agenda-side</a:t>
            </a:r>
          </a:p>
        </p:txBody>
      </p:sp>
    </p:spTree>
    <p:extLst>
      <p:ext uri="{BB962C8B-B14F-4D97-AF65-F5344CB8AC3E}">
        <p14:creationId xmlns:p14="http://schemas.microsoft.com/office/powerpoint/2010/main" val="40502961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6F3"/>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041E6D2-08FD-C6EC-8729-386CF40F7E07}"/>
              </a:ext>
            </a:extLst>
          </p:cNvPr>
          <p:cNvSpPr>
            <a:spLocks noGrp="1"/>
          </p:cNvSpPr>
          <p:nvPr>
            <p:ph type="title"/>
          </p:nvPr>
        </p:nvSpPr>
        <p:spPr>
          <a:xfrm>
            <a:off x="360045" y="360045"/>
            <a:ext cx="11449431" cy="1242155"/>
          </a:xfrm>
          <a:prstGeom prst="rect">
            <a:avLst/>
          </a:prstGeom>
        </p:spPr>
        <p:txBody>
          <a:bodyPr vert="horz" lIns="0" tIns="0" rIns="0" bIns="0" rtlCol="0" anchor="t">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9ACF6D2F-20B5-2BB6-B006-1F8E4156DAE9}"/>
              </a:ext>
            </a:extLst>
          </p:cNvPr>
          <p:cNvSpPr>
            <a:spLocks noGrp="1"/>
          </p:cNvSpPr>
          <p:nvPr>
            <p:ph type="body" idx="1"/>
          </p:nvPr>
        </p:nvSpPr>
        <p:spPr>
          <a:xfrm>
            <a:off x="360045" y="1764221"/>
            <a:ext cx="11449431" cy="4536567"/>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1979BC47-E527-A50C-6463-285F9244D75C}"/>
              </a:ext>
            </a:extLst>
          </p:cNvPr>
          <p:cNvSpPr>
            <a:spLocks noGrp="1"/>
          </p:cNvSpPr>
          <p:nvPr>
            <p:ph type="dt" sz="half" idx="2"/>
          </p:nvPr>
        </p:nvSpPr>
        <p:spPr>
          <a:xfrm>
            <a:off x="720091" y="6552819"/>
            <a:ext cx="900113" cy="92333"/>
          </a:xfrm>
          <a:prstGeom prst="rect">
            <a:avLst/>
          </a:prstGeom>
        </p:spPr>
        <p:txBody>
          <a:bodyPr vert="horz" lIns="0" tIns="0" rIns="0" bIns="0" rtlCol="0" anchor="ctr">
            <a:normAutofit/>
          </a:bodyPr>
          <a:lstStyle>
            <a:lvl1pPr algn="l">
              <a:defRPr sz="600">
                <a:solidFill>
                  <a:schemeClr val="dk1"/>
                </a:solidFill>
              </a:defRPr>
            </a:lvl1pPr>
          </a:lstStyle>
          <a:p>
            <a:fld id="{0AFB19CC-2E3E-484F-AF9D-4286FF4CFB38}" type="datetime1">
              <a:rPr lang="nb-NO" smtClean="0"/>
              <a:t>06.03.2024</a:t>
            </a:fld>
            <a:endParaRPr lang="nb-NO"/>
          </a:p>
        </p:txBody>
      </p:sp>
      <p:sp>
        <p:nvSpPr>
          <p:cNvPr id="5" name="Plassholder for bunntekst 4">
            <a:extLst>
              <a:ext uri="{FF2B5EF4-FFF2-40B4-BE49-F238E27FC236}">
                <a16:creationId xmlns:a16="http://schemas.microsoft.com/office/drawing/2014/main" id="{299E5AA1-CB2B-A0E8-ABB5-7F1786C46F6D}"/>
              </a:ext>
            </a:extLst>
          </p:cNvPr>
          <p:cNvSpPr>
            <a:spLocks noGrp="1"/>
          </p:cNvSpPr>
          <p:nvPr>
            <p:ph type="ftr" sz="quarter" idx="3"/>
          </p:nvPr>
        </p:nvSpPr>
        <p:spPr>
          <a:xfrm>
            <a:off x="1800225" y="6552819"/>
            <a:ext cx="6480810" cy="92333"/>
          </a:xfrm>
          <a:prstGeom prst="rect">
            <a:avLst/>
          </a:prstGeom>
        </p:spPr>
        <p:txBody>
          <a:bodyPr vert="horz" lIns="0" tIns="0" rIns="0" bIns="0" rtlCol="0" anchor="ctr">
            <a:normAutofit/>
          </a:bodyPr>
          <a:lstStyle>
            <a:lvl1pPr algn="l">
              <a:defRPr sz="600">
                <a:solidFill>
                  <a:schemeClr val="dk1"/>
                </a:solidFill>
              </a:defRPr>
            </a:lvl1pPr>
          </a:lstStyle>
          <a:p>
            <a:endParaRPr lang="nb-NO" dirty="0"/>
          </a:p>
        </p:txBody>
      </p:sp>
      <p:sp>
        <p:nvSpPr>
          <p:cNvPr id="6" name="Plassholder for lysbildenummer 5">
            <a:extLst>
              <a:ext uri="{FF2B5EF4-FFF2-40B4-BE49-F238E27FC236}">
                <a16:creationId xmlns:a16="http://schemas.microsoft.com/office/drawing/2014/main" id="{807BE281-7B04-24C2-DBF7-EF8D8C3FDD48}"/>
              </a:ext>
            </a:extLst>
          </p:cNvPr>
          <p:cNvSpPr>
            <a:spLocks noGrp="1"/>
          </p:cNvSpPr>
          <p:nvPr>
            <p:ph type="sldNum" sz="quarter" idx="4"/>
          </p:nvPr>
        </p:nvSpPr>
        <p:spPr>
          <a:xfrm>
            <a:off x="360047" y="6552819"/>
            <a:ext cx="180023" cy="92333"/>
          </a:xfrm>
          <a:prstGeom prst="rect">
            <a:avLst/>
          </a:prstGeom>
        </p:spPr>
        <p:txBody>
          <a:bodyPr vert="horz" lIns="0" tIns="0" rIns="0" bIns="0" rtlCol="0" anchor="ctr">
            <a:normAutofit/>
          </a:bodyPr>
          <a:lstStyle>
            <a:lvl1pPr algn="l">
              <a:defRPr sz="600">
                <a:solidFill>
                  <a:schemeClr val="dk1"/>
                </a:solidFill>
              </a:defRPr>
            </a:lvl1pPr>
          </a:lstStyle>
          <a:p>
            <a:fld id="{0CD1C0F9-8870-45B6-8F4C-C141C91534A5}" type="slidenum">
              <a:rPr lang="nb-NO" smtClean="0"/>
              <a:pPr/>
              <a:t>‹#›</a:t>
            </a:fld>
            <a:endParaRPr lang="nb-NO"/>
          </a:p>
        </p:txBody>
      </p:sp>
      <p:pic>
        <p:nvPicPr>
          <p:cNvPr id="7" name="Picture 5" descr="A blue text on a black background&#10;&#10;Description automatically generated">
            <a:extLst>
              <a:ext uri="{FF2B5EF4-FFF2-40B4-BE49-F238E27FC236}">
                <a16:creationId xmlns:a16="http://schemas.microsoft.com/office/drawing/2014/main" id="{17ECBD96-31B0-2F9F-4B5E-5044157C02B2}"/>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997650" y="6498000"/>
            <a:ext cx="820799" cy="144992"/>
          </a:xfrm>
          <a:prstGeom prst="rect">
            <a:avLst/>
          </a:prstGeom>
        </p:spPr>
      </p:pic>
    </p:spTree>
    <p:extLst>
      <p:ext uri="{BB962C8B-B14F-4D97-AF65-F5344CB8AC3E}">
        <p14:creationId xmlns:p14="http://schemas.microsoft.com/office/powerpoint/2010/main" val="519804409"/>
      </p:ext>
    </p:extLst>
  </p:cSld>
  <p:clrMap bg1="lt1" tx1="dk1" bg2="lt2" tx2="dk2" accent1="accent1" accent2="accent2" accent3="accent3" accent4="accent4" accent5="accent5" accent6="accent6" hlink="hlink" folHlink="folHlink"/>
  <p:sldLayoutIdLst>
    <p:sldLayoutId id="2147483764" r:id="rId1"/>
    <p:sldLayoutId id="2147483662" r:id="rId2"/>
    <p:sldLayoutId id="2147483663" r:id="rId3"/>
    <p:sldLayoutId id="2147483661" r:id="rId4"/>
    <p:sldLayoutId id="2147483766" r:id="rId5"/>
    <p:sldLayoutId id="2147483665" r:id="rId6"/>
    <p:sldLayoutId id="2147483667" r:id="rId7"/>
    <p:sldLayoutId id="2147483668" r:id="rId8"/>
    <p:sldLayoutId id="2147483669" r:id="rId9"/>
    <p:sldLayoutId id="2147483670" r:id="rId10"/>
    <p:sldLayoutId id="2147483671" r:id="rId11"/>
    <p:sldLayoutId id="2147483674" r:id="rId12"/>
    <p:sldLayoutId id="2147483650" r:id="rId13"/>
    <p:sldLayoutId id="2147483672" r:id="rId14"/>
    <p:sldLayoutId id="2147483673" r:id="rId15"/>
    <p:sldLayoutId id="2147483677" r:id="rId16"/>
    <p:sldLayoutId id="2147483678" r:id="rId17"/>
    <p:sldLayoutId id="2147483767" r:id="rId18"/>
    <p:sldLayoutId id="2147483683" r:id="rId19"/>
    <p:sldLayoutId id="2147483758" r:id="rId20"/>
    <p:sldLayoutId id="2147483684" r:id="rId21"/>
    <p:sldLayoutId id="2147483759" r:id="rId22"/>
    <p:sldLayoutId id="2147483760" r:id="rId23"/>
    <p:sldLayoutId id="2147483761" r:id="rId24"/>
    <p:sldLayoutId id="2147483762" r:id="rId25"/>
    <p:sldLayoutId id="2147483751" r:id="rId26"/>
    <p:sldLayoutId id="2147483755" r:id="rId27"/>
    <p:sldLayoutId id="2147483756" r:id="rId28"/>
    <p:sldLayoutId id="2147483765" r:id="rId29"/>
    <p:sldLayoutId id="2147483753" r:id="rId30"/>
    <p:sldLayoutId id="2147483754" r:id="rId31"/>
    <p:sldLayoutId id="2147483654" r:id="rId32"/>
    <p:sldLayoutId id="2147483655" r:id="rId33"/>
    <p:sldLayoutId id="2147483768" r:id="rId34"/>
    <p:sldLayoutId id="2147483770" r:id="rId35"/>
    <p:sldLayoutId id="2147483771" r:id="rId36"/>
    <p:sldLayoutId id="2147483772" r:id="rId37"/>
  </p:sldLayoutIdLst>
  <p:hf hdr="0" ftr="0" dt="0"/>
  <p:txStyles>
    <p:titleStyle>
      <a:lvl1pPr algn="l" defTabSz="914400" rtl="0" eaLnBrk="1" latinLnBrk="0" hangingPunct="1">
        <a:lnSpc>
          <a:spcPct val="100000"/>
        </a:lnSpc>
        <a:spcBef>
          <a:spcPct val="0"/>
        </a:spcBef>
        <a:buNone/>
        <a:defRPr sz="4000" b="0" kern="1200">
          <a:solidFill>
            <a:schemeClr val="dk1"/>
          </a:solidFill>
          <a:latin typeface="+mj-lt"/>
          <a:ea typeface="+mj-ea"/>
          <a:cs typeface="+mj-cs"/>
        </a:defRPr>
      </a:lvl1pPr>
    </p:titleStyle>
    <p:bodyStyle>
      <a:lvl1pPr marL="216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1pPr>
      <a:lvl2pPr marL="432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2pPr>
      <a:lvl3pPr marL="648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3pPr>
      <a:lvl4pPr marL="864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4pPr>
      <a:lvl5pPr marL="1080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hyperlink" Target="https://plantevernmidler.mattilsynet.no/plantevernmidler/etiketter/2017_17_21.pdf" TargetMode="External"/><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image" Target="../media/image6.png"/><Relationship Id="rId5" Type="http://schemas.openxmlformats.org/officeDocument/2006/relationships/hyperlink" Target="https://plantevernmidler.mattilsynet.no/plantevernmidler/etiketter/2016_33.pdf" TargetMode="External"/><Relationship Id="rId4" Type="http://schemas.openxmlformats.org/officeDocument/2006/relationships/hyperlink" Target="https://plantevernmidler.mattilsynet.no/plantevernmidler/etiketter/2017_28.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mattilsynet-xp7prod.enonic.cloud/api/_/attachment/inline/936aa49a-0c1d-4242-965f-eece14102966:a43c108129de09a2096dd700a1e603ac48b0ace0/Veileder%20om%20tiltak%20som%20gir%20avdriftsreduksjon%20ved%20bruk%20av%20plantevernmidler.pdf" TargetMode="External"/><Relationship Id="rId2" Type="http://schemas.openxmlformats.org/officeDocument/2006/relationships/notesSlide" Target="../notesSlides/notesSlide37.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hyperlink" Target="http://www.mattilsynet.no/"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42.sv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hyperlink" Target="http://www.nlr.no/"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4.xml"/><Relationship Id="rId7" Type="http://schemas.openxmlformats.org/officeDocument/2006/relationships/hyperlink" Target="http://www.nlr.no/" TargetMode="External"/><Relationship Id="rId2" Type="http://schemas.openxmlformats.org/officeDocument/2006/relationships/video" Target="https://player.vimeo.com/video/670307853?h=a57e1fe327&amp;app_id=122963" TargetMode="External"/><Relationship Id="rId1" Type="http://schemas.openxmlformats.org/officeDocument/2006/relationships/video" Target="https://player.vimeo.com/video/680025623?h=d77cfd367e&amp;app_id=122963" TargetMode="Externa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A0048-8C3A-FA24-44CD-CBA6AF6ACA3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662E64E-2DA2-695A-B93A-68165F8578A4}"/>
              </a:ext>
            </a:extLst>
          </p:cNvPr>
          <p:cNvSpPr>
            <a:spLocks noGrp="1"/>
          </p:cNvSpPr>
          <p:nvPr>
            <p:ph type="title" idx="10"/>
          </p:nvPr>
        </p:nvSpPr>
        <p:spPr>
          <a:xfrm>
            <a:off x="267375" y="2028154"/>
            <a:ext cx="11619825" cy="1400846"/>
          </a:xfrm>
        </p:spPr>
        <p:txBody>
          <a:bodyPr/>
          <a:lstStyle/>
          <a:p>
            <a:br>
              <a:rPr lang="nb-NO" dirty="0"/>
            </a:br>
            <a:r>
              <a:rPr lang="nb-NO" dirty="0"/>
              <a:t>Plantevernmidler og miljø</a:t>
            </a:r>
          </a:p>
        </p:txBody>
      </p:sp>
      <p:sp>
        <p:nvSpPr>
          <p:cNvPr id="3" name="Undertittel 2">
            <a:extLst>
              <a:ext uri="{FF2B5EF4-FFF2-40B4-BE49-F238E27FC236}">
                <a16:creationId xmlns:a16="http://schemas.microsoft.com/office/drawing/2014/main" id="{EF874BD5-DCAF-3878-FFF8-CFBFE3DF7D08}"/>
              </a:ext>
            </a:extLst>
          </p:cNvPr>
          <p:cNvSpPr>
            <a:spLocks noGrp="1"/>
          </p:cNvSpPr>
          <p:nvPr>
            <p:ph type="subTitle" idx="11"/>
          </p:nvPr>
        </p:nvSpPr>
        <p:spPr>
          <a:xfrm>
            <a:off x="267375" y="3632449"/>
            <a:ext cx="6443999" cy="1110032"/>
          </a:xfrm>
        </p:spPr>
        <p:txBody>
          <a:bodyPr>
            <a:normAutofit/>
          </a:bodyPr>
          <a:lstStyle/>
          <a:p>
            <a:pPr>
              <a:lnSpc>
                <a:spcPct val="160000"/>
              </a:lnSpc>
            </a:pPr>
            <a:r>
              <a:rPr lang="nb-NO" sz="2000" dirty="0"/>
              <a:t>Kapittel 5, Autorisasjonskurs plantevernmidler</a:t>
            </a:r>
          </a:p>
          <a:p>
            <a:pPr>
              <a:lnSpc>
                <a:spcPct val="160000"/>
              </a:lnSpc>
            </a:pPr>
            <a:r>
              <a:rPr lang="nb-NO" sz="1600" dirty="0">
                <a:latin typeface="+mn-lt"/>
              </a:rPr>
              <a:t>Michael </a:t>
            </a:r>
            <a:r>
              <a:rPr lang="nb-NO" sz="1600" dirty="0" err="1">
                <a:latin typeface="+mn-lt"/>
              </a:rPr>
              <a:t>Aamold</a:t>
            </a:r>
            <a:r>
              <a:rPr lang="nb-NO" sz="1600" dirty="0">
                <a:latin typeface="+mn-lt"/>
              </a:rPr>
              <a:t>, 13.02.2024</a:t>
            </a:r>
          </a:p>
          <a:p>
            <a:pPr>
              <a:lnSpc>
                <a:spcPct val="160000"/>
              </a:lnSpc>
            </a:pPr>
            <a:endParaRPr lang="nb-NO" dirty="0"/>
          </a:p>
        </p:txBody>
      </p:sp>
      <p:pic>
        <p:nvPicPr>
          <p:cNvPr id="24" name="Bilde 23" descr="Et bilde som inneholder Grafikk, Font, grafisk design, design&#10;&#10;Automatisk generert beskrivelse">
            <a:extLst>
              <a:ext uri="{FF2B5EF4-FFF2-40B4-BE49-F238E27FC236}">
                <a16:creationId xmlns:a16="http://schemas.microsoft.com/office/drawing/2014/main" id="{CB35903A-03F6-4252-F27E-AEA7D0EBF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75" y="695325"/>
            <a:ext cx="1647151" cy="527183"/>
          </a:xfrm>
          <a:prstGeom prst="rect">
            <a:avLst/>
          </a:prstGeom>
        </p:spPr>
      </p:pic>
    </p:spTree>
    <p:extLst>
      <p:ext uri="{BB962C8B-B14F-4D97-AF65-F5344CB8AC3E}">
        <p14:creationId xmlns:p14="http://schemas.microsoft.com/office/powerpoint/2010/main" val="1855628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5CE8B4-BC6E-459A-8C87-00C61FCD66F5}"/>
              </a:ext>
            </a:extLst>
          </p:cNvPr>
          <p:cNvSpPr>
            <a:spLocks noGrp="1"/>
          </p:cNvSpPr>
          <p:nvPr>
            <p:ph type="title"/>
          </p:nvPr>
        </p:nvSpPr>
        <p:spPr>
          <a:xfrm>
            <a:off x="224472" y="372745"/>
            <a:ext cx="11743055" cy="1242155"/>
          </a:xfrm>
        </p:spPr>
        <p:txBody>
          <a:bodyPr>
            <a:normAutofit/>
          </a:bodyPr>
          <a:lstStyle/>
          <a:p>
            <a:pPr algn="ctr"/>
            <a:r>
              <a:rPr lang="nb-NO" dirty="0"/>
              <a:t>Hvordan kommer plantevernmidlene ut i naturen?</a:t>
            </a:r>
          </a:p>
        </p:txBody>
      </p:sp>
      <p:pic>
        <p:nvPicPr>
          <p:cNvPr id="5" name="Picture 3">
            <a:extLst>
              <a:ext uri="{FF2B5EF4-FFF2-40B4-BE49-F238E27FC236}">
                <a16:creationId xmlns:a16="http://schemas.microsoft.com/office/drawing/2014/main" id="{16D649FA-6E7E-4F4A-B28C-C73069E78B36}"/>
              </a:ext>
            </a:extLst>
          </p:cNvPr>
          <p:cNvPicPr>
            <a:picLocks noGrp="1" noChangeAspect="1"/>
          </p:cNvPicPr>
          <p:nvPr>
            <p:ph idx="1"/>
          </p:nvPr>
        </p:nvPicPr>
        <p:blipFill>
          <a:blip r:embed="rId3"/>
          <a:stretch>
            <a:fillRect/>
          </a:stretch>
        </p:blipFill>
        <p:spPr>
          <a:xfrm>
            <a:off x="2912108" y="1560513"/>
            <a:ext cx="6345559" cy="4537075"/>
          </a:xfrm>
        </p:spPr>
      </p:pic>
      <p:sp>
        <p:nvSpPr>
          <p:cNvPr id="4" name="TekstSylinder 3">
            <a:extLst>
              <a:ext uri="{FF2B5EF4-FFF2-40B4-BE49-F238E27FC236}">
                <a16:creationId xmlns:a16="http://schemas.microsoft.com/office/drawing/2014/main" id="{94DF1E31-9B55-4DAB-9EBA-D56001C2667E}"/>
              </a:ext>
            </a:extLst>
          </p:cNvPr>
          <p:cNvSpPr txBox="1"/>
          <p:nvPr/>
        </p:nvSpPr>
        <p:spPr>
          <a:xfrm>
            <a:off x="2934333" y="1560513"/>
            <a:ext cx="1910601" cy="230832"/>
          </a:xfrm>
          <a:prstGeom prst="rect">
            <a:avLst/>
          </a:prstGeom>
          <a:noFill/>
        </p:spPr>
        <p:txBody>
          <a:bodyPr wrap="square" rtlCol="0">
            <a:spAutoFit/>
          </a:bodyPr>
          <a:lstStyle/>
          <a:p>
            <a:r>
              <a:rPr lang="nb-NO" sz="900" dirty="0"/>
              <a:t>Illustrasjon: Bjørn Norheim</a:t>
            </a:r>
          </a:p>
        </p:txBody>
      </p:sp>
      <p:pic>
        <p:nvPicPr>
          <p:cNvPr id="3" name="Bilde 2" descr="Et bilde som inneholder Grafikk, Font, grafisk design, design&#10;&#10;Automatisk generert beskrivelse">
            <a:extLst>
              <a:ext uri="{FF2B5EF4-FFF2-40B4-BE49-F238E27FC236}">
                <a16:creationId xmlns:a16="http://schemas.microsoft.com/office/drawing/2014/main" id="{C5CDC1E5-A3EC-E3D6-1804-9DFD77ABF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853301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465F61-02A1-49F2-BE66-E4B6C131F0D0}"/>
              </a:ext>
            </a:extLst>
          </p:cNvPr>
          <p:cNvSpPr>
            <a:spLocks noGrp="1"/>
          </p:cNvSpPr>
          <p:nvPr>
            <p:ph type="title"/>
          </p:nvPr>
        </p:nvSpPr>
        <p:spPr>
          <a:xfrm>
            <a:off x="1014343" y="175261"/>
            <a:ext cx="8642350" cy="1042989"/>
          </a:xfrm>
        </p:spPr>
        <p:txBody>
          <a:bodyPr/>
          <a:lstStyle/>
          <a:p>
            <a:r>
              <a:rPr lang="nb-NO"/>
              <a:t>Sprøyting</a:t>
            </a:r>
          </a:p>
        </p:txBody>
      </p:sp>
      <p:sp>
        <p:nvSpPr>
          <p:cNvPr id="7" name="Plassholder for tekst 6">
            <a:extLst>
              <a:ext uri="{FF2B5EF4-FFF2-40B4-BE49-F238E27FC236}">
                <a16:creationId xmlns:a16="http://schemas.microsoft.com/office/drawing/2014/main" id="{D075A9B7-29CC-41A0-9347-829E9AE43A67}"/>
              </a:ext>
            </a:extLst>
          </p:cNvPr>
          <p:cNvSpPr>
            <a:spLocks noGrp="1"/>
          </p:cNvSpPr>
          <p:nvPr>
            <p:ph type="body" sz="quarter" idx="13"/>
          </p:nvPr>
        </p:nvSpPr>
        <p:spPr>
          <a:xfrm>
            <a:off x="1014343" y="1392691"/>
            <a:ext cx="9157033" cy="662940"/>
          </a:xfrm>
        </p:spPr>
        <p:txBody>
          <a:bodyPr>
            <a:normAutofit fontScale="85000" lnSpcReduction="10000"/>
          </a:bodyPr>
          <a:lstStyle/>
          <a:p>
            <a:r>
              <a:rPr lang="nb-NO" dirty="0"/>
              <a:t>Tre måter plantevernmidler kan komme på avveie under sprøytearbeidet</a:t>
            </a:r>
          </a:p>
          <a:p>
            <a:endParaRPr lang="nb-NO" dirty="0"/>
          </a:p>
        </p:txBody>
      </p:sp>
      <p:sp>
        <p:nvSpPr>
          <p:cNvPr id="3" name="Plassholder for innhold 2">
            <a:extLst>
              <a:ext uri="{FF2B5EF4-FFF2-40B4-BE49-F238E27FC236}">
                <a16:creationId xmlns:a16="http://schemas.microsoft.com/office/drawing/2014/main" id="{10B110AA-D70F-4983-B6DB-8889CA94332A}"/>
              </a:ext>
            </a:extLst>
          </p:cNvPr>
          <p:cNvSpPr>
            <a:spLocks noGrp="1"/>
          </p:cNvSpPr>
          <p:nvPr>
            <p:ph idx="18"/>
          </p:nvPr>
        </p:nvSpPr>
        <p:spPr>
          <a:xfrm>
            <a:off x="1151075" y="1863403"/>
            <a:ext cx="8642351" cy="3584855"/>
          </a:xfrm>
        </p:spPr>
        <p:txBody>
          <a:bodyPr/>
          <a:lstStyle/>
          <a:p>
            <a:r>
              <a:rPr lang="nb-NO" sz="2000" dirty="0"/>
              <a:t>Avdrift</a:t>
            </a:r>
          </a:p>
          <a:p>
            <a:r>
              <a:rPr lang="nb-NO" sz="2000" dirty="0"/>
              <a:t>Overflateavrenning</a:t>
            </a:r>
          </a:p>
          <a:p>
            <a:r>
              <a:rPr lang="nb-NO" sz="2000" dirty="0"/>
              <a:t>Utvasking og grunnvannsforurensing</a:t>
            </a:r>
          </a:p>
          <a:p>
            <a:endParaRPr lang="nb-NO" dirty="0"/>
          </a:p>
        </p:txBody>
      </p:sp>
      <p:pic>
        <p:nvPicPr>
          <p:cNvPr id="8" name="Bilde 7" descr="Et bilde som inneholder tekst&#10;&#10;Automatisk generert beskrivelse">
            <a:extLst>
              <a:ext uri="{FF2B5EF4-FFF2-40B4-BE49-F238E27FC236}">
                <a16:creationId xmlns:a16="http://schemas.microsoft.com/office/drawing/2014/main" id="{B114838D-BBC3-4DC0-95D3-98FFECDAA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75" y="3297069"/>
            <a:ext cx="3016638" cy="2970652"/>
          </a:xfrm>
          <a:prstGeom prst="rect">
            <a:avLst/>
          </a:prstGeom>
        </p:spPr>
      </p:pic>
      <p:pic>
        <p:nvPicPr>
          <p:cNvPr id="10" name="Bilde 9">
            <a:extLst>
              <a:ext uri="{FF2B5EF4-FFF2-40B4-BE49-F238E27FC236}">
                <a16:creationId xmlns:a16="http://schemas.microsoft.com/office/drawing/2014/main" id="{F82CACD0-9740-4069-BB59-C9A390F85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2895" y="1935480"/>
            <a:ext cx="5015556" cy="4051869"/>
          </a:xfrm>
          <a:prstGeom prst="rect">
            <a:avLst/>
          </a:prstGeom>
        </p:spPr>
      </p:pic>
      <p:sp>
        <p:nvSpPr>
          <p:cNvPr id="9" name="TekstSylinder 8">
            <a:extLst>
              <a:ext uri="{FF2B5EF4-FFF2-40B4-BE49-F238E27FC236}">
                <a16:creationId xmlns:a16="http://schemas.microsoft.com/office/drawing/2014/main" id="{6D179EA3-05DA-47DA-900B-2ACDA8C0BF42}"/>
              </a:ext>
            </a:extLst>
          </p:cNvPr>
          <p:cNvSpPr txBox="1"/>
          <p:nvPr/>
        </p:nvSpPr>
        <p:spPr>
          <a:xfrm>
            <a:off x="10216703" y="1893215"/>
            <a:ext cx="2301905" cy="246221"/>
          </a:xfrm>
          <a:prstGeom prst="rect">
            <a:avLst/>
          </a:prstGeom>
          <a:noFill/>
        </p:spPr>
        <p:txBody>
          <a:bodyPr wrap="square" rtlCol="0">
            <a:spAutoFit/>
          </a:bodyPr>
          <a:lstStyle/>
          <a:p>
            <a:r>
              <a:rPr lang="nb-NO" sz="1000" dirty="0"/>
              <a:t>Illustrasjon: Bjørn Norheim</a:t>
            </a:r>
          </a:p>
        </p:txBody>
      </p:sp>
      <p:sp>
        <p:nvSpPr>
          <p:cNvPr id="11" name="TekstSylinder 10">
            <a:extLst>
              <a:ext uri="{FF2B5EF4-FFF2-40B4-BE49-F238E27FC236}">
                <a16:creationId xmlns:a16="http://schemas.microsoft.com/office/drawing/2014/main" id="{66F10583-6774-46AB-A787-E61DA6D74DA5}"/>
              </a:ext>
            </a:extLst>
          </p:cNvPr>
          <p:cNvSpPr txBox="1"/>
          <p:nvPr/>
        </p:nvSpPr>
        <p:spPr>
          <a:xfrm>
            <a:off x="2381067" y="6077449"/>
            <a:ext cx="2509284" cy="246221"/>
          </a:xfrm>
          <a:prstGeom prst="rect">
            <a:avLst/>
          </a:prstGeom>
          <a:noFill/>
        </p:spPr>
        <p:txBody>
          <a:bodyPr wrap="square" rtlCol="0">
            <a:spAutoFit/>
          </a:bodyPr>
          <a:lstStyle/>
          <a:p>
            <a:r>
              <a:rPr lang="nb-NO" sz="1000" dirty="0"/>
              <a:t>Illustrasjon: Bjørn Norheim</a:t>
            </a:r>
          </a:p>
        </p:txBody>
      </p:sp>
      <p:pic>
        <p:nvPicPr>
          <p:cNvPr id="4" name="Bilde 3" descr="Et bilde som inneholder Grafikk, Font, grafisk design, design&#10;&#10;Automatisk generert beskrivelse">
            <a:extLst>
              <a:ext uri="{FF2B5EF4-FFF2-40B4-BE49-F238E27FC236}">
                <a16:creationId xmlns:a16="http://schemas.microsoft.com/office/drawing/2014/main" id="{42AF2C1C-D52F-EB36-D475-75243AABE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914454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439632-B31A-4B4C-B283-D5536F119266}"/>
              </a:ext>
            </a:extLst>
          </p:cNvPr>
          <p:cNvSpPr>
            <a:spLocks noGrp="1"/>
          </p:cNvSpPr>
          <p:nvPr>
            <p:ph type="title"/>
          </p:nvPr>
        </p:nvSpPr>
        <p:spPr/>
        <p:txBody>
          <a:bodyPr/>
          <a:lstStyle/>
          <a:p>
            <a:r>
              <a:rPr lang="nb-NO"/>
              <a:t>Avdrift</a:t>
            </a:r>
          </a:p>
        </p:txBody>
      </p:sp>
      <p:sp>
        <p:nvSpPr>
          <p:cNvPr id="4" name="Plassholder for innhold 3">
            <a:extLst>
              <a:ext uri="{FF2B5EF4-FFF2-40B4-BE49-F238E27FC236}">
                <a16:creationId xmlns:a16="http://schemas.microsoft.com/office/drawing/2014/main" id="{424CAC6C-710F-4B25-ADB9-904EA878AB9D}"/>
              </a:ext>
            </a:extLst>
          </p:cNvPr>
          <p:cNvSpPr>
            <a:spLocks noGrp="1"/>
          </p:cNvSpPr>
          <p:nvPr>
            <p:ph idx="1"/>
          </p:nvPr>
        </p:nvSpPr>
        <p:spPr>
          <a:xfrm>
            <a:off x="360045" y="1764221"/>
            <a:ext cx="6193155" cy="4536567"/>
          </a:xfrm>
        </p:spPr>
        <p:txBody>
          <a:bodyPr>
            <a:normAutofit/>
          </a:bodyPr>
          <a:lstStyle/>
          <a:p>
            <a:pPr lvl="1">
              <a:lnSpc>
                <a:spcPct val="150000"/>
              </a:lnSpc>
              <a:spcBef>
                <a:spcPts val="1400"/>
              </a:spcBef>
            </a:pPr>
            <a:r>
              <a:rPr lang="nb-NO" sz="2000" dirty="0"/>
              <a:t>Ved sprøyting i vind, særlig med små dråper</a:t>
            </a:r>
            <a:endParaRPr lang="nb-NO" dirty="0"/>
          </a:p>
          <a:p>
            <a:pPr marL="0" indent="0">
              <a:lnSpc>
                <a:spcPct val="150000"/>
              </a:lnSpc>
              <a:spcBef>
                <a:spcPts val="1400"/>
              </a:spcBef>
              <a:buNone/>
            </a:pPr>
            <a:r>
              <a:rPr lang="nb-NO" dirty="0"/>
              <a:t>Konsekvenser av avdrift:</a:t>
            </a:r>
          </a:p>
          <a:p>
            <a:pPr lvl="1">
              <a:lnSpc>
                <a:spcPct val="150000"/>
              </a:lnSpc>
              <a:spcBef>
                <a:spcPts val="1400"/>
              </a:spcBef>
            </a:pPr>
            <a:r>
              <a:rPr lang="nb-NO" sz="2000" dirty="0"/>
              <a:t>Forurenser vann, kulturlandskap og naboeiendommer</a:t>
            </a:r>
          </a:p>
          <a:p>
            <a:pPr lvl="1">
              <a:lnSpc>
                <a:spcPct val="150000"/>
              </a:lnSpc>
              <a:spcBef>
                <a:spcPts val="1400"/>
              </a:spcBef>
            </a:pPr>
            <a:r>
              <a:rPr lang="nb-NO" sz="2000" dirty="0"/>
              <a:t>Kan forårsake skader på egen eller andres åker/avling </a:t>
            </a:r>
          </a:p>
          <a:p>
            <a:pPr lvl="1">
              <a:lnSpc>
                <a:spcPct val="150000"/>
              </a:lnSpc>
              <a:spcBef>
                <a:spcPts val="1400"/>
              </a:spcBef>
            </a:pPr>
            <a:r>
              <a:rPr lang="nb-NO" sz="2000" dirty="0"/>
              <a:t>Redusert effekt av sprøytingen - som er bortkasta penger</a:t>
            </a:r>
          </a:p>
          <a:p>
            <a:endParaRPr lang="nb-NO" dirty="0"/>
          </a:p>
        </p:txBody>
      </p:sp>
      <p:sp>
        <p:nvSpPr>
          <p:cNvPr id="3" name="Plassholder for tekst 2">
            <a:extLst>
              <a:ext uri="{FF2B5EF4-FFF2-40B4-BE49-F238E27FC236}">
                <a16:creationId xmlns:a16="http://schemas.microsoft.com/office/drawing/2014/main" id="{EEA58AF8-57D0-4852-870D-ABA1F87419EB}"/>
              </a:ext>
            </a:extLst>
          </p:cNvPr>
          <p:cNvSpPr>
            <a:spLocks noGrp="1"/>
          </p:cNvSpPr>
          <p:nvPr>
            <p:ph type="body" sz="quarter" idx="4294967295"/>
          </p:nvPr>
        </p:nvSpPr>
        <p:spPr>
          <a:xfrm>
            <a:off x="360045" y="1242927"/>
            <a:ext cx="5427663" cy="661988"/>
          </a:xfrm>
        </p:spPr>
        <p:txBody>
          <a:bodyPr/>
          <a:lstStyle/>
          <a:p>
            <a:pPr marL="0" indent="0">
              <a:buNone/>
            </a:pPr>
            <a:r>
              <a:rPr lang="nb-NO" dirty="0"/>
              <a:t>Under hvilke forhold får vi avdrift?</a:t>
            </a:r>
          </a:p>
          <a:p>
            <a:endParaRPr lang="nb-NO" dirty="0"/>
          </a:p>
        </p:txBody>
      </p:sp>
      <p:pic>
        <p:nvPicPr>
          <p:cNvPr id="11" name="Plassholder for bilde 10" descr="Et bilde som inneholder utendørs, gårdsmaskin, utendørsobjekt&#10;&#10;Automatisk generert beskrivelse">
            <a:extLst>
              <a:ext uri="{FF2B5EF4-FFF2-40B4-BE49-F238E27FC236}">
                <a16:creationId xmlns:a16="http://schemas.microsoft.com/office/drawing/2014/main" id="{0F12955E-538A-4273-B8C4-4A69A14ABCCB}"/>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9449" r="7665"/>
          <a:stretch/>
        </p:blipFill>
        <p:spPr>
          <a:xfrm>
            <a:off x="6977063" y="0"/>
            <a:ext cx="5214937" cy="6858000"/>
          </a:xfrm>
        </p:spPr>
      </p:pic>
      <p:sp>
        <p:nvSpPr>
          <p:cNvPr id="10" name="TekstSylinder 9">
            <a:extLst>
              <a:ext uri="{FF2B5EF4-FFF2-40B4-BE49-F238E27FC236}">
                <a16:creationId xmlns:a16="http://schemas.microsoft.com/office/drawing/2014/main" id="{6C6F0BB9-6C91-4B93-883E-B93502982140}"/>
              </a:ext>
            </a:extLst>
          </p:cNvPr>
          <p:cNvSpPr txBox="1"/>
          <p:nvPr/>
        </p:nvSpPr>
        <p:spPr>
          <a:xfrm>
            <a:off x="10061334" y="6583360"/>
            <a:ext cx="2130666" cy="276999"/>
          </a:xfrm>
          <a:prstGeom prst="rect">
            <a:avLst/>
          </a:prstGeom>
          <a:solidFill>
            <a:schemeClr val="tx1">
              <a:alpha val="50000"/>
            </a:schemeClr>
          </a:solidFill>
        </p:spPr>
        <p:txBody>
          <a:bodyPr wrap="square" rtlCol="0">
            <a:spAutoFit/>
          </a:bodyPr>
          <a:lstStyle/>
          <a:p>
            <a:r>
              <a:rPr lang="nb-NO" sz="1200" dirty="0">
                <a:solidFill>
                  <a:schemeClr val="bg1"/>
                </a:solidFill>
              </a:rPr>
              <a:t>Foto: Nils </a:t>
            </a:r>
            <a:r>
              <a:rPr lang="nb-NO" sz="1200" dirty="0" err="1">
                <a:solidFill>
                  <a:schemeClr val="bg1"/>
                </a:solidFill>
              </a:rPr>
              <a:t>Bjugstad</a:t>
            </a:r>
            <a:r>
              <a:rPr lang="nb-NO" sz="1200" dirty="0">
                <a:solidFill>
                  <a:schemeClr val="bg1"/>
                </a:solidFill>
              </a:rPr>
              <a:t>, NMBU</a:t>
            </a:r>
          </a:p>
        </p:txBody>
      </p:sp>
      <p:pic>
        <p:nvPicPr>
          <p:cNvPr id="5" name="Bilde 4" descr="Et bilde som inneholder Grafikk, Font, grafisk design, design&#10;&#10;Automatisk generert beskrivelse">
            <a:extLst>
              <a:ext uri="{FF2B5EF4-FFF2-40B4-BE49-F238E27FC236}">
                <a16:creationId xmlns:a16="http://schemas.microsoft.com/office/drawing/2014/main" id="{885A65AF-4400-15A0-C602-F020E02FC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30272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51961F-CE3F-412B-96CE-DB163D931C6E}"/>
              </a:ext>
            </a:extLst>
          </p:cNvPr>
          <p:cNvSpPr>
            <a:spLocks noGrp="1"/>
          </p:cNvSpPr>
          <p:nvPr>
            <p:ph type="title"/>
          </p:nvPr>
        </p:nvSpPr>
        <p:spPr>
          <a:xfrm>
            <a:off x="917575" y="260325"/>
            <a:ext cx="10312400" cy="1042989"/>
          </a:xfrm>
        </p:spPr>
        <p:txBody>
          <a:bodyPr>
            <a:normAutofit fontScale="90000"/>
          </a:bodyPr>
          <a:lstStyle/>
          <a:p>
            <a:r>
              <a:rPr lang="nb-NO" dirty="0"/>
              <a:t>Unngå at plantevernmidler kommer på avveie</a:t>
            </a:r>
          </a:p>
        </p:txBody>
      </p:sp>
      <p:sp>
        <p:nvSpPr>
          <p:cNvPr id="3" name="Plassholder for tekst 2">
            <a:extLst>
              <a:ext uri="{FF2B5EF4-FFF2-40B4-BE49-F238E27FC236}">
                <a16:creationId xmlns:a16="http://schemas.microsoft.com/office/drawing/2014/main" id="{88CE0315-0CC7-40F3-912E-5DAFD9C7F6C7}"/>
              </a:ext>
            </a:extLst>
          </p:cNvPr>
          <p:cNvSpPr>
            <a:spLocks noGrp="1"/>
          </p:cNvSpPr>
          <p:nvPr>
            <p:ph type="body" sz="quarter" idx="13"/>
          </p:nvPr>
        </p:nvSpPr>
        <p:spPr>
          <a:xfrm>
            <a:off x="917574" y="1357604"/>
            <a:ext cx="10312399" cy="662940"/>
          </a:xfrm>
        </p:spPr>
        <p:txBody>
          <a:bodyPr/>
          <a:lstStyle/>
          <a:p>
            <a:r>
              <a:rPr lang="nb-NO"/>
              <a:t>Tiltak for å redusere avdrift</a:t>
            </a:r>
          </a:p>
        </p:txBody>
      </p:sp>
      <p:sp>
        <p:nvSpPr>
          <p:cNvPr id="4" name="Plassholder for innhold 3">
            <a:extLst>
              <a:ext uri="{FF2B5EF4-FFF2-40B4-BE49-F238E27FC236}">
                <a16:creationId xmlns:a16="http://schemas.microsoft.com/office/drawing/2014/main" id="{4CF5BF76-35F7-40AB-9FD6-A27FA9DBEA66}"/>
              </a:ext>
            </a:extLst>
          </p:cNvPr>
          <p:cNvSpPr>
            <a:spLocks noGrp="1"/>
          </p:cNvSpPr>
          <p:nvPr>
            <p:ph idx="18"/>
          </p:nvPr>
        </p:nvSpPr>
        <p:spPr>
          <a:xfrm>
            <a:off x="917575" y="2010981"/>
            <a:ext cx="6994526" cy="3923404"/>
          </a:xfrm>
        </p:spPr>
        <p:txBody>
          <a:bodyPr>
            <a:normAutofit fontScale="77500" lnSpcReduction="20000"/>
          </a:bodyPr>
          <a:lstStyle/>
          <a:p>
            <a:pPr lvl="1">
              <a:spcBef>
                <a:spcPts val="1400"/>
              </a:spcBef>
            </a:pPr>
            <a:r>
              <a:rPr lang="nb-NO" sz="2000" dirty="0"/>
              <a:t>Sprøyt helst når det er vindstille. Sprøyt aldri når vinden er over 5 m/s. </a:t>
            </a:r>
            <a:br>
              <a:rPr lang="nb-NO" sz="2000" dirty="0"/>
            </a:br>
            <a:r>
              <a:rPr lang="nb-NO" sz="2000" dirty="0"/>
              <a:t>Ta hensyn til vindretning</a:t>
            </a:r>
          </a:p>
          <a:p>
            <a:pPr lvl="1">
              <a:spcBef>
                <a:spcPts val="1400"/>
              </a:spcBef>
            </a:pPr>
            <a:r>
              <a:rPr lang="nb-NO" sz="2000" dirty="0"/>
              <a:t>Test utstyret, er det riktig innstilt? </a:t>
            </a:r>
          </a:p>
          <a:p>
            <a:pPr lvl="1">
              <a:spcBef>
                <a:spcPts val="1400"/>
              </a:spcBef>
            </a:pPr>
            <a:r>
              <a:rPr lang="nb-NO" sz="2000" dirty="0"/>
              <a:t>Tenk over dysevalget, små dyser gir mindre dråper enn store dyser</a:t>
            </a:r>
          </a:p>
          <a:p>
            <a:pPr lvl="1">
              <a:spcBef>
                <a:spcPts val="1400"/>
              </a:spcBef>
            </a:pPr>
            <a:r>
              <a:rPr lang="nb-NO" sz="2000" dirty="0"/>
              <a:t>Senk farten under sprøyting</a:t>
            </a:r>
          </a:p>
          <a:p>
            <a:pPr lvl="1">
              <a:spcBef>
                <a:spcPts val="1400"/>
              </a:spcBef>
            </a:pPr>
            <a:r>
              <a:rPr lang="nb-NO" sz="2000" dirty="0"/>
              <a:t>Bruk lav bomhøyde og unngå store bombevegelser</a:t>
            </a:r>
          </a:p>
          <a:p>
            <a:pPr lvl="1">
              <a:spcBef>
                <a:spcPts val="1400"/>
              </a:spcBef>
            </a:pPr>
            <a:r>
              <a:rPr lang="nb-NO" sz="2000" dirty="0"/>
              <a:t>Bruk lavt arbeidstrykk </a:t>
            </a:r>
          </a:p>
          <a:p>
            <a:pPr lvl="1">
              <a:spcBef>
                <a:spcPts val="1400"/>
              </a:spcBef>
            </a:pPr>
            <a:r>
              <a:rPr lang="nb-NO" sz="2000" dirty="0"/>
              <a:t>Overhold sikkerhetssoner til vassdrag </a:t>
            </a:r>
          </a:p>
          <a:p>
            <a:pPr lvl="1">
              <a:spcBef>
                <a:spcPts val="1400"/>
              </a:spcBef>
            </a:pPr>
            <a:r>
              <a:rPr lang="nb-NO" sz="2000" dirty="0"/>
              <a:t>Hekk/beplantning mot nabo for å unngå avdrift til andres eiendom.</a:t>
            </a:r>
          </a:p>
          <a:p>
            <a:pPr lvl="1">
              <a:spcBef>
                <a:spcPts val="1400"/>
              </a:spcBef>
            </a:pPr>
            <a:endParaRPr lang="nb-NO" sz="2000" dirty="0"/>
          </a:p>
          <a:p>
            <a:pPr lvl="1">
              <a:spcBef>
                <a:spcPts val="1400"/>
              </a:spcBef>
            </a:pPr>
            <a:endParaRPr lang="nb-NO" sz="1200" dirty="0"/>
          </a:p>
          <a:p>
            <a:pPr lvl="1"/>
            <a:endParaRPr lang="nb-NO" dirty="0"/>
          </a:p>
          <a:p>
            <a:endParaRPr lang="nb-NO" dirty="0"/>
          </a:p>
        </p:txBody>
      </p:sp>
      <p:pic>
        <p:nvPicPr>
          <p:cNvPr id="5" name="Bilde 4">
            <a:extLst>
              <a:ext uri="{FF2B5EF4-FFF2-40B4-BE49-F238E27FC236}">
                <a16:creationId xmlns:a16="http://schemas.microsoft.com/office/drawing/2014/main" id="{4BED01A2-9EA9-D337-F1FE-589154CD1FCD}"/>
              </a:ext>
            </a:extLst>
          </p:cNvPr>
          <p:cNvPicPr>
            <a:picLocks noChangeAspect="1"/>
          </p:cNvPicPr>
          <p:nvPr/>
        </p:nvPicPr>
        <p:blipFill>
          <a:blip r:embed="rId3"/>
          <a:stretch>
            <a:fillRect/>
          </a:stretch>
        </p:blipFill>
        <p:spPr>
          <a:xfrm>
            <a:off x="8847438" y="2642805"/>
            <a:ext cx="3198949" cy="3397802"/>
          </a:xfrm>
          <a:prstGeom prst="rect">
            <a:avLst/>
          </a:prstGeom>
        </p:spPr>
      </p:pic>
      <p:sp>
        <p:nvSpPr>
          <p:cNvPr id="7" name="TekstSylinder 6">
            <a:extLst>
              <a:ext uri="{FF2B5EF4-FFF2-40B4-BE49-F238E27FC236}">
                <a16:creationId xmlns:a16="http://schemas.microsoft.com/office/drawing/2014/main" id="{E0545749-F5F6-8923-8012-D2AA55C6F97C}"/>
              </a:ext>
            </a:extLst>
          </p:cNvPr>
          <p:cNvSpPr txBox="1"/>
          <p:nvPr/>
        </p:nvSpPr>
        <p:spPr>
          <a:xfrm>
            <a:off x="10629900" y="5740401"/>
            <a:ext cx="1424342" cy="281162"/>
          </a:xfrm>
          <a:prstGeom prst="rect">
            <a:avLst/>
          </a:prstGeom>
          <a:solidFill>
            <a:schemeClr val="tx1">
              <a:alpha val="50000"/>
            </a:schemeClr>
          </a:solidFill>
        </p:spPr>
        <p:txBody>
          <a:bodyPr wrap="square" lIns="91440" tIns="45720" rIns="91440" bIns="45720" rtlCol="0" anchor="t">
            <a:spAutoFit/>
          </a:bodyPr>
          <a:lstStyle/>
          <a:p>
            <a:r>
              <a:rPr lang="nb-NO" sz="1200" dirty="0">
                <a:solidFill>
                  <a:schemeClr val="bg1"/>
                </a:solidFill>
              </a:rPr>
              <a:t>Foto: I. Evju, NLR </a:t>
            </a:r>
            <a:endParaRPr lang="nb-NO" sz="1200" dirty="0">
              <a:solidFill>
                <a:schemeClr val="bg1"/>
              </a:solidFill>
              <a:cs typeface="Calibri"/>
            </a:endParaRPr>
          </a:p>
        </p:txBody>
      </p:sp>
      <p:pic>
        <p:nvPicPr>
          <p:cNvPr id="6" name="Bilde 5" descr="Et bilde som inneholder Grafikk, Font, grafisk design, design&#10;&#10;Automatisk generert beskrivelse">
            <a:extLst>
              <a:ext uri="{FF2B5EF4-FFF2-40B4-BE49-F238E27FC236}">
                <a16:creationId xmlns:a16="http://schemas.microsoft.com/office/drawing/2014/main" id="{ACFBCD11-EF73-22B0-441B-307268471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660614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70C00895-7637-D0F1-B67A-D4F6DA2685B6}"/>
              </a:ext>
            </a:extLst>
          </p:cNvPr>
          <p:cNvSpPr>
            <a:spLocks noGrp="1"/>
          </p:cNvSpPr>
          <p:nvPr>
            <p:ph type="pic" sz="quarter" idx="14"/>
          </p:nvPr>
        </p:nvSpPr>
        <p:spPr/>
        <p:txBody>
          <a:bodyPr/>
          <a:lstStyle/>
          <a:p>
            <a:endParaRPr lang="nb-NO"/>
          </a:p>
        </p:txBody>
      </p:sp>
      <p:pic>
        <p:nvPicPr>
          <p:cNvPr id="24" name="Plassholder for innhold 3">
            <a:extLst>
              <a:ext uri="{FF2B5EF4-FFF2-40B4-BE49-F238E27FC236}">
                <a16:creationId xmlns:a16="http://schemas.microsoft.com/office/drawing/2014/main" id="{5F589CFC-10F3-1C53-C008-F6F570DADE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6968"/>
            <a:ext cx="12192000" cy="8134968"/>
          </a:xfrm>
          <a:prstGeom prst="rect">
            <a:avLst/>
          </a:prstGeom>
        </p:spPr>
      </p:pic>
      <p:sp>
        <p:nvSpPr>
          <p:cNvPr id="26" name="TekstSylinder 25">
            <a:extLst>
              <a:ext uri="{FF2B5EF4-FFF2-40B4-BE49-F238E27FC236}">
                <a16:creationId xmlns:a16="http://schemas.microsoft.com/office/drawing/2014/main" id="{1E59CAB6-4029-15AF-07ED-2F91B564BF3A}"/>
              </a:ext>
            </a:extLst>
          </p:cNvPr>
          <p:cNvSpPr txBox="1"/>
          <p:nvPr/>
        </p:nvSpPr>
        <p:spPr>
          <a:xfrm>
            <a:off x="1617201" y="4111609"/>
            <a:ext cx="2559771" cy="523220"/>
          </a:xfrm>
          <a:prstGeom prst="rect">
            <a:avLst/>
          </a:prstGeom>
          <a:noFill/>
        </p:spPr>
        <p:txBody>
          <a:bodyPr wrap="square" rtlCol="0">
            <a:spAutoFit/>
          </a:bodyPr>
          <a:lstStyle/>
          <a:p>
            <a:r>
              <a:rPr lang="nb-NO" sz="2400">
                <a:solidFill>
                  <a:schemeClr val="bg1"/>
                </a:solidFill>
              </a:rPr>
              <a:t>Ingen </a:t>
            </a:r>
            <a:r>
              <a:rPr lang="nb-NO" sz="2800">
                <a:solidFill>
                  <a:schemeClr val="bg1"/>
                </a:solidFill>
              </a:rPr>
              <a:t>reduksjon</a:t>
            </a:r>
            <a:endParaRPr lang="nb-NO" sz="2400">
              <a:solidFill>
                <a:schemeClr val="bg1"/>
              </a:solidFill>
            </a:endParaRPr>
          </a:p>
        </p:txBody>
      </p:sp>
      <p:sp>
        <p:nvSpPr>
          <p:cNvPr id="27" name="TekstSylinder 26">
            <a:extLst>
              <a:ext uri="{FF2B5EF4-FFF2-40B4-BE49-F238E27FC236}">
                <a16:creationId xmlns:a16="http://schemas.microsoft.com/office/drawing/2014/main" id="{1BCAC741-FE51-EBBD-FBB2-E087E7C5F036}"/>
              </a:ext>
            </a:extLst>
          </p:cNvPr>
          <p:cNvSpPr txBox="1"/>
          <p:nvPr/>
        </p:nvSpPr>
        <p:spPr>
          <a:xfrm>
            <a:off x="4497928" y="2631334"/>
            <a:ext cx="1509119" cy="400110"/>
          </a:xfrm>
          <a:prstGeom prst="rect">
            <a:avLst/>
          </a:prstGeom>
          <a:noFill/>
        </p:spPr>
        <p:txBody>
          <a:bodyPr wrap="square" rtlCol="0">
            <a:spAutoFit/>
          </a:bodyPr>
          <a:lstStyle/>
          <a:p>
            <a:r>
              <a:rPr lang="nb-NO">
                <a:solidFill>
                  <a:schemeClr val="bg1"/>
                </a:solidFill>
              </a:rPr>
              <a:t>50 % </a:t>
            </a:r>
            <a:r>
              <a:rPr lang="nb-NO" sz="2000">
                <a:solidFill>
                  <a:schemeClr val="bg1"/>
                </a:solidFill>
              </a:rPr>
              <a:t>red</a:t>
            </a:r>
            <a:r>
              <a:rPr lang="nb-NO">
                <a:solidFill>
                  <a:schemeClr val="bg1"/>
                </a:solidFill>
              </a:rPr>
              <a:t>.</a:t>
            </a:r>
          </a:p>
        </p:txBody>
      </p:sp>
      <p:sp>
        <p:nvSpPr>
          <p:cNvPr id="28" name="TekstSylinder 27">
            <a:extLst>
              <a:ext uri="{FF2B5EF4-FFF2-40B4-BE49-F238E27FC236}">
                <a16:creationId xmlns:a16="http://schemas.microsoft.com/office/drawing/2014/main" id="{439D1675-9E05-A6C1-B128-AF9CF1000B36}"/>
              </a:ext>
            </a:extLst>
          </p:cNvPr>
          <p:cNvSpPr txBox="1"/>
          <p:nvPr/>
        </p:nvSpPr>
        <p:spPr>
          <a:xfrm>
            <a:off x="5514010" y="1989279"/>
            <a:ext cx="1079306" cy="338554"/>
          </a:xfrm>
          <a:prstGeom prst="rect">
            <a:avLst/>
          </a:prstGeom>
          <a:noFill/>
        </p:spPr>
        <p:txBody>
          <a:bodyPr wrap="square" rtlCol="0">
            <a:spAutoFit/>
          </a:bodyPr>
          <a:lstStyle/>
          <a:p>
            <a:r>
              <a:rPr lang="nb-NO" sz="1600">
                <a:solidFill>
                  <a:schemeClr val="bg1"/>
                </a:solidFill>
              </a:rPr>
              <a:t>75 % red</a:t>
            </a:r>
            <a:r>
              <a:rPr lang="nb-NO" sz="1200">
                <a:solidFill>
                  <a:schemeClr val="bg1"/>
                </a:solidFill>
              </a:rPr>
              <a:t>.</a:t>
            </a:r>
          </a:p>
        </p:txBody>
      </p:sp>
      <p:sp>
        <p:nvSpPr>
          <p:cNvPr id="29" name="TekstSylinder 28">
            <a:extLst>
              <a:ext uri="{FF2B5EF4-FFF2-40B4-BE49-F238E27FC236}">
                <a16:creationId xmlns:a16="http://schemas.microsoft.com/office/drawing/2014/main" id="{C95812DA-A086-0E13-8F6E-011DAA74468C}"/>
              </a:ext>
            </a:extLst>
          </p:cNvPr>
          <p:cNvSpPr txBox="1"/>
          <p:nvPr/>
        </p:nvSpPr>
        <p:spPr>
          <a:xfrm>
            <a:off x="6096000" y="1655565"/>
            <a:ext cx="1152096" cy="276999"/>
          </a:xfrm>
          <a:prstGeom prst="rect">
            <a:avLst/>
          </a:prstGeom>
          <a:noFill/>
        </p:spPr>
        <p:txBody>
          <a:bodyPr wrap="square" rtlCol="0">
            <a:spAutoFit/>
          </a:bodyPr>
          <a:lstStyle/>
          <a:p>
            <a:r>
              <a:rPr lang="nb-NO" sz="1200">
                <a:solidFill>
                  <a:schemeClr val="bg1"/>
                </a:solidFill>
              </a:rPr>
              <a:t>90 % red.</a:t>
            </a:r>
            <a:endParaRPr lang="nb-NO" sz="1100">
              <a:solidFill>
                <a:schemeClr val="bg1"/>
              </a:solidFill>
            </a:endParaRPr>
          </a:p>
        </p:txBody>
      </p:sp>
      <p:grpSp>
        <p:nvGrpSpPr>
          <p:cNvPr id="33" name="Gruppe 32">
            <a:extLst>
              <a:ext uri="{FF2B5EF4-FFF2-40B4-BE49-F238E27FC236}">
                <a16:creationId xmlns:a16="http://schemas.microsoft.com/office/drawing/2014/main" id="{DFED9177-17D9-ADF2-B58C-E5EA9089C1F7}"/>
              </a:ext>
            </a:extLst>
          </p:cNvPr>
          <p:cNvGrpSpPr/>
          <p:nvPr/>
        </p:nvGrpSpPr>
        <p:grpSpPr>
          <a:xfrm>
            <a:off x="5514010" y="3174714"/>
            <a:ext cx="1515067" cy="1198505"/>
            <a:chOff x="5441220" y="-688152"/>
            <a:chExt cx="1152096" cy="911374"/>
          </a:xfrm>
        </p:grpSpPr>
        <p:sp>
          <p:nvSpPr>
            <p:cNvPr id="30" name="Pil: høyre 29">
              <a:extLst>
                <a:ext uri="{FF2B5EF4-FFF2-40B4-BE49-F238E27FC236}">
                  <a16:creationId xmlns:a16="http://schemas.microsoft.com/office/drawing/2014/main" id="{62F11516-34E4-07EA-0DF2-2D2B7915E5E8}"/>
                </a:ext>
              </a:extLst>
            </p:cNvPr>
            <p:cNvSpPr/>
            <p:nvPr/>
          </p:nvSpPr>
          <p:spPr>
            <a:xfrm>
              <a:off x="5441220" y="-688152"/>
              <a:ext cx="1152096" cy="911374"/>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TekstSylinder 30">
              <a:extLst>
                <a:ext uri="{FF2B5EF4-FFF2-40B4-BE49-F238E27FC236}">
                  <a16:creationId xmlns:a16="http://schemas.microsoft.com/office/drawing/2014/main" id="{5CBF38A3-1C7D-9489-ABD4-10C7559980D0}"/>
                </a:ext>
              </a:extLst>
            </p:cNvPr>
            <p:cNvSpPr txBox="1"/>
            <p:nvPr/>
          </p:nvSpPr>
          <p:spPr>
            <a:xfrm>
              <a:off x="5567726" y="-426047"/>
              <a:ext cx="899084" cy="351062"/>
            </a:xfrm>
            <a:prstGeom prst="rect">
              <a:avLst/>
            </a:prstGeom>
            <a:noFill/>
          </p:spPr>
          <p:txBody>
            <a:bodyPr wrap="square" rtlCol="0">
              <a:spAutoFit/>
            </a:bodyPr>
            <a:lstStyle/>
            <a:p>
              <a:r>
                <a:rPr lang="nb-NO" sz="2400">
                  <a:solidFill>
                    <a:schemeClr val="bg1"/>
                  </a:solidFill>
                </a:rPr>
                <a:t>Vind</a:t>
              </a:r>
              <a:endParaRPr lang="nb-NO" sz="3600">
                <a:solidFill>
                  <a:schemeClr val="bg1"/>
                </a:solidFill>
              </a:endParaRPr>
            </a:p>
          </p:txBody>
        </p:sp>
      </p:grpSp>
      <p:sp>
        <p:nvSpPr>
          <p:cNvPr id="5" name="TekstSylinder 4">
            <a:extLst>
              <a:ext uri="{FF2B5EF4-FFF2-40B4-BE49-F238E27FC236}">
                <a16:creationId xmlns:a16="http://schemas.microsoft.com/office/drawing/2014/main" id="{D37DA3D2-B35D-83BC-F88F-D2CF7F99992C}"/>
              </a:ext>
            </a:extLst>
          </p:cNvPr>
          <p:cNvSpPr txBox="1"/>
          <p:nvPr/>
        </p:nvSpPr>
        <p:spPr>
          <a:xfrm>
            <a:off x="10515600" y="6569897"/>
            <a:ext cx="1676400" cy="276999"/>
          </a:xfrm>
          <a:prstGeom prst="rect">
            <a:avLst/>
          </a:prstGeom>
          <a:solidFill>
            <a:schemeClr val="tx1">
              <a:alpha val="50000"/>
            </a:schemeClr>
          </a:solidFill>
        </p:spPr>
        <p:txBody>
          <a:bodyPr wrap="square" rtlCol="0">
            <a:spAutoFit/>
          </a:bodyPr>
          <a:lstStyle/>
          <a:p>
            <a:r>
              <a:rPr lang="nb-NO" sz="1200" dirty="0">
                <a:solidFill>
                  <a:schemeClr val="bg1"/>
                </a:solidFill>
              </a:rPr>
              <a:t>Foto: E. Strand, NLR</a:t>
            </a:r>
          </a:p>
        </p:txBody>
      </p:sp>
      <p:pic>
        <p:nvPicPr>
          <p:cNvPr id="3" name="Bilde 2" descr="Et bilde som inneholder Grafikk, Font, grafisk design, design&#10;&#10;Automatisk generert beskrivelse">
            <a:extLst>
              <a:ext uri="{FF2B5EF4-FFF2-40B4-BE49-F238E27FC236}">
                <a16:creationId xmlns:a16="http://schemas.microsoft.com/office/drawing/2014/main" id="{A7786402-EF2D-EA78-E0D3-488C1DF94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147175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B6681B-711F-4686-9B69-AE36EBD654CA}"/>
              </a:ext>
            </a:extLst>
          </p:cNvPr>
          <p:cNvSpPr>
            <a:spLocks noGrp="1"/>
          </p:cNvSpPr>
          <p:nvPr>
            <p:ph type="title"/>
          </p:nvPr>
        </p:nvSpPr>
        <p:spPr/>
        <p:txBody>
          <a:bodyPr>
            <a:normAutofit/>
          </a:bodyPr>
          <a:lstStyle/>
          <a:p>
            <a:r>
              <a:rPr lang="nb-NO"/>
              <a:t>Overflateavrenning</a:t>
            </a:r>
          </a:p>
        </p:txBody>
      </p:sp>
      <p:sp>
        <p:nvSpPr>
          <p:cNvPr id="4" name="Plassholder for innhold 3">
            <a:extLst>
              <a:ext uri="{FF2B5EF4-FFF2-40B4-BE49-F238E27FC236}">
                <a16:creationId xmlns:a16="http://schemas.microsoft.com/office/drawing/2014/main" id="{590117A4-C7AA-4FF9-AF58-8D30BE07FE61}"/>
              </a:ext>
            </a:extLst>
          </p:cNvPr>
          <p:cNvSpPr>
            <a:spLocks noGrp="1"/>
          </p:cNvSpPr>
          <p:nvPr>
            <p:ph idx="1"/>
          </p:nvPr>
        </p:nvSpPr>
        <p:spPr>
          <a:xfrm>
            <a:off x="113043" y="1891999"/>
            <a:ext cx="5520055" cy="4536567"/>
          </a:xfrm>
        </p:spPr>
        <p:txBody>
          <a:bodyPr/>
          <a:lstStyle/>
          <a:p>
            <a:pPr marL="641250">
              <a:lnSpc>
                <a:spcPct val="150000"/>
              </a:lnSpc>
              <a:spcBef>
                <a:spcPts val="1400"/>
              </a:spcBef>
              <a:tabLst>
                <a:tab pos="0" algn="l"/>
              </a:tabLst>
            </a:pPr>
            <a:r>
              <a:rPr lang="nb-NO" sz="2000" dirty="0"/>
              <a:t>Bratte skråninger</a:t>
            </a:r>
          </a:p>
          <a:p>
            <a:pPr marL="641250">
              <a:lnSpc>
                <a:spcPct val="150000"/>
              </a:lnSpc>
              <a:spcBef>
                <a:spcPts val="1400"/>
              </a:spcBef>
              <a:tabLst>
                <a:tab pos="0" algn="l"/>
              </a:tabLst>
            </a:pPr>
            <a:r>
              <a:rPr lang="nb-NO" sz="2000" dirty="0"/>
              <a:t>Kraftig regnvær/snøsmelting</a:t>
            </a:r>
          </a:p>
          <a:p>
            <a:pPr marL="641250">
              <a:lnSpc>
                <a:spcPct val="150000"/>
              </a:lnSpc>
              <a:spcBef>
                <a:spcPts val="1400"/>
              </a:spcBef>
              <a:tabLst>
                <a:tab pos="0" algn="l"/>
              </a:tabLst>
            </a:pPr>
            <a:r>
              <a:rPr lang="nb-NO" sz="2000" dirty="0"/>
              <a:t>Dette gir erosjon av jorda </a:t>
            </a:r>
          </a:p>
          <a:p>
            <a:pPr marL="641250">
              <a:lnSpc>
                <a:spcPct val="150000"/>
              </a:lnSpc>
              <a:spcBef>
                <a:spcPts val="1400"/>
              </a:spcBef>
              <a:tabLst>
                <a:tab pos="0" algn="l"/>
              </a:tabLst>
            </a:pPr>
            <a:r>
              <a:rPr lang="nb-NO" sz="2000" dirty="0"/>
              <a:t>Plantevernmidler som bindes sterkt til jorda vil da følge med ved erosjon</a:t>
            </a:r>
          </a:p>
          <a:p>
            <a:endParaRPr lang="nb-NO" dirty="0"/>
          </a:p>
        </p:txBody>
      </p:sp>
      <p:sp>
        <p:nvSpPr>
          <p:cNvPr id="3" name="Plassholder for tekst 2">
            <a:extLst>
              <a:ext uri="{FF2B5EF4-FFF2-40B4-BE49-F238E27FC236}">
                <a16:creationId xmlns:a16="http://schemas.microsoft.com/office/drawing/2014/main" id="{06C21279-FB70-4DFD-9B12-758646C14A7B}"/>
              </a:ext>
            </a:extLst>
          </p:cNvPr>
          <p:cNvSpPr>
            <a:spLocks noGrp="1"/>
          </p:cNvSpPr>
          <p:nvPr>
            <p:ph type="body" sz="quarter" idx="4294967295"/>
          </p:nvPr>
        </p:nvSpPr>
        <p:spPr>
          <a:xfrm>
            <a:off x="382524" y="1352217"/>
            <a:ext cx="6096000" cy="661988"/>
          </a:xfrm>
        </p:spPr>
        <p:txBody>
          <a:bodyPr>
            <a:normAutofit/>
          </a:bodyPr>
          <a:lstStyle/>
          <a:p>
            <a:pPr marL="0" indent="0">
              <a:buNone/>
            </a:pPr>
            <a:r>
              <a:rPr lang="nb-NO" dirty="0"/>
              <a:t>Under hvilke forhold oppstår overflateavrenning?</a:t>
            </a:r>
          </a:p>
          <a:p>
            <a:endParaRPr lang="nb-NO" dirty="0"/>
          </a:p>
        </p:txBody>
      </p:sp>
      <p:pic>
        <p:nvPicPr>
          <p:cNvPr id="7" name="Picture 5">
            <a:extLst>
              <a:ext uri="{FF2B5EF4-FFF2-40B4-BE49-F238E27FC236}">
                <a16:creationId xmlns:a16="http://schemas.microsoft.com/office/drawing/2014/main" id="{0C48704F-22D0-496F-9E5B-2839BD794286}"/>
              </a:ext>
            </a:extLst>
          </p:cNvPr>
          <p:cNvPicPr>
            <a:picLocks noChangeAspect="1"/>
          </p:cNvPicPr>
          <p:nvPr/>
        </p:nvPicPr>
        <p:blipFill rotWithShape="1">
          <a:blip r:embed="rId3"/>
          <a:srcRect l="7052" r="9987" b="3197"/>
          <a:stretch/>
        </p:blipFill>
        <p:spPr>
          <a:xfrm>
            <a:off x="6797186" y="696755"/>
            <a:ext cx="5043487" cy="5587600"/>
          </a:xfrm>
          <a:prstGeom prst="rect">
            <a:avLst/>
          </a:prstGeom>
        </p:spPr>
      </p:pic>
      <p:sp>
        <p:nvSpPr>
          <p:cNvPr id="6" name="TekstSylinder 5">
            <a:extLst>
              <a:ext uri="{FF2B5EF4-FFF2-40B4-BE49-F238E27FC236}">
                <a16:creationId xmlns:a16="http://schemas.microsoft.com/office/drawing/2014/main" id="{AC4EFB78-C4C5-46FE-826C-69317CFBA55E}"/>
              </a:ext>
            </a:extLst>
          </p:cNvPr>
          <p:cNvSpPr txBox="1"/>
          <p:nvPr/>
        </p:nvSpPr>
        <p:spPr>
          <a:xfrm>
            <a:off x="6809645" y="6022745"/>
            <a:ext cx="2509284" cy="246221"/>
          </a:xfrm>
          <a:prstGeom prst="rect">
            <a:avLst/>
          </a:prstGeom>
          <a:noFill/>
        </p:spPr>
        <p:txBody>
          <a:bodyPr wrap="square" rtlCol="0">
            <a:spAutoFit/>
          </a:bodyPr>
          <a:lstStyle/>
          <a:p>
            <a:r>
              <a:rPr lang="nb-NO" sz="1000" dirty="0"/>
              <a:t>Illustrasjon: Bjørn Norheim</a:t>
            </a:r>
          </a:p>
        </p:txBody>
      </p:sp>
      <p:pic>
        <p:nvPicPr>
          <p:cNvPr id="5" name="Bilde 4" descr="Et bilde som inneholder Grafikk, Font, grafisk design, design&#10;&#10;Automatisk generert beskrivelse">
            <a:extLst>
              <a:ext uri="{FF2B5EF4-FFF2-40B4-BE49-F238E27FC236}">
                <a16:creationId xmlns:a16="http://schemas.microsoft.com/office/drawing/2014/main" id="{97566637-5FE7-61F1-15E8-C7F13403A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149932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86626E-FDF0-4565-A5B1-940D4E885D5B}"/>
              </a:ext>
            </a:extLst>
          </p:cNvPr>
          <p:cNvSpPr>
            <a:spLocks noGrp="1"/>
          </p:cNvSpPr>
          <p:nvPr>
            <p:ph type="title"/>
          </p:nvPr>
        </p:nvSpPr>
        <p:spPr/>
        <p:txBody>
          <a:bodyPr>
            <a:normAutofit/>
          </a:bodyPr>
          <a:lstStyle/>
          <a:p>
            <a:r>
              <a:rPr lang="nb-NO" dirty="0"/>
              <a:t>Utvasking og grunnvannsforurensing</a:t>
            </a:r>
          </a:p>
        </p:txBody>
      </p:sp>
      <p:sp>
        <p:nvSpPr>
          <p:cNvPr id="4" name="Plassholder for innhold 3">
            <a:extLst>
              <a:ext uri="{FF2B5EF4-FFF2-40B4-BE49-F238E27FC236}">
                <a16:creationId xmlns:a16="http://schemas.microsoft.com/office/drawing/2014/main" id="{EF46453C-A835-401F-91C6-49E85E675DAA}"/>
              </a:ext>
            </a:extLst>
          </p:cNvPr>
          <p:cNvSpPr>
            <a:spLocks noGrp="1"/>
          </p:cNvSpPr>
          <p:nvPr>
            <p:ph idx="1"/>
          </p:nvPr>
        </p:nvSpPr>
        <p:spPr>
          <a:xfrm>
            <a:off x="360045" y="1764221"/>
            <a:ext cx="6536055" cy="4536567"/>
          </a:xfrm>
        </p:spPr>
        <p:txBody>
          <a:bodyPr>
            <a:normAutofit/>
          </a:bodyPr>
          <a:lstStyle/>
          <a:p>
            <a:pPr lvl="1">
              <a:lnSpc>
                <a:spcPct val="150000"/>
              </a:lnSpc>
            </a:pPr>
            <a:r>
              <a:rPr lang="nb-NO" sz="2000" dirty="0"/>
              <a:t>Plantevernmidler fraktes med vannstrømmen ned gjennom jorda og til grøfter, bekker og grunnvann</a:t>
            </a:r>
          </a:p>
          <a:p>
            <a:pPr lvl="1">
              <a:lnSpc>
                <a:spcPct val="150000"/>
              </a:lnSpc>
            </a:pPr>
            <a:r>
              <a:rPr lang="nb-NO" sz="2000" dirty="0"/>
              <a:t>Skjer oftest med plantevernmidler som er lett løselige i vann og som bindes svakt i jorda</a:t>
            </a:r>
          </a:p>
          <a:p>
            <a:pPr lvl="1">
              <a:lnSpc>
                <a:spcPct val="150000"/>
              </a:lnSpc>
            </a:pPr>
            <a:r>
              <a:rPr lang="nb-NO" sz="2000" dirty="0"/>
              <a:t>Avhenger mye av jordtype og av hvor mye vann som renner gjennom jorda</a:t>
            </a:r>
          </a:p>
          <a:p>
            <a:endParaRPr lang="nb-NO" dirty="0"/>
          </a:p>
        </p:txBody>
      </p:sp>
      <p:sp>
        <p:nvSpPr>
          <p:cNvPr id="3" name="Plassholder for tekst 2">
            <a:extLst>
              <a:ext uri="{FF2B5EF4-FFF2-40B4-BE49-F238E27FC236}">
                <a16:creationId xmlns:a16="http://schemas.microsoft.com/office/drawing/2014/main" id="{8DABF48B-40BF-4E03-B1AE-16FD9093BEAF}"/>
              </a:ext>
            </a:extLst>
          </p:cNvPr>
          <p:cNvSpPr>
            <a:spLocks noGrp="1"/>
          </p:cNvSpPr>
          <p:nvPr>
            <p:ph type="body" sz="quarter" idx="4294967295"/>
          </p:nvPr>
        </p:nvSpPr>
        <p:spPr>
          <a:xfrm>
            <a:off x="360045" y="1352217"/>
            <a:ext cx="5943600" cy="661987"/>
          </a:xfrm>
        </p:spPr>
        <p:txBody>
          <a:bodyPr/>
          <a:lstStyle/>
          <a:p>
            <a:pPr marL="0" indent="0">
              <a:buNone/>
            </a:pPr>
            <a:r>
              <a:rPr lang="nb-NO" dirty="0"/>
              <a:t>Under hvilke forhold skjer dette?</a:t>
            </a:r>
          </a:p>
          <a:p>
            <a:endParaRPr lang="nb-NO" dirty="0"/>
          </a:p>
        </p:txBody>
      </p:sp>
      <p:pic>
        <p:nvPicPr>
          <p:cNvPr id="7" name="Plassholder for bilde 6" descr="Et bilde som inneholder gress, utendørs&#10;&#10;Automatisk generert beskrivelse">
            <a:extLst>
              <a:ext uri="{FF2B5EF4-FFF2-40B4-BE49-F238E27FC236}">
                <a16:creationId xmlns:a16="http://schemas.microsoft.com/office/drawing/2014/main" id="{FE94D9F3-9B91-4ECF-A2B9-4C377C035150}"/>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1017" r="1017"/>
          <a:stretch>
            <a:fillRect/>
          </a:stretch>
        </p:blipFill>
        <p:spPr>
          <a:xfrm>
            <a:off x="7150100" y="0"/>
            <a:ext cx="5041900" cy="6858000"/>
          </a:xfrm>
        </p:spPr>
      </p:pic>
      <p:sp>
        <p:nvSpPr>
          <p:cNvPr id="8" name="TekstSylinder 7">
            <a:extLst>
              <a:ext uri="{FF2B5EF4-FFF2-40B4-BE49-F238E27FC236}">
                <a16:creationId xmlns:a16="http://schemas.microsoft.com/office/drawing/2014/main" id="{059FF33B-03D9-4C0A-9C31-E132DDCB13E5}"/>
              </a:ext>
            </a:extLst>
          </p:cNvPr>
          <p:cNvSpPr txBox="1"/>
          <p:nvPr/>
        </p:nvSpPr>
        <p:spPr>
          <a:xfrm>
            <a:off x="10478509" y="6598257"/>
            <a:ext cx="1713491" cy="276999"/>
          </a:xfrm>
          <a:prstGeom prst="rect">
            <a:avLst/>
          </a:prstGeom>
          <a:solidFill>
            <a:schemeClr val="tx1">
              <a:alpha val="50000"/>
            </a:schemeClr>
          </a:solidFill>
        </p:spPr>
        <p:txBody>
          <a:bodyPr wrap="square" rtlCol="0">
            <a:spAutoFit/>
          </a:bodyPr>
          <a:lstStyle/>
          <a:p>
            <a:r>
              <a:rPr lang="nb-NO" sz="1200" dirty="0">
                <a:solidFill>
                  <a:schemeClr val="bg1"/>
                </a:solidFill>
              </a:rPr>
              <a:t>Foto: A. K. Berg, NLR</a:t>
            </a:r>
          </a:p>
        </p:txBody>
      </p:sp>
      <p:pic>
        <p:nvPicPr>
          <p:cNvPr id="5" name="Bilde 4" descr="Et bilde som inneholder Grafikk, Font, grafisk design, design&#10;&#10;Automatisk generert beskrivelse">
            <a:extLst>
              <a:ext uri="{FF2B5EF4-FFF2-40B4-BE49-F238E27FC236}">
                <a16:creationId xmlns:a16="http://schemas.microsoft.com/office/drawing/2014/main" id="{1888591D-096E-6EE7-A1C3-FB216B4E5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082028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EFE781-32D0-4F02-8861-D18E0F26167E}"/>
              </a:ext>
            </a:extLst>
          </p:cNvPr>
          <p:cNvSpPr>
            <a:spLocks noGrp="1"/>
          </p:cNvSpPr>
          <p:nvPr>
            <p:ph type="title"/>
          </p:nvPr>
        </p:nvSpPr>
        <p:spPr>
          <a:xfrm>
            <a:off x="360045" y="360045"/>
            <a:ext cx="6497955" cy="1242155"/>
          </a:xfrm>
        </p:spPr>
        <p:txBody>
          <a:bodyPr>
            <a:normAutofit/>
          </a:bodyPr>
          <a:lstStyle/>
          <a:p>
            <a:r>
              <a:rPr lang="nb-NO" dirty="0"/>
              <a:t>Unngå at plantevernmidler kommer på avveie</a:t>
            </a:r>
          </a:p>
        </p:txBody>
      </p:sp>
      <p:sp>
        <p:nvSpPr>
          <p:cNvPr id="4" name="Plassholder for innhold 3">
            <a:extLst>
              <a:ext uri="{FF2B5EF4-FFF2-40B4-BE49-F238E27FC236}">
                <a16:creationId xmlns:a16="http://schemas.microsoft.com/office/drawing/2014/main" id="{CEFE47CE-47B1-4EF1-9C9D-33395E908817}"/>
              </a:ext>
            </a:extLst>
          </p:cNvPr>
          <p:cNvSpPr>
            <a:spLocks noGrp="1"/>
          </p:cNvSpPr>
          <p:nvPr>
            <p:ph idx="1"/>
          </p:nvPr>
        </p:nvSpPr>
        <p:spPr>
          <a:xfrm>
            <a:off x="271145" y="2703633"/>
            <a:ext cx="5964555" cy="4536567"/>
          </a:xfrm>
        </p:spPr>
        <p:txBody>
          <a:bodyPr/>
          <a:lstStyle/>
          <a:p>
            <a:pPr lvl="1">
              <a:spcBef>
                <a:spcPts val="1400"/>
              </a:spcBef>
            </a:pPr>
            <a:r>
              <a:rPr lang="nb-NO" sz="2000" dirty="0"/>
              <a:t>Etabler vegetasjonssoner mot vassdrag </a:t>
            </a:r>
          </a:p>
          <a:p>
            <a:pPr lvl="1">
              <a:spcBef>
                <a:spcPts val="1400"/>
              </a:spcBef>
            </a:pPr>
            <a:r>
              <a:rPr lang="nb-NO" sz="2000" dirty="0"/>
              <a:t>Unngå vanning like etter sprøyting </a:t>
            </a:r>
          </a:p>
          <a:p>
            <a:pPr lvl="1">
              <a:spcBef>
                <a:spcPts val="1400"/>
              </a:spcBef>
            </a:pPr>
            <a:r>
              <a:rPr lang="nb-NO" sz="2000" dirty="0"/>
              <a:t>Unngå sprøyting på områder uten vegetasjon </a:t>
            </a:r>
          </a:p>
          <a:p>
            <a:pPr lvl="1">
              <a:spcBef>
                <a:spcPts val="1400"/>
              </a:spcBef>
            </a:pPr>
            <a:r>
              <a:rPr lang="nb-NO" sz="2000" dirty="0"/>
              <a:t>Sprøyt aldri nær brønner!</a:t>
            </a:r>
          </a:p>
          <a:p>
            <a:endParaRPr lang="nb-NO" dirty="0"/>
          </a:p>
        </p:txBody>
      </p:sp>
      <p:sp>
        <p:nvSpPr>
          <p:cNvPr id="3" name="Plassholder for tekst 2">
            <a:extLst>
              <a:ext uri="{FF2B5EF4-FFF2-40B4-BE49-F238E27FC236}">
                <a16:creationId xmlns:a16="http://schemas.microsoft.com/office/drawing/2014/main" id="{2D38F36E-B015-4811-944C-3A482AB03847}"/>
              </a:ext>
            </a:extLst>
          </p:cNvPr>
          <p:cNvSpPr>
            <a:spLocks noGrp="1"/>
          </p:cNvSpPr>
          <p:nvPr>
            <p:ph type="body" sz="quarter" idx="4294967295"/>
          </p:nvPr>
        </p:nvSpPr>
        <p:spPr>
          <a:xfrm>
            <a:off x="382524" y="1791112"/>
            <a:ext cx="5422900" cy="663575"/>
          </a:xfrm>
        </p:spPr>
        <p:txBody>
          <a:bodyPr>
            <a:normAutofit fontScale="92500" lnSpcReduction="20000"/>
          </a:bodyPr>
          <a:lstStyle/>
          <a:p>
            <a:pPr marL="0" indent="0">
              <a:buNone/>
            </a:pPr>
            <a:r>
              <a:rPr lang="nb-NO" sz="2200" dirty="0"/>
              <a:t>Tiltak for å redusere utvasking og avrenning av plantevernmidler</a:t>
            </a:r>
          </a:p>
          <a:p>
            <a:endParaRPr lang="nb-NO" dirty="0"/>
          </a:p>
        </p:txBody>
      </p:sp>
      <p:pic>
        <p:nvPicPr>
          <p:cNvPr id="7" name="Plassholder for bilde 6" descr="Foto: Roger Roseth, NIBIO&#10;&#10;Automatisk generert beskrivelse">
            <a:extLst>
              <a:ext uri="{FF2B5EF4-FFF2-40B4-BE49-F238E27FC236}">
                <a16:creationId xmlns:a16="http://schemas.microsoft.com/office/drawing/2014/main" id="{B3F0272F-9BB6-4232-81A7-DDAF6D6EB01B}"/>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22431" r="22431"/>
          <a:stretch>
            <a:fillRect/>
          </a:stretch>
        </p:blipFill>
        <p:spPr>
          <a:xfrm>
            <a:off x="7150100" y="0"/>
            <a:ext cx="5041900" cy="6858000"/>
          </a:xfrm>
        </p:spPr>
      </p:pic>
      <p:sp>
        <p:nvSpPr>
          <p:cNvPr id="9" name="TekstSylinder 8">
            <a:extLst>
              <a:ext uri="{FF2B5EF4-FFF2-40B4-BE49-F238E27FC236}">
                <a16:creationId xmlns:a16="http://schemas.microsoft.com/office/drawing/2014/main" id="{C07D1E1A-B90D-4808-9AB1-73E8FECBD2A0}"/>
              </a:ext>
            </a:extLst>
          </p:cNvPr>
          <p:cNvSpPr txBox="1"/>
          <p:nvPr/>
        </p:nvSpPr>
        <p:spPr>
          <a:xfrm>
            <a:off x="10414000" y="6581001"/>
            <a:ext cx="1776991" cy="276999"/>
          </a:xfrm>
          <a:prstGeom prst="rect">
            <a:avLst/>
          </a:prstGeom>
          <a:solidFill>
            <a:schemeClr val="tx1">
              <a:alpha val="50000"/>
            </a:schemeClr>
          </a:solidFill>
        </p:spPr>
        <p:txBody>
          <a:bodyPr wrap="square" rtlCol="0">
            <a:spAutoFit/>
          </a:bodyPr>
          <a:lstStyle/>
          <a:p>
            <a:r>
              <a:rPr lang="nb-NO" sz="1200" dirty="0">
                <a:solidFill>
                  <a:schemeClr val="bg1"/>
                </a:solidFill>
              </a:rPr>
              <a:t>Foto: R. </a:t>
            </a:r>
            <a:r>
              <a:rPr lang="nb-NO" sz="1200" dirty="0" err="1">
                <a:solidFill>
                  <a:schemeClr val="bg1"/>
                </a:solidFill>
              </a:rPr>
              <a:t>Roseth</a:t>
            </a:r>
            <a:r>
              <a:rPr lang="nb-NO" sz="1200" dirty="0">
                <a:solidFill>
                  <a:schemeClr val="bg1"/>
                </a:solidFill>
              </a:rPr>
              <a:t>, NIBIO</a:t>
            </a:r>
          </a:p>
        </p:txBody>
      </p:sp>
    </p:spTree>
    <p:extLst>
      <p:ext uri="{BB962C8B-B14F-4D97-AF65-F5344CB8AC3E}">
        <p14:creationId xmlns:p14="http://schemas.microsoft.com/office/powerpoint/2010/main" val="4087316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2DB1AF-A5B9-C96A-CABE-477CC7AC8074}"/>
              </a:ext>
            </a:extLst>
          </p:cNvPr>
          <p:cNvSpPr>
            <a:spLocks noGrp="1"/>
          </p:cNvSpPr>
          <p:nvPr>
            <p:ph type="title"/>
          </p:nvPr>
        </p:nvSpPr>
        <p:spPr>
          <a:xfrm>
            <a:off x="1003038" y="521651"/>
            <a:ext cx="8642350" cy="802295"/>
          </a:xfrm>
        </p:spPr>
        <p:txBody>
          <a:bodyPr/>
          <a:lstStyle/>
          <a:p>
            <a:r>
              <a:rPr lang="nb-NO" dirty="0"/>
              <a:t>Særlige hensyn i beskytta områder</a:t>
            </a:r>
          </a:p>
        </p:txBody>
      </p:sp>
      <p:sp>
        <p:nvSpPr>
          <p:cNvPr id="4" name="Plassholder for innhold 3">
            <a:extLst>
              <a:ext uri="{FF2B5EF4-FFF2-40B4-BE49-F238E27FC236}">
                <a16:creationId xmlns:a16="http://schemas.microsoft.com/office/drawing/2014/main" id="{2CF859A5-528E-E87F-1834-1951A346E3E5}"/>
              </a:ext>
            </a:extLst>
          </p:cNvPr>
          <p:cNvSpPr>
            <a:spLocks noGrp="1"/>
          </p:cNvSpPr>
          <p:nvPr>
            <p:ph idx="18"/>
          </p:nvPr>
        </p:nvSpPr>
        <p:spPr>
          <a:xfrm>
            <a:off x="1003038" y="1545903"/>
            <a:ext cx="8985939" cy="3584855"/>
          </a:xfrm>
        </p:spPr>
        <p:txBody>
          <a:bodyPr>
            <a:normAutofit fontScale="85000" lnSpcReduction="10000"/>
          </a:bodyPr>
          <a:lstStyle/>
          <a:p>
            <a:pPr marL="0" indent="0">
              <a:buNone/>
            </a:pPr>
            <a:r>
              <a:rPr lang="nb-NO" sz="2400" dirty="0"/>
              <a:t>Norge er delt inn i ulike vannområder</a:t>
            </a:r>
          </a:p>
          <a:p>
            <a:endParaRPr lang="nb-NO" sz="2400" dirty="0"/>
          </a:p>
          <a:p>
            <a:r>
              <a:rPr lang="nb-NO" sz="2400" dirty="0"/>
              <a:t>Ulike vannområder kan ha ulike føringer for bruk av plantevernmidler </a:t>
            </a:r>
          </a:p>
          <a:p>
            <a:pPr lvl="2"/>
            <a:r>
              <a:rPr lang="nb-NO" sz="2400" dirty="0"/>
              <a:t>Hensynssoner</a:t>
            </a:r>
          </a:p>
          <a:p>
            <a:pPr lvl="2"/>
            <a:r>
              <a:rPr lang="nb-NO" sz="2400" dirty="0"/>
              <a:t>Sikkerhetssoner. Eksempler:</a:t>
            </a:r>
          </a:p>
          <a:p>
            <a:pPr marL="1105200" lvl="3" indent="-457200">
              <a:buFont typeface="+mj-lt"/>
              <a:buAutoNum type="arabicPeriod"/>
            </a:pPr>
            <a:r>
              <a:rPr lang="nb-NO" sz="1900" dirty="0"/>
              <a:t>Forbud mot bruk av plantevernmidler nærere enn 10 meter – uavhengig av preparat og merking på etikett</a:t>
            </a:r>
          </a:p>
          <a:p>
            <a:pPr marL="1105200" lvl="3" indent="-457200">
              <a:buFont typeface="+mj-lt"/>
              <a:buAutoNum type="arabicPeriod"/>
            </a:pPr>
            <a:r>
              <a:rPr lang="nb-NO" sz="1900" dirty="0"/>
              <a:t>3 meter vegetasjonsbelte rundt innsjøen</a:t>
            </a:r>
          </a:p>
          <a:p>
            <a:endParaRPr lang="nb-NO" sz="2400" dirty="0"/>
          </a:p>
          <a:p>
            <a:r>
              <a:rPr lang="nb-NO" sz="2400" dirty="0"/>
              <a:t>Sjekk hva som gjelder lokalt hos deg</a:t>
            </a:r>
          </a:p>
        </p:txBody>
      </p:sp>
      <p:pic>
        <p:nvPicPr>
          <p:cNvPr id="3" name="Bilde 2" descr="Et bilde som inneholder Grafikk, Font, grafisk design, design&#10;&#10;Automatisk generert beskrivelse">
            <a:extLst>
              <a:ext uri="{FF2B5EF4-FFF2-40B4-BE49-F238E27FC236}">
                <a16:creationId xmlns:a16="http://schemas.microsoft.com/office/drawing/2014/main" id="{EBAE55B8-4487-FC5B-4DD8-E3271FAA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336624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891105-156E-F036-1D78-C357701510B2}"/>
              </a:ext>
            </a:extLst>
          </p:cNvPr>
          <p:cNvSpPr>
            <a:spLocks noGrp="1"/>
          </p:cNvSpPr>
          <p:nvPr>
            <p:ph type="title"/>
          </p:nvPr>
        </p:nvSpPr>
        <p:spPr>
          <a:xfrm>
            <a:off x="1003300" y="337186"/>
            <a:ext cx="8642350" cy="1042989"/>
          </a:xfrm>
        </p:spPr>
        <p:txBody>
          <a:bodyPr/>
          <a:lstStyle/>
          <a:p>
            <a:r>
              <a:rPr lang="nb-NO"/>
              <a:t>Hvis ulykken er ute!</a:t>
            </a:r>
          </a:p>
        </p:txBody>
      </p:sp>
      <p:sp>
        <p:nvSpPr>
          <p:cNvPr id="3" name="Plassholder for tekst 2">
            <a:extLst>
              <a:ext uri="{FF2B5EF4-FFF2-40B4-BE49-F238E27FC236}">
                <a16:creationId xmlns:a16="http://schemas.microsoft.com/office/drawing/2014/main" id="{740B1838-7106-9287-D0DA-DEA435023698}"/>
              </a:ext>
            </a:extLst>
          </p:cNvPr>
          <p:cNvSpPr>
            <a:spLocks noGrp="1"/>
          </p:cNvSpPr>
          <p:nvPr>
            <p:ph type="body" sz="quarter" idx="13"/>
          </p:nvPr>
        </p:nvSpPr>
        <p:spPr>
          <a:xfrm>
            <a:off x="1003299" y="1434465"/>
            <a:ext cx="8642349" cy="662940"/>
          </a:xfrm>
        </p:spPr>
        <p:txBody>
          <a:bodyPr/>
          <a:lstStyle/>
          <a:p>
            <a:r>
              <a:rPr lang="nb-NO"/>
              <a:t>Akutt forurensning</a:t>
            </a:r>
          </a:p>
        </p:txBody>
      </p:sp>
      <p:sp>
        <p:nvSpPr>
          <p:cNvPr id="4" name="Plassholder for innhold 3">
            <a:extLst>
              <a:ext uri="{FF2B5EF4-FFF2-40B4-BE49-F238E27FC236}">
                <a16:creationId xmlns:a16="http://schemas.microsoft.com/office/drawing/2014/main" id="{F0B788D4-7B58-3FFD-A5B0-A0D395F3A7F1}"/>
              </a:ext>
            </a:extLst>
          </p:cNvPr>
          <p:cNvSpPr>
            <a:spLocks noGrp="1"/>
          </p:cNvSpPr>
          <p:nvPr>
            <p:ph idx="18"/>
          </p:nvPr>
        </p:nvSpPr>
        <p:spPr>
          <a:xfrm>
            <a:off x="1140032" y="2120578"/>
            <a:ext cx="8642351" cy="3842072"/>
          </a:xfrm>
        </p:spPr>
        <p:txBody>
          <a:bodyPr>
            <a:noAutofit/>
          </a:bodyPr>
          <a:lstStyle/>
          <a:p>
            <a:pPr marL="0" indent="0" algn="l">
              <a:lnSpc>
                <a:spcPct val="100000"/>
              </a:lnSpc>
              <a:buNone/>
            </a:pPr>
            <a:r>
              <a:rPr lang="nb-NO" sz="1800" b="1" i="0" dirty="0">
                <a:effectLst/>
              </a:rPr>
              <a:t>§ 3.</a:t>
            </a:r>
            <a:r>
              <a:rPr lang="nb-NO" sz="1800" b="1" i="1" dirty="0">
                <a:effectLst/>
              </a:rPr>
              <a:t>Varslingsplikt</a:t>
            </a:r>
            <a:endParaRPr lang="nb-NO" sz="1800" b="0" i="0" dirty="0">
              <a:effectLst/>
            </a:endParaRPr>
          </a:p>
          <a:p>
            <a:pPr algn="l">
              <a:lnSpc>
                <a:spcPct val="100000"/>
              </a:lnSpc>
              <a:spcAft>
                <a:spcPts val="300"/>
              </a:spcAft>
            </a:pPr>
            <a:r>
              <a:rPr lang="nb-NO" sz="1800" b="0" i="0" dirty="0">
                <a:effectLst/>
              </a:rPr>
              <a:t>Den ansvarlige for akutt forurensning plikter straks å varsle i samsvar med denne forskrift. Denne varslingsplikten påhviler også oppdragstaker som utfører arbeid på vegne av den ansvarlige for forurensningen.</a:t>
            </a:r>
          </a:p>
          <a:p>
            <a:pPr algn="l">
              <a:lnSpc>
                <a:spcPct val="100000"/>
              </a:lnSpc>
            </a:pPr>
            <a:r>
              <a:rPr lang="nb-NO" sz="1800" b="0" i="0" dirty="0">
                <a:effectLst/>
              </a:rPr>
              <a:t>Enhver annen enn den ansvarlige for forurensningen har varslingsplikt, med mindre det er åpenbart unødvendig.</a:t>
            </a:r>
          </a:p>
          <a:p>
            <a:pPr algn="l">
              <a:lnSpc>
                <a:spcPct val="100000"/>
              </a:lnSpc>
            </a:pPr>
            <a:r>
              <a:rPr lang="nb-NO" sz="1800" b="0" i="0" dirty="0">
                <a:effectLst/>
              </a:rPr>
              <a:t>Varslingsplikten gjelder også ved </a:t>
            </a:r>
            <a:r>
              <a:rPr lang="nb-NO" sz="1800" b="0" u="sng" dirty="0">
                <a:effectLst/>
              </a:rPr>
              <a:t>fare for</a:t>
            </a:r>
            <a:r>
              <a:rPr lang="nb-NO" sz="1800" b="0" dirty="0">
                <a:effectLst/>
              </a:rPr>
              <a:t> </a:t>
            </a:r>
            <a:r>
              <a:rPr lang="nb-NO" sz="1800" b="0" i="0" dirty="0">
                <a:effectLst/>
              </a:rPr>
              <a:t>akutt forurensning.</a:t>
            </a:r>
          </a:p>
          <a:p>
            <a:pPr algn="l">
              <a:lnSpc>
                <a:spcPct val="100000"/>
              </a:lnSpc>
            </a:pPr>
            <a:endParaRPr lang="nb-NO" sz="1800" b="1" i="0" dirty="0">
              <a:effectLst/>
            </a:endParaRPr>
          </a:p>
          <a:p>
            <a:pPr marL="0" indent="0" algn="l">
              <a:lnSpc>
                <a:spcPct val="100000"/>
              </a:lnSpc>
              <a:buNone/>
            </a:pPr>
            <a:r>
              <a:rPr lang="nb-NO" sz="1800" b="1" i="0" dirty="0">
                <a:effectLst/>
              </a:rPr>
              <a:t>§ 4.</a:t>
            </a:r>
            <a:r>
              <a:rPr lang="nb-NO" sz="1800" b="1" i="1" dirty="0">
                <a:effectLst/>
              </a:rPr>
              <a:t>Varslingsinstanser – Hvem som skal varsles</a:t>
            </a:r>
            <a:endParaRPr lang="nb-NO" sz="1800" b="0" i="0" dirty="0">
              <a:effectLst/>
            </a:endParaRPr>
          </a:p>
          <a:p>
            <a:pPr algn="l">
              <a:lnSpc>
                <a:spcPct val="100000"/>
              </a:lnSpc>
            </a:pPr>
            <a:r>
              <a:rPr lang="nb-NO" sz="1800" b="1" i="0" dirty="0">
                <a:effectLst/>
              </a:rPr>
              <a:t>Brannvesenet</a:t>
            </a:r>
            <a:r>
              <a:rPr lang="nb-NO" sz="1800" b="0" i="0" dirty="0">
                <a:effectLst/>
              </a:rPr>
              <a:t> skal varsles om akutt forurensning eller fare for akutt forurensning fra landbasert virksomhet.</a:t>
            </a:r>
          </a:p>
          <a:p>
            <a:pPr algn="l">
              <a:lnSpc>
                <a:spcPct val="100000"/>
              </a:lnSpc>
            </a:pPr>
            <a:r>
              <a:rPr lang="nb-NO" sz="1800" b="0" i="0" dirty="0">
                <a:effectLst/>
              </a:rPr>
              <a:t>Kystverket kan utarbeide et system for </a:t>
            </a:r>
            <a:r>
              <a:rPr lang="nb-NO" sz="1800" b="0" i="0" dirty="0" err="1">
                <a:effectLst/>
              </a:rPr>
              <a:t>viderevarsling</a:t>
            </a:r>
            <a:r>
              <a:rPr lang="nb-NO" sz="1800" b="0" i="0" dirty="0">
                <a:effectLst/>
              </a:rPr>
              <a:t>.</a:t>
            </a:r>
          </a:p>
          <a:p>
            <a:endParaRPr lang="nb-NO" sz="1800" dirty="0"/>
          </a:p>
        </p:txBody>
      </p:sp>
      <p:pic>
        <p:nvPicPr>
          <p:cNvPr id="5" name="Plassholder for innhold 5" descr="Sølt/CSprukket-glass med melk kontur">
            <a:extLst>
              <a:ext uri="{FF2B5EF4-FFF2-40B4-BE49-F238E27FC236}">
                <a16:creationId xmlns:a16="http://schemas.microsoft.com/office/drawing/2014/main" id="{BFBD810F-0D77-914A-26E6-7C4F11726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69352" y="524791"/>
            <a:ext cx="1819348" cy="1819348"/>
          </a:xfrm>
          <a:prstGeom prst="rect">
            <a:avLst/>
          </a:prstGeom>
        </p:spPr>
      </p:pic>
      <p:pic>
        <p:nvPicPr>
          <p:cNvPr id="6" name="Bilde 5" descr="Et bilde som inneholder Grafikk, Font, grafisk design, design&#10;&#10;Automatisk generert beskrivelse">
            <a:extLst>
              <a:ext uri="{FF2B5EF4-FFF2-40B4-BE49-F238E27FC236}">
                <a16:creationId xmlns:a16="http://schemas.microsoft.com/office/drawing/2014/main" id="{F8483799-65E8-1B46-CE40-83D09F99B8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046055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gress, himmel, utendørs, felt&#10;&#10;Automatisk generert beskrivelse">
            <a:extLst>
              <a:ext uri="{FF2B5EF4-FFF2-40B4-BE49-F238E27FC236}">
                <a16:creationId xmlns:a16="http://schemas.microsoft.com/office/drawing/2014/main" id="{3963C9DC-28A4-4D09-8941-FC435A124D83}"/>
              </a:ext>
            </a:extLst>
          </p:cNvPr>
          <p:cNvPicPr>
            <a:picLocks noGrp="1" noChangeAspect="1"/>
          </p:cNvPicPr>
          <p:nvPr>
            <p:ph type="pic" sz="quarter" idx="14"/>
          </p:nvPr>
        </p:nvPicPr>
        <p:blipFill>
          <a:blip r:embed="rId3" cstate="print">
            <a:alphaModFix/>
            <a:extLst>
              <a:ext uri="{28A0092B-C50C-407E-A947-70E740481C1C}">
                <a14:useLocalDpi xmlns:a14="http://schemas.microsoft.com/office/drawing/2010/main" val="0"/>
              </a:ext>
            </a:extLst>
          </a:blip>
          <a:srcRect t="12487" b="12487"/>
          <a:stretch>
            <a:fillRect/>
          </a:stretch>
        </p:blipFill>
        <p:spPr/>
      </p:pic>
      <p:sp>
        <p:nvSpPr>
          <p:cNvPr id="2" name="Rektangel 1">
            <a:extLst>
              <a:ext uri="{FF2B5EF4-FFF2-40B4-BE49-F238E27FC236}">
                <a16:creationId xmlns:a16="http://schemas.microsoft.com/office/drawing/2014/main" id="{FB022A50-EF90-47F4-B2AB-69D937606151}"/>
              </a:ext>
            </a:extLst>
          </p:cNvPr>
          <p:cNvSpPr/>
          <p:nvPr/>
        </p:nvSpPr>
        <p:spPr>
          <a:xfrm>
            <a:off x="2457450" y="1371600"/>
            <a:ext cx="7277100" cy="34036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698CD76A-B250-42F8-9508-C7F8848361D7}"/>
              </a:ext>
            </a:extLst>
          </p:cNvPr>
          <p:cNvSpPr txBox="1"/>
          <p:nvPr/>
        </p:nvSpPr>
        <p:spPr>
          <a:xfrm>
            <a:off x="2833691" y="1866813"/>
            <a:ext cx="6567488" cy="2554545"/>
          </a:xfrm>
          <a:prstGeom prst="rect">
            <a:avLst/>
          </a:prstGeom>
          <a:noFill/>
        </p:spPr>
        <p:txBody>
          <a:bodyPr wrap="square" rtlCol="0">
            <a:spAutoFit/>
          </a:bodyPr>
          <a:lstStyle/>
          <a:p>
            <a:pPr algn="ctr"/>
            <a:r>
              <a:rPr lang="nb-NO" sz="3200">
                <a:solidFill>
                  <a:schemeClr val="bg1"/>
                </a:solidFill>
              </a:rPr>
              <a:t>Uvettig bruk av plantevernmidler </a:t>
            </a:r>
            <a:br>
              <a:rPr lang="nb-NO" sz="3200">
                <a:solidFill>
                  <a:schemeClr val="bg1"/>
                </a:solidFill>
              </a:rPr>
            </a:br>
            <a:r>
              <a:rPr lang="nb-NO" sz="3200">
                <a:solidFill>
                  <a:schemeClr val="bg1"/>
                </a:solidFill>
              </a:rPr>
              <a:t>kan gi alvorlige konsekvenser i miljøet</a:t>
            </a:r>
            <a:br>
              <a:rPr lang="nb-NO" sz="3200">
                <a:solidFill>
                  <a:schemeClr val="bg1"/>
                </a:solidFill>
              </a:rPr>
            </a:br>
            <a:r>
              <a:rPr lang="nb-NO" sz="3200">
                <a:solidFill>
                  <a:schemeClr val="bg1"/>
                </a:solidFill>
              </a:rPr>
              <a:t>- forurensning av vann og jord, </a:t>
            </a:r>
            <a:br>
              <a:rPr lang="nb-NO" sz="3200">
                <a:solidFill>
                  <a:schemeClr val="bg1"/>
                </a:solidFill>
              </a:rPr>
            </a:br>
            <a:r>
              <a:rPr lang="nb-NO" sz="3200">
                <a:solidFill>
                  <a:schemeClr val="bg1"/>
                </a:solidFill>
              </a:rPr>
              <a:t>skader på kulturlandskapet, </a:t>
            </a:r>
            <a:br>
              <a:rPr lang="nb-NO" sz="3200">
                <a:solidFill>
                  <a:schemeClr val="bg1"/>
                </a:solidFill>
              </a:rPr>
            </a:br>
            <a:r>
              <a:rPr lang="nb-NO" sz="3200">
                <a:solidFill>
                  <a:schemeClr val="bg1"/>
                </a:solidFill>
              </a:rPr>
              <a:t>planter og dyr</a:t>
            </a:r>
          </a:p>
        </p:txBody>
      </p:sp>
      <p:sp>
        <p:nvSpPr>
          <p:cNvPr id="5" name="TekstSylinder 4">
            <a:extLst>
              <a:ext uri="{FF2B5EF4-FFF2-40B4-BE49-F238E27FC236}">
                <a16:creationId xmlns:a16="http://schemas.microsoft.com/office/drawing/2014/main" id="{DA304DFD-54D9-5509-53A6-421F758638B4}"/>
              </a:ext>
            </a:extLst>
          </p:cNvPr>
          <p:cNvSpPr txBox="1"/>
          <p:nvPr/>
        </p:nvSpPr>
        <p:spPr>
          <a:xfrm>
            <a:off x="10426701" y="6553201"/>
            <a:ext cx="1765300" cy="276999"/>
          </a:xfrm>
          <a:prstGeom prst="rect">
            <a:avLst/>
          </a:prstGeom>
          <a:solidFill>
            <a:schemeClr val="tx1">
              <a:alpha val="50000"/>
            </a:schemeClr>
          </a:solidFill>
        </p:spPr>
        <p:txBody>
          <a:bodyPr wrap="square" rtlCol="0">
            <a:spAutoFit/>
          </a:bodyPr>
          <a:lstStyle/>
          <a:p>
            <a:r>
              <a:rPr lang="nb-NO" sz="1200" dirty="0">
                <a:solidFill>
                  <a:schemeClr val="bg1"/>
                </a:solidFill>
              </a:rPr>
              <a:t>Foto: A. K. Berg, NLR</a:t>
            </a:r>
          </a:p>
        </p:txBody>
      </p:sp>
    </p:spTree>
    <p:extLst>
      <p:ext uri="{BB962C8B-B14F-4D97-AF65-F5344CB8AC3E}">
        <p14:creationId xmlns:p14="http://schemas.microsoft.com/office/powerpoint/2010/main" val="1994396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08275F-92E7-44EB-8A6F-412943ECDB8F}"/>
              </a:ext>
            </a:extLst>
          </p:cNvPr>
          <p:cNvSpPr>
            <a:spLocks noGrp="1"/>
          </p:cNvSpPr>
          <p:nvPr>
            <p:ph type="title"/>
          </p:nvPr>
        </p:nvSpPr>
        <p:spPr/>
        <p:txBody>
          <a:bodyPr>
            <a:normAutofit/>
          </a:bodyPr>
          <a:lstStyle/>
          <a:p>
            <a:r>
              <a:rPr lang="nb-NO" dirty="0"/>
              <a:t>Hva skjer med plantevernmiddelet etter at </a:t>
            </a:r>
            <a:br>
              <a:rPr lang="nb-NO" dirty="0"/>
            </a:br>
            <a:r>
              <a:rPr lang="nb-NO" dirty="0"/>
              <a:t>det har kommet ut i naturen?</a:t>
            </a:r>
          </a:p>
        </p:txBody>
      </p:sp>
      <p:sp>
        <p:nvSpPr>
          <p:cNvPr id="4" name="Plassholder for innhold 3">
            <a:extLst>
              <a:ext uri="{FF2B5EF4-FFF2-40B4-BE49-F238E27FC236}">
                <a16:creationId xmlns:a16="http://schemas.microsoft.com/office/drawing/2014/main" id="{820AC048-3719-451C-BAF8-67BB0E3A7B83}"/>
              </a:ext>
            </a:extLst>
          </p:cNvPr>
          <p:cNvSpPr>
            <a:spLocks noGrp="1"/>
          </p:cNvSpPr>
          <p:nvPr>
            <p:ph idx="1"/>
          </p:nvPr>
        </p:nvSpPr>
        <p:spPr/>
        <p:txBody>
          <a:bodyPr/>
          <a:lstStyle/>
          <a:p>
            <a:pPr lvl="0"/>
            <a:endParaRPr lang="nb-NO" dirty="0"/>
          </a:p>
          <a:p>
            <a:pPr lvl="0"/>
            <a:r>
              <a:rPr lang="nb-NO" sz="2400" dirty="0"/>
              <a:t>Nedbrytning</a:t>
            </a:r>
          </a:p>
          <a:p>
            <a:pPr lvl="0"/>
            <a:r>
              <a:rPr lang="nb-NO" sz="2400" dirty="0"/>
              <a:t>Binding</a:t>
            </a:r>
          </a:p>
          <a:p>
            <a:pPr lvl="0"/>
            <a:r>
              <a:rPr lang="nb-NO" sz="2400" dirty="0"/>
              <a:t>Transport</a:t>
            </a:r>
          </a:p>
          <a:p>
            <a:endParaRPr lang="nb-NO" dirty="0"/>
          </a:p>
        </p:txBody>
      </p:sp>
      <p:pic>
        <p:nvPicPr>
          <p:cNvPr id="6" name="Picture 3">
            <a:extLst>
              <a:ext uri="{FF2B5EF4-FFF2-40B4-BE49-F238E27FC236}">
                <a16:creationId xmlns:a16="http://schemas.microsoft.com/office/drawing/2014/main" id="{05FC5F74-39A5-4892-A840-98C00F95AD1E}"/>
              </a:ext>
            </a:extLst>
          </p:cNvPr>
          <p:cNvPicPr>
            <a:picLocks noChangeAspect="1"/>
          </p:cNvPicPr>
          <p:nvPr/>
        </p:nvPicPr>
        <p:blipFill>
          <a:blip r:embed="rId3"/>
          <a:srcRect/>
          <a:stretch>
            <a:fillRect/>
          </a:stretch>
        </p:blipFill>
        <p:spPr>
          <a:xfrm>
            <a:off x="7940706" y="1938179"/>
            <a:ext cx="3868770" cy="3686199"/>
          </a:xfrm>
          <a:prstGeom prst="rect">
            <a:avLst/>
          </a:prstGeom>
        </p:spPr>
      </p:pic>
      <p:sp>
        <p:nvSpPr>
          <p:cNvPr id="7" name="TekstSylinder 6">
            <a:extLst>
              <a:ext uri="{FF2B5EF4-FFF2-40B4-BE49-F238E27FC236}">
                <a16:creationId xmlns:a16="http://schemas.microsoft.com/office/drawing/2014/main" id="{CFEC4D85-BC4A-426E-B1B6-4DFAB7426407}"/>
              </a:ext>
            </a:extLst>
          </p:cNvPr>
          <p:cNvSpPr txBox="1"/>
          <p:nvPr/>
        </p:nvSpPr>
        <p:spPr>
          <a:xfrm>
            <a:off x="10148434" y="5593251"/>
            <a:ext cx="2509284" cy="246221"/>
          </a:xfrm>
          <a:prstGeom prst="rect">
            <a:avLst/>
          </a:prstGeom>
          <a:noFill/>
        </p:spPr>
        <p:txBody>
          <a:bodyPr wrap="square" rtlCol="0">
            <a:spAutoFit/>
          </a:bodyPr>
          <a:lstStyle/>
          <a:p>
            <a:r>
              <a:rPr lang="nb-NO" sz="1000" dirty="0"/>
              <a:t>Illustrasjon: Bjørn Norheim</a:t>
            </a:r>
          </a:p>
        </p:txBody>
      </p:sp>
      <p:pic>
        <p:nvPicPr>
          <p:cNvPr id="3" name="Bilde 2" descr="Et bilde som inneholder Grafikk, Font, grafisk design, design&#10;&#10;Automatisk generert beskrivelse">
            <a:extLst>
              <a:ext uri="{FF2B5EF4-FFF2-40B4-BE49-F238E27FC236}">
                <a16:creationId xmlns:a16="http://schemas.microsoft.com/office/drawing/2014/main" id="{279094FA-12DE-D16F-67C5-0A478F07B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630915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C3D8C0-0B83-43E0-AF2C-CCF872236930}"/>
              </a:ext>
            </a:extLst>
          </p:cNvPr>
          <p:cNvSpPr>
            <a:spLocks noGrp="1"/>
          </p:cNvSpPr>
          <p:nvPr>
            <p:ph type="title"/>
          </p:nvPr>
        </p:nvSpPr>
        <p:spPr>
          <a:xfrm>
            <a:off x="658752" y="582420"/>
            <a:ext cx="11449431" cy="1242155"/>
          </a:xfrm>
        </p:spPr>
        <p:txBody>
          <a:bodyPr/>
          <a:lstStyle/>
          <a:p>
            <a:r>
              <a:rPr lang="nb-NO" dirty="0"/>
              <a:t>Nedbrytning</a:t>
            </a:r>
          </a:p>
        </p:txBody>
      </p:sp>
      <p:sp>
        <p:nvSpPr>
          <p:cNvPr id="4" name="Plassholder for innhold 3">
            <a:extLst>
              <a:ext uri="{FF2B5EF4-FFF2-40B4-BE49-F238E27FC236}">
                <a16:creationId xmlns:a16="http://schemas.microsoft.com/office/drawing/2014/main" id="{0C76D956-2020-49D2-941D-6104500BDF30}"/>
              </a:ext>
            </a:extLst>
          </p:cNvPr>
          <p:cNvSpPr>
            <a:spLocks noGrp="1"/>
          </p:cNvSpPr>
          <p:nvPr>
            <p:ph idx="1"/>
          </p:nvPr>
        </p:nvSpPr>
        <p:spPr/>
        <p:txBody>
          <a:bodyPr/>
          <a:lstStyle/>
          <a:p>
            <a:pPr lvl="0">
              <a:buNone/>
            </a:pPr>
            <a:r>
              <a:rPr lang="nb-NO"/>
              <a:t>	</a:t>
            </a:r>
          </a:p>
          <a:p>
            <a:endParaRPr lang="nb-NO"/>
          </a:p>
        </p:txBody>
      </p:sp>
      <p:sp>
        <p:nvSpPr>
          <p:cNvPr id="3" name="Plassholder for tekst 2">
            <a:extLst>
              <a:ext uri="{FF2B5EF4-FFF2-40B4-BE49-F238E27FC236}">
                <a16:creationId xmlns:a16="http://schemas.microsoft.com/office/drawing/2014/main" id="{90856477-35DC-4385-930A-CF35ABF652B3}"/>
              </a:ext>
            </a:extLst>
          </p:cNvPr>
          <p:cNvSpPr>
            <a:spLocks noGrp="1"/>
          </p:cNvSpPr>
          <p:nvPr>
            <p:ph type="body" sz="quarter" idx="4294967295"/>
          </p:nvPr>
        </p:nvSpPr>
        <p:spPr>
          <a:xfrm>
            <a:off x="658752" y="2169084"/>
            <a:ext cx="6021447" cy="4106495"/>
          </a:xfrm>
        </p:spPr>
        <p:txBody>
          <a:bodyPr>
            <a:normAutofit/>
          </a:bodyPr>
          <a:lstStyle/>
          <a:p>
            <a:pPr marL="0" indent="0">
              <a:buNone/>
            </a:pPr>
            <a:r>
              <a:rPr lang="nb-NO" sz="2800" dirty="0"/>
              <a:t>Nedbrytning skjer først og fremst </a:t>
            </a:r>
            <a:br>
              <a:rPr lang="nb-NO" sz="2800" dirty="0"/>
            </a:br>
            <a:r>
              <a:rPr lang="nb-NO" sz="2800" dirty="0"/>
              <a:t>ved hjelp av mikroorganismer!</a:t>
            </a:r>
          </a:p>
          <a:p>
            <a:endParaRPr lang="nb-NO" dirty="0"/>
          </a:p>
        </p:txBody>
      </p:sp>
      <p:pic>
        <p:nvPicPr>
          <p:cNvPr id="6" name="Picture 3">
            <a:extLst>
              <a:ext uri="{FF2B5EF4-FFF2-40B4-BE49-F238E27FC236}">
                <a16:creationId xmlns:a16="http://schemas.microsoft.com/office/drawing/2014/main" id="{FA798BF1-604C-4DBD-B931-05F508C149ED}"/>
              </a:ext>
            </a:extLst>
          </p:cNvPr>
          <p:cNvPicPr>
            <a:picLocks noChangeAspect="1"/>
          </p:cNvPicPr>
          <p:nvPr/>
        </p:nvPicPr>
        <p:blipFill>
          <a:blip r:embed="rId2"/>
          <a:srcRect/>
          <a:stretch>
            <a:fillRect/>
          </a:stretch>
        </p:blipFill>
        <p:spPr>
          <a:xfrm>
            <a:off x="6952324" y="2313873"/>
            <a:ext cx="4572000" cy="2540002"/>
          </a:xfrm>
          <a:prstGeom prst="rect">
            <a:avLst/>
          </a:prstGeom>
        </p:spPr>
      </p:pic>
      <p:sp>
        <p:nvSpPr>
          <p:cNvPr id="7" name="TekstSylinder 6">
            <a:extLst>
              <a:ext uri="{FF2B5EF4-FFF2-40B4-BE49-F238E27FC236}">
                <a16:creationId xmlns:a16="http://schemas.microsoft.com/office/drawing/2014/main" id="{BB1C7EFA-0F8D-471E-913D-A4B0A7D4112E}"/>
              </a:ext>
            </a:extLst>
          </p:cNvPr>
          <p:cNvSpPr txBox="1"/>
          <p:nvPr/>
        </p:nvSpPr>
        <p:spPr>
          <a:xfrm>
            <a:off x="9626600" y="5080000"/>
            <a:ext cx="2348491" cy="246221"/>
          </a:xfrm>
          <a:prstGeom prst="rect">
            <a:avLst/>
          </a:prstGeom>
          <a:noFill/>
        </p:spPr>
        <p:txBody>
          <a:bodyPr wrap="square" rtlCol="0">
            <a:spAutoFit/>
          </a:bodyPr>
          <a:lstStyle/>
          <a:p>
            <a:r>
              <a:rPr lang="nb-NO" sz="1000" dirty="0"/>
              <a:t>Illustrasjon: Bjørn Norheim</a:t>
            </a:r>
          </a:p>
        </p:txBody>
      </p:sp>
      <p:pic>
        <p:nvPicPr>
          <p:cNvPr id="8" name="Bilde 7" descr="Et bilde som inneholder Grafikk, Font, grafisk design, design&#10;&#10;Automatisk generert beskrivelse">
            <a:extLst>
              <a:ext uri="{FF2B5EF4-FFF2-40B4-BE49-F238E27FC236}">
                <a16:creationId xmlns:a16="http://schemas.microsoft.com/office/drawing/2014/main" id="{70F3C506-D032-8E68-72B6-F4C75F4FD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610429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E2EAC5-AEE7-4655-A2DC-CED753F63BE6}"/>
              </a:ext>
            </a:extLst>
          </p:cNvPr>
          <p:cNvSpPr>
            <a:spLocks noGrp="1"/>
          </p:cNvSpPr>
          <p:nvPr>
            <p:ph type="title"/>
          </p:nvPr>
        </p:nvSpPr>
        <p:spPr>
          <a:xfrm>
            <a:off x="1069974" y="592497"/>
            <a:ext cx="8665662" cy="1042989"/>
          </a:xfrm>
        </p:spPr>
        <p:txBody>
          <a:bodyPr/>
          <a:lstStyle/>
          <a:p>
            <a:r>
              <a:rPr lang="nb-NO" dirty="0"/>
              <a:t>Nedbrytningshastighet</a:t>
            </a:r>
          </a:p>
        </p:txBody>
      </p:sp>
      <p:sp>
        <p:nvSpPr>
          <p:cNvPr id="4" name="Plassholder for innhold 3">
            <a:extLst>
              <a:ext uri="{FF2B5EF4-FFF2-40B4-BE49-F238E27FC236}">
                <a16:creationId xmlns:a16="http://schemas.microsoft.com/office/drawing/2014/main" id="{A70A1656-16DE-4B84-B60F-B826AA2A64D5}"/>
              </a:ext>
            </a:extLst>
          </p:cNvPr>
          <p:cNvSpPr>
            <a:spLocks noGrp="1"/>
          </p:cNvSpPr>
          <p:nvPr>
            <p:ph idx="18"/>
          </p:nvPr>
        </p:nvSpPr>
        <p:spPr>
          <a:xfrm>
            <a:off x="1069974" y="1710474"/>
            <a:ext cx="10569576" cy="4756426"/>
          </a:xfrm>
        </p:spPr>
        <p:txBody>
          <a:bodyPr>
            <a:normAutofit/>
          </a:bodyPr>
          <a:lstStyle/>
          <a:p>
            <a:pPr>
              <a:lnSpc>
                <a:spcPct val="150000"/>
              </a:lnSpc>
            </a:pPr>
            <a:r>
              <a:rPr lang="nb-NO" sz="2000" dirty="0"/>
              <a:t>Nedbrytningshastigheten varierer mellom ulike plantevernmidler </a:t>
            </a:r>
          </a:p>
          <a:p>
            <a:pPr>
              <a:lnSpc>
                <a:spcPct val="150000"/>
              </a:lnSpc>
            </a:pPr>
            <a:r>
              <a:rPr lang="nb-NO" sz="2000" dirty="0"/>
              <a:t>Persistente (langsomt nedbrytbare) stoffer gir en større miljørisiko </a:t>
            </a:r>
          </a:p>
          <a:p>
            <a:pPr>
              <a:lnSpc>
                <a:spcPct val="150000"/>
              </a:lnSpc>
            </a:pPr>
            <a:r>
              <a:rPr lang="nb-NO" sz="2000" dirty="0"/>
              <a:t>Langsomt nedbrytbare ugrasmidler kan skade neste års kultur, eller gi fare for plantevernmiddelrester i påfølgende kulturer. </a:t>
            </a:r>
          </a:p>
          <a:p>
            <a:pPr>
              <a:lnSpc>
                <a:spcPct val="150000"/>
              </a:lnSpc>
            </a:pPr>
            <a:r>
              <a:rPr lang="nb-NO" sz="2000" dirty="0">
                <a:solidFill>
                  <a:srgbClr val="000000"/>
                </a:solidFill>
              </a:rPr>
              <a:t>Lave temperaturer gir saktere nedbrytning, mye nedbør gjør at risikoen for lekkasje og avrenning av plantevernmidler blir større. Derfor er noen plantevernmidler ulovlige å bruke ved om høsten, da det ofte er både lave temperaturer og mye nedbør.</a:t>
            </a:r>
          </a:p>
          <a:p>
            <a:pPr lvl="0">
              <a:lnSpc>
                <a:spcPct val="150000"/>
              </a:lnSpc>
            </a:pPr>
            <a:endParaRPr lang="nb-NO" sz="2000" dirty="0"/>
          </a:p>
          <a:p>
            <a:endParaRPr lang="nb-NO" dirty="0"/>
          </a:p>
        </p:txBody>
      </p:sp>
      <p:pic>
        <p:nvPicPr>
          <p:cNvPr id="3" name="Bilde 2" descr="Et bilde som inneholder Grafikk, Font, grafisk design, design&#10;&#10;Automatisk generert beskrivelse">
            <a:extLst>
              <a:ext uri="{FF2B5EF4-FFF2-40B4-BE49-F238E27FC236}">
                <a16:creationId xmlns:a16="http://schemas.microsoft.com/office/drawing/2014/main" id="{3EC30C5C-6202-2493-1839-3859615FD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66889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AF99190-5E79-48BE-AAB3-88232761D464}"/>
              </a:ext>
            </a:extLst>
          </p:cNvPr>
          <p:cNvPicPr>
            <a:picLocks noChangeAspect="1"/>
          </p:cNvPicPr>
          <p:nvPr/>
        </p:nvPicPr>
        <p:blipFill>
          <a:blip r:embed="rId3">
            <a:lum bright="-12000" contrast="30000"/>
          </a:blip>
          <a:srcRect/>
          <a:stretch>
            <a:fillRect/>
          </a:stretch>
        </p:blipFill>
        <p:spPr>
          <a:xfrm>
            <a:off x="1189534" y="1788717"/>
            <a:ext cx="6230941" cy="4572000"/>
          </a:xfrm>
          <a:prstGeom prst="rect">
            <a:avLst/>
          </a:prstGeom>
        </p:spPr>
      </p:pic>
      <p:sp>
        <p:nvSpPr>
          <p:cNvPr id="2" name="Tittel 1">
            <a:extLst>
              <a:ext uri="{FF2B5EF4-FFF2-40B4-BE49-F238E27FC236}">
                <a16:creationId xmlns:a16="http://schemas.microsoft.com/office/drawing/2014/main" id="{6B71E4BD-6555-4E22-A289-A095D912B4CF}"/>
              </a:ext>
            </a:extLst>
          </p:cNvPr>
          <p:cNvSpPr>
            <a:spLocks noGrp="1"/>
          </p:cNvSpPr>
          <p:nvPr>
            <p:ph type="title"/>
          </p:nvPr>
        </p:nvSpPr>
        <p:spPr/>
        <p:txBody>
          <a:bodyPr>
            <a:normAutofit/>
          </a:bodyPr>
          <a:lstStyle/>
          <a:p>
            <a:r>
              <a:rPr lang="nb-NO" dirty="0"/>
              <a:t>Nedbrytningshastighet</a:t>
            </a:r>
          </a:p>
        </p:txBody>
      </p:sp>
      <p:sp>
        <p:nvSpPr>
          <p:cNvPr id="4" name="Plassholder for innhold 3">
            <a:extLst>
              <a:ext uri="{FF2B5EF4-FFF2-40B4-BE49-F238E27FC236}">
                <a16:creationId xmlns:a16="http://schemas.microsoft.com/office/drawing/2014/main" id="{812A0BF6-3604-48EF-8A4D-60DEBDFB88BA}"/>
              </a:ext>
            </a:extLst>
          </p:cNvPr>
          <p:cNvSpPr>
            <a:spLocks noGrp="1"/>
          </p:cNvSpPr>
          <p:nvPr>
            <p:ph idx="1"/>
          </p:nvPr>
        </p:nvSpPr>
        <p:spPr>
          <a:xfrm>
            <a:off x="5605145" y="1961388"/>
            <a:ext cx="4643755" cy="4536567"/>
          </a:xfrm>
        </p:spPr>
        <p:txBody>
          <a:bodyPr>
            <a:normAutofit/>
          </a:bodyPr>
          <a:lstStyle/>
          <a:p>
            <a:pPr marL="0" indent="0">
              <a:buNone/>
            </a:pPr>
            <a:r>
              <a:rPr lang="nb-NO" sz="2000" dirty="0"/>
              <a:t>Halveringstid er den tiden det tar før halvparten av stoffet er brutt ned </a:t>
            </a:r>
          </a:p>
          <a:p>
            <a:endParaRPr lang="nb-NO" sz="2000" dirty="0"/>
          </a:p>
        </p:txBody>
      </p:sp>
      <p:pic>
        <p:nvPicPr>
          <p:cNvPr id="3" name="Bilde 2" descr="Et bilde som inneholder Grafikk, Font, grafisk design, design&#10;&#10;Automatisk generert beskrivelse">
            <a:extLst>
              <a:ext uri="{FF2B5EF4-FFF2-40B4-BE49-F238E27FC236}">
                <a16:creationId xmlns:a16="http://schemas.microsoft.com/office/drawing/2014/main" id="{55ACA55C-ACC9-0B99-1495-79C26C9BC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338030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E2EAC5-AEE7-4655-A2DC-CED753F63BE6}"/>
              </a:ext>
            </a:extLst>
          </p:cNvPr>
          <p:cNvSpPr>
            <a:spLocks noGrp="1"/>
          </p:cNvSpPr>
          <p:nvPr>
            <p:ph type="title"/>
          </p:nvPr>
        </p:nvSpPr>
        <p:spPr>
          <a:xfrm>
            <a:off x="1022350" y="678636"/>
            <a:ext cx="8642350" cy="1042989"/>
          </a:xfrm>
        </p:spPr>
        <p:txBody>
          <a:bodyPr/>
          <a:lstStyle/>
          <a:p>
            <a:r>
              <a:rPr lang="nb-NO" dirty="0"/>
              <a:t>Nedbrytningshastighet</a:t>
            </a:r>
          </a:p>
        </p:txBody>
      </p:sp>
      <p:sp>
        <p:nvSpPr>
          <p:cNvPr id="4" name="Plassholder for innhold 3">
            <a:extLst>
              <a:ext uri="{FF2B5EF4-FFF2-40B4-BE49-F238E27FC236}">
                <a16:creationId xmlns:a16="http://schemas.microsoft.com/office/drawing/2014/main" id="{A70A1656-16DE-4B84-B60F-B826AA2A64D5}"/>
              </a:ext>
            </a:extLst>
          </p:cNvPr>
          <p:cNvSpPr>
            <a:spLocks noGrp="1"/>
          </p:cNvSpPr>
          <p:nvPr>
            <p:ph idx="18"/>
          </p:nvPr>
        </p:nvSpPr>
        <p:spPr>
          <a:xfrm>
            <a:off x="1022350" y="1721625"/>
            <a:ext cx="10147300" cy="4756426"/>
          </a:xfrm>
        </p:spPr>
        <p:txBody>
          <a:bodyPr>
            <a:normAutofit/>
          </a:bodyPr>
          <a:lstStyle/>
          <a:p>
            <a:pPr marL="0" indent="0">
              <a:lnSpc>
                <a:spcPct val="150000"/>
              </a:lnSpc>
              <a:buNone/>
            </a:pPr>
            <a:r>
              <a:rPr lang="nb-NO" sz="2300" dirty="0"/>
              <a:t>Nedbrytningshastigheten påvirkes hovedsakelig av:</a:t>
            </a:r>
          </a:p>
          <a:p>
            <a:pPr lvl="1">
              <a:lnSpc>
                <a:spcPct val="100000"/>
              </a:lnSpc>
            </a:pPr>
            <a:r>
              <a:rPr lang="nb-NO" sz="2300" dirty="0"/>
              <a:t>Jordtype </a:t>
            </a:r>
            <a:br>
              <a:rPr lang="nb-NO" sz="2300" dirty="0"/>
            </a:br>
            <a:r>
              <a:rPr lang="nb-NO" sz="2300" i="1" dirty="0"/>
              <a:t>Høyt moldinnhold </a:t>
            </a:r>
            <a:r>
              <a:rPr lang="nb-NO" sz="2300" i="1" dirty="0">
                <a:sym typeface="Wingdings" panose="05000000000000000000" pitchFamily="2" charset="2"/>
              </a:rPr>
              <a:t> </a:t>
            </a:r>
            <a:r>
              <a:rPr lang="nb-NO" sz="2300" i="1" dirty="0"/>
              <a:t>mange mikroorganismer </a:t>
            </a:r>
            <a:r>
              <a:rPr lang="nb-NO" sz="2300" i="1" dirty="0">
                <a:sym typeface="Wingdings" panose="05000000000000000000" pitchFamily="2" charset="2"/>
              </a:rPr>
              <a:t> </a:t>
            </a:r>
            <a:r>
              <a:rPr lang="nb-NO" sz="2300" i="1" dirty="0"/>
              <a:t>raskere nedbrytning</a:t>
            </a:r>
          </a:p>
          <a:p>
            <a:pPr lvl="1">
              <a:lnSpc>
                <a:spcPct val="100000"/>
              </a:lnSpc>
            </a:pPr>
            <a:endParaRPr lang="nb-NO" sz="2300" dirty="0"/>
          </a:p>
          <a:p>
            <a:pPr lvl="1">
              <a:lnSpc>
                <a:spcPct val="100000"/>
              </a:lnSpc>
            </a:pPr>
            <a:r>
              <a:rPr lang="nb-NO" sz="2300" dirty="0"/>
              <a:t>Fuktighet</a:t>
            </a:r>
            <a:br>
              <a:rPr lang="nb-NO" sz="2300" dirty="0"/>
            </a:br>
            <a:r>
              <a:rPr lang="nb-NO" sz="2300" i="1" dirty="0"/>
              <a:t>Nødvendig med jevn fukttilgang for mikroorganismer, tørke vil dermed hemme nedbrytningen</a:t>
            </a:r>
          </a:p>
          <a:p>
            <a:pPr lvl="1">
              <a:lnSpc>
                <a:spcPct val="100000"/>
              </a:lnSpc>
            </a:pPr>
            <a:endParaRPr lang="nb-NO" sz="2300" dirty="0"/>
          </a:p>
          <a:p>
            <a:pPr lvl="1">
              <a:lnSpc>
                <a:spcPct val="100000"/>
              </a:lnSpc>
            </a:pPr>
            <a:r>
              <a:rPr lang="nb-NO" sz="2300" dirty="0"/>
              <a:t>Temperatur </a:t>
            </a:r>
            <a:br>
              <a:rPr lang="nb-NO" sz="2300" dirty="0"/>
            </a:br>
            <a:r>
              <a:rPr lang="nb-NO" sz="2300" i="1" dirty="0"/>
              <a:t>Høy temperatur gir raskere nedbrytning</a:t>
            </a:r>
          </a:p>
          <a:p>
            <a:endParaRPr lang="nb-NO" dirty="0"/>
          </a:p>
        </p:txBody>
      </p:sp>
      <p:pic>
        <p:nvPicPr>
          <p:cNvPr id="3" name="Bilde 2" descr="Et bilde som inneholder Grafikk, Font, grafisk design, design&#10;&#10;Automatisk generert beskrivelse">
            <a:extLst>
              <a:ext uri="{FF2B5EF4-FFF2-40B4-BE49-F238E27FC236}">
                <a16:creationId xmlns:a16="http://schemas.microsoft.com/office/drawing/2014/main" id="{960237B7-2C12-01B8-89E5-48532550F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970547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4BC287-E34A-47AC-BCED-B80CF02FA7A6}"/>
              </a:ext>
            </a:extLst>
          </p:cNvPr>
          <p:cNvSpPr>
            <a:spLocks noGrp="1"/>
          </p:cNvSpPr>
          <p:nvPr>
            <p:ph type="title"/>
          </p:nvPr>
        </p:nvSpPr>
        <p:spPr>
          <a:xfrm>
            <a:off x="1184272" y="464033"/>
            <a:ext cx="8642350" cy="1042989"/>
          </a:xfrm>
        </p:spPr>
        <p:txBody>
          <a:bodyPr/>
          <a:lstStyle/>
          <a:p>
            <a:r>
              <a:rPr lang="nb-NO"/>
              <a:t>Binding og transport</a:t>
            </a:r>
          </a:p>
        </p:txBody>
      </p:sp>
      <p:sp>
        <p:nvSpPr>
          <p:cNvPr id="4" name="Plassholder for innhold 3">
            <a:extLst>
              <a:ext uri="{FF2B5EF4-FFF2-40B4-BE49-F238E27FC236}">
                <a16:creationId xmlns:a16="http://schemas.microsoft.com/office/drawing/2014/main" id="{E300B4E2-232B-4513-A683-3280A3C3E9BD}"/>
              </a:ext>
            </a:extLst>
          </p:cNvPr>
          <p:cNvSpPr>
            <a:spLocks noGrp="1"/>
          </p:cNvSpPr>
          <p:nvPr>
            <p:ph idx="18"/>
          </p:nvPr>
        </p:nvSpPr>
        <p:spPr>
          <a:xfrm>
            <a:off x="1184272" y="1868610"/>
            <a:ext cx="9763128" cy="3853114"/>
          </a:xfrm>
        </p:spPr>
        <p:txBody>
          <a:bodyPr>
            <a:normAutofit/>
          </a:bodyPr>
          <a:lstStyle/>
          <a:p>
            <a:pPr lvl="0">
              <a:lnSpc>
                <a:spcPct val="150000"/>
              </a:lnSpc>
            </a:pPr>
            <a:r>
              <a:rPr lang="nb-NO" sz="2000" dirty="0"/>
              <a:t>Plantevernmidlene bindes til jordpartikler. Hvor sterk denne bindinga er avhenger av midlenes og jordas egenskaper </a:t>
            </a:r>
          </a:p>
          <a:p>
            <a:pPr lvl="0">
              <a:lnSpc>
                <a:spcPct val="150000"/>
              </a:lnSpc>
            </a:pPr>
            <a:r>
              <a:rPr lang="nb-NO" sz="2000" dirty="0"/>
              <a:t>Midler som bindes sterkt til jord vil kunne transporteres sammen med jorda (erosjon og overflateavrenning) </a:t>
            </a:r>
          </a:p>
          <a:p>
            <a:pPr>
              <a:lnSpc>
                <a:spcPct val="150000"/>
              </a:lnSpc>
            </a:pPr>
            <a:r>
              <a:rPr lang="nb-NO" sz="2000" dirty="0"/>
              <a:t>Midler som løses lett i vann og bindes svakt i jorda vil kunne vaskes ut  </a:t>
            </a:r>
          </a:p>
          <a:p>
            <a:pPr>
              <a:lnSpc>
                <a:spcPct val="150000"/>
              </a:lnSpc>
            </a:pPr>
            <a:r>
              <a:rPr lang="nb-NO" sz="2000" dirty="0"/>
              <a:t>Faren for utvasking er størst ved overdreven vanning/mye nedbør like etter sprøyting, og i porøse og sandholdige jordtyper med lite organisk materiale og i planert leirjord som er utsatt for oppsprekking</a:t>
            </a:r>
          </a:p>
          <a:p>
            <a:endParaRPr lang="nb-NO" dirty="0"/>
          </a:p>
        </p:txBody>
      </p:sp>
      <p:sp>
        <p:nvSpPr>
          <p:cNvPr id="5" name="Plassholder for innhold 3">
            <a:extLst>
              <a:ext uri="{FF2B5EF4-FFF2-40B4-BE49-F238E27FC236}">
                <a16:creationId xmlns:a16="http://schemas.microsoft.com/office/drawing/2014/main" id="{58F3B2BA-7E46-4D37-A899-9648D9F8FA8A}"/>
              </a:ext>
            </a:extLst>
          </p:cNvPr>
          <p:cNvSpPr txBox="1">
            <a:spLocks/>
          </p:cNvSpPr>
          <p:nvPr/>
        </p:nvSpPr>
        <p:spPr>
          <a:xfrm>
            <a:off x="5641974" y="2136869"/>
            <a:ext cx="3800475" cy="3584855"/>
          </a:xfrm>
          <a:prstGeom prst="rect">
            <a:avLst/>
          </a:prstGeom>
        </p:spPr>
        <p:txBody>
          <a:bodyPr vert="horz" lIns="0" tIns="0" rIns="0" bIns="0" rtlCol="0">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nb-NO"/>
          </a:p>
        </p:txBody>
      </p:sp>
      <p:pic>
        <p:nvPicPr>
          <p:cNvPr id="3" name="Bilde 2" descr="Et bilde som inneholder Grafikk, Font, grafisk design, design&#10;&#10;Automatisk generert beskrivelse">
            <a:extLst>
              <a:ext uri="{FF2B5EF4-FFF2-40B4-BE49-F238E27FC236}">
                <a16:creationId xmlns:a16="http://schemas.microsoft.com/office/drawing/2014/main" id="{1DBD447F-3D8C-2503-C004-F4368A111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43620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52A1760-02D8-4FDF-97F4-1B1DAB19A371}"/>
              </a:ext>
            </a:extLst>
          </p:cNvPr>
          <p:cNvPicPr>
            <a:picLocks noChangeAspect="1"/>
          </p:cNvPicPr>
          <p:nvPr/>
        </p:nvPicPr>
        <p:blipFill>
          <a:blip r:embed="rId3"/>
          <a:stretch>
            <a:fillRect/>
          </a:stretch>
        </p:blipFill>
        <p:spPr>
          <a:xfrm>
            <a:off x="9407737" y="258780"/>
            <a:ext cx="2535758" cy="1607923"/>
          </a:xfrm>
          <a:prstGeom prst="rect">
            <a:avLst/>
          </a:prstGeom>
        </p:spPr>
      </p:pic>
      <p:sp>
        <p:nvSpPr>
          <p:cNvPr id="2" name="Tittel 1">
            <a:extLst>
              <a:ext uri="{FF2B5EF4-FFF2-40B4-BE49-F238E27FC236}">
                <a16:creationId xmlns:a16="http://schemas.microsoft.com/office/drawing/2014/main" id="{A1BFB4AC-9641-46AB-96D9-9FE03AE18C1D}"/>
              </a:ext>
            </a:extLst>
          </p:cNvPr>
          <p:cNvSpPr>
            <a:spLocks noGrp="1"/>
          </p:cNvSpPr>
          <p:nvPr>
            <p:ph type="title"/>
          </p:nvPr>
        </p:nvSpPr>
        <p:spPr>
          <a:xfrm>
            <a:off x="1222375" y="175261"/>
            <a:ext cx="8642350" cy="1042989"/>
          </a:xfrm>
        </p:spPr>
        <p:txBody>
          <a:bodyPr/>
          <a:lstStyle/>
          <a:p>
            <a:r>
              <a:rPr lang="nb-NO"/>
              <a:t>Funn av plantevernmidler i vann</a:t>
            </a:r>
          </a:p>
        </p:txBody>
      </p:sp>
      <p:sp>
        <p:nvSpPr>
          <p:cNvPr id="3" name="Plassholder for tekst 2">
            <a:extLst>
              <a:ext uri="{FF2B5EF4-FFF2-40B4-BE49-F238E27FC236}">
                <a16:creationId xmlns:a16="http://schemas.microsoft.com/office/drawing/2014/main" id="{E1F9C3CD-AC94-430A-B6CE-33CB513D8B53}"/>
              </a:ext>
            </a:extLst>
          </p:cNvPr>
          <p:cNvSpPr>
            <a:spLocks noGrp="1"/>
          </p:cNvSpPr>
          <p:nvPr>
            <p:ph type="body" sz="quarter" idx="13"/>
          </p:nvPr>
        </p:nvSpPr>
        <p:spPr>
          <a:xfrm>
            <a:off x="1222374" y="1396365"/>
            <a:ext cx="8642349" cy="662940"/>
          </a:xfrm>
        </p:spPr>
        <p:txBody>
          <a:bodyPr/>
          <a:lstStyle/>
          <a:p>
            <a:r>
              <a:rPr lang="nb-NO"/>
              <a:t>JOVA-programmet</a:t>
            </a:r>
          </a:p>
        </p:txBody>
      </p:sp>
      <p:sp>
        <p:nvSpPr>
          <p:cNvPr id="4" name="Plassholder for innhold 3">
            <a:extLst>
              <a:ext uri="{FF2B5EF4-FFF2-40B4-BE49-F238E27FC236}">
                <a16:creationId xmlns:a16="http://schemas.microsoft.com/office/drawing/2014/main" id="{E322DFCC-7989-4633-BFA5-C3CF2667DA1F}"/>
              </a:ext>
            </a:extLst>
          </p:cNvPr>
          <p:cNvSpPr>
            <a:spLocks noGrp="1"/>
          </p:cNvSpPr>
          <p:nvPr>
            <p:ph idx="18"/>
          </p:nvPr>
        </p:nvSpPr>
        <p:spPr>
          <a:xfrm>
            <a:off x="1222374" y="2257780"/>
            <a:ext cx="7629525" cy="3584855"/>
          </a:xfrm>
        </p:spPr>
        <p:txBody>
          <a:bodyPr>
            <a:normAutofit fontScale="92500" lnSpcReduction="20000"/>
          </a:bodyPr>
          <a:lstStyle/>
          <a:p>
            <a:pPr lvl="0">
              <a:lnSpc>
                <a:spcPct val="150000"/>
              </a:lnSpc>
            </a:pPr>
            <a:r>
              <a:rPr lang="nb-NO" sz="2000" dirty="0"/>
              <a:t>JOVA: Overvåkningsprogram for jord og vann i landbruket </a:t>
            </a:r>
          </a:p>
          <a:p>
            <a:pPr lvl="0">
              <a:lnSpc>
                <a:spcPct val="150000"/>
              </a:lnSpc>
            </a:pPr>
            <a:r>
              <a:rPr lang="nb-NO" sz="2000" dirty="0"/>
              <a:t>Tar jevnlige vannprøver, analyserer for plantevernmiddelrester i 9 forskjellige nedbørsfelt</a:t>
            </a:r>
          </a:p>
          <a:p>
            <a:pPr lvl="0">
              <a:lnSpc>
                <a:spcPct val="150000"/>
              </a:lnSpc>
            </a:pPr>
            <a:r>
              <a:rPr lang="nb-NO" sz="2000" dirty="0"/>
              <a:t>Alle virkestoffer er kategorisert etter miljøfarlighet og det er satt en miljøfarlighetsgrense </a:t>
            </a:r>
          </a:p>
          <a:p>
            <a:pPr lvl="0">
              <a:lnSpc>
                <a:spcPct val="150000"/>
              </a:lnSpc>
            </a:pPr>
            <a:r>
              <a:rPr lang="nb-NO" sz="2000" dirty="0"/>
              <a:t>Mattilsynet bruker tall herfra i vurderingene om godkjenning og re-godkjenning av midler</a:t>
            </a:r>
          </a:p>
          <a:p>
            <a:pPr lvl="0">
              <a:lnSpc>
                <a:spcPct val="150000"/>
              </a:lnSpc>
            </a:pPr>
            <a:r>
              <a:rPr lang="nb-NO" sz="2000" dirty="0"/>
              <a:t>Finnes også overvåking av grunnvann som utføres av NGU og NIBIO på vegne av Miljødirektoratet</a:t>
            </a:r>
          </a:p>
          <a:p>
            <a:pPr lvl="0"/>
            <a:endParaRPr lang="nb-NO" i="1" dirty="0">
              <a:highlight>
                <a:srgbClr val="FFFF00"/>
              </a:highlight>
            </a:endParaRPr>
          </a:p>
        </p:txBody>
      </p:sp>
      <p:pic>
        <p:nvPicPr>
          <p:cNvPr id="8" name="Bilde 7">
            <a:extLst>
              <a:ext uri="{FF2B5EF4-FFF2-40B4-BE49-F238E27FC236}">
                <a16:creationId xmlns:a16="http://schemas.microsoft.com/office/drawing/2014/main" id="{E65E4383-BD7F-4EB6-A8B8-ECF0D133F858}"/>
              </a:ext>
            </a:extLst>
          </p:cNvPr>
          <p:cNvPicPr>
            <a:picLocks noChangeAspect="1"/>
          </p:cNvPicPr>
          <p:nvPr/>
        </p:nvPicPr>
        <p:blipFill>
          <a:blip r:embed="rId4"/>
          <a:stretch>
            <a:fillRect/>
          </a:stretch>
        </p:blipFill>
        <p:spPr>
          <a:xfrm>
            <a:off x="10958878" y="258780"/>
            <a:ext cx="984617" cy="401620"/>
          </a:xfrm>
          <a:prstGeom prst="rect">
            <a:avLst/>
          </a:prstGeom>
        </p:spPr>
      </p:pic>
      <p:pic>
        <p:nvPicPr>
          <p:cNvPr id="5" name="Bilde 4" descr="Et bilde som inneholder Grafikk, Font, grafisk design, design&#10;&#10;Automatisk generert beskrivelse">
            <a:extLst>
              <a:ext uri="{FF2B5EF4-FFF2-40B4-BE49-F238E27FC236}">
                <a16:creationId xmlns:a16="http://schemas.microsoft.com/office/drawing/2014/main" id="{FEA73C18-391A-6618-9D0D-464E05D80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327153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BFB4AC-9641-46AB-96D9-9FE03AE18C1D}"/>
              </a:ext>
            </a:extLst>
          </p:cNvPr>
          <p:cNvSpPr>
            <a:spLocks noGrp="1"/>
          </p:cNvSpPr>
          <p:nvPr>
            <p:ph type="title"/>
          </p:nvPr>
        </p:nvSpPr>
        <p:spPr>
          <a:xfrm>
            <a:off x="1222372" y="419576"/>
            <a:ext cx="8642350" cy="1042989"/>
          </a:xfrm>
        </p:spPr>
        <p:txBody>
          <a:bodyPr/>
          <a:lstStyle/>
          <a:p>
            <a:r>
              <a:rPr lang="nb-NO" dirty="0"/>
              <a:t>Funn av plantevernmidler i vann</a:t>
            </a:r>
          </a:p>
        </p:txBody>
      </p:sp>
      <p:sp>
        <p:nvSpPr>
          <p:cNvPr id="3" name="Plassholder for tekst 2">
            <a:extLst>
              <a:ext uri="{FF2B5EF4-FFF2-40B4-BE49-F238E27FC236}">
                <a16:creationId xmlns:a16="http://schemas.microsoft.com/office/drawing/2014/main" id="{E1F9C3CD-AC94-430A-B6CE-33CB513D8B53}"/>
              </a:ext>
            </a:extLst>
          </p:cNvPr>
          <p:cNvSpPr>
            <a:spLocks noGrp="1"/>
          </p:cNvSpPr>
          <p:nvPr>
            <p:ph type="body" sz="quarter" idx="13"/>
          </p:nvPr>
        </p:nvSpPr>
        <p:spPr>
          <a:xfrm>
            <a:off x="1222374" y="1272540"/>
            <a:ext cx="8642349" cy="662940"/>
          </a:xfrm>
        </p:spPr>
        <p:txBody>
          <a:bodyPr/>
          <a:lstStyle/>
          <a:p>
            <a:r>
              <a:rPr lang="nb-NO"/>
              <a:t>Fra 1995-2018</a:t>
            </a:r>
          </a:p>
        </p:txBody>
      </p:sp>
      <p:sp>
        <p:nvSpPr>
          <p:cNvPr id="4" name="Plassholder for innhold 3">
            <a:extLst>
              <a:ext uri="{FF2B5EF4-FFF2-40B4-BE49-F238E27FC236}">
                <a16:creationId xmlns:a16="http://schemas.microsoft.com/office/drawing/2014/main" id="{E322DFCC-7989-4633-BFA5-C3CF2667DA1F}"/>
              </a:ext>
            </a:extLst>
          </p:cNvPr>
          <p:cNvSpPr>
            <a:spLocks noGrp="1"/>
          </p:cNvSpPr>
          <p:nvPr>
            <p:ph idx="18"/>
          </p:nvPr>
        </p:nvSpPr>
        <p:spPr>
          <a:xfrm>
            <a:off x="1222372" y="1935480"/>
            <a:ext cx="9855203" cy="3584855"/>
          </a:xfrm>
        </p:spPr>
        <p:txBody>
          <a:bodyPr>
            <a:normAutofit fontScale="92500"/>
          </a:bodyPr>
          <a:lstStyle/>
          <a:p>
            <a:pPr lvl="0">
              <a:lnSpc>
                <a:spcPct val="150000"/>
              </a:lnSpc>
            </a:pPr>
            <a:r>
              <a:rPr lang="nb-NO" sz="2000" dirty="0"/>
              <a:t>Ser en nedadgående trend i funn av plantevernmidler</a:t>
            </a:r>
          </a:p>
          <a:p>
            <a:pPr lvl="0">
              <a:lnSpc>
                <a:spcPct val="150000"/>
              </a:lnSpc>
            </a:pPr>
            <a:r>
              <a:rPr lang="nb-NO" sz="2000" dirty="0"/>
              <a:t>I 75 % av prøvene med funn av plantevernmidler, finner man mer enn ett middel</a:t>
            </a:r>
          </a:p>
          <a:p>
            <a:pPr lvl="0">
              <a:lnSpc>
                <a:spcPct val="150000"/>
              </a:lnSpc>
            </a:pPr>
            <a:r>
              <a:rPr lang="nb-NO" sz="2000" dirty="0"/>
              <a:t>I 21 % av prøvene med funn av plantevernmidler var nivået over miljøfarlighetsgrensen</a:t>
            </a:r>
          </a:p>
          <a:p>
            <a:pPr marL="0" lvl="0" indent="0">
              <a:lnSpc>
                <a:spcPct val="150000"/>
              </a:lnSpc>
              <a:buNone/>
            </a:pPr>
            <a:r>
              <a:rPr lang="nb-NO" sz="2000" dirty="0"/>
              <a:t>I de prøvene med funn av plantevernmidler er:</a:t>
            </a:r>
          </a:p>
          <a:p>
            <a:pPr lvl="0">
              <a:lnSpc>
                <a:spcPct val="150000"/>
              </a:lnSpc>
            </a:pPr>
            <a:r>
              <a:rPr lang="nb-NO" sz="2000" dirty="0"/>
              <a:t>72 % er ugrasmidler, hvorav de fleste har lav miljøfarlighet</a:t>
            </a:r>
          </a:p>
          <a:p>
            <a:pPr lvl="0">
              <a:lnSpc>
                <a:spcPct val="150000"/>
              </a:lnSpc>
            </a:pPr>
            <a:r>
              <a:rPr lang="nb-NO" sz="2000" dirty="0"/>
              <a:t>23 % er soppmidler </a:t>
            </a:r>
          </a:p>
          <a:p>
            <a:pPr lvl="0">
              <a:lnSpc>
                <a:spcPct val="150000"/>
              </a:lnSpc>
            </a:pPr>
            <a:r>
              <a:rPr lang="nb-NO" sz="2000" dirty="0"/>
              <a:t>5 % med skadedyrmidler, hvorav mange har høy miljøfarlighet</a:t>
            </a:r>
          </a:p>
          <a:p>
            <a:endParaRPr lang="nb-NO" dirty="0"/>
          </a:p>
        </p:txBody>
      </p:sp>
      <p:pic>
        <p:nvPicPr>
          <p:cNvPr id="5" name="Bilde 4" descr="Et bilde som inneholder Grafikk, Font, grafisk design, design&#10;&#10;Automatisk generert beskrivelse">
            <a:extLst>
              <a:ext uri="{FF2B5EF4-FFF2-40B4-BE49-F238E27FC236}">
                <a16:creationId xmlns:a16="http://schemas.microsoft.com/office/drawing/2014/main" id="{4978A62D-D980-C508-EF7F-68A4FA8E8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34463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945E09-680F-4FF8-A868-18261000A1A9}"/>
              </a:ext>
            </a:extLst>
          </p:cNvPr>
          <p:cNvSpPr>
            <a:spLocks noGrp="1"/>
          </p:cNvSpPr>
          <p:nvPr>
            <p:ph type="title"/>
          </p:nvPr>
        </p:nvSpPr>
        <p:spPr>
          <a:xfrm>
            <a:off x="1241424" y="389787"/>
            <a:ext cx="8642350" cy="1042989"/>
          </a:xfrm>
        </p:spPr>
        <p:txBody>
          <a:bodyPr/>
          <a:lstStyle/>
          <a:p>
            <a:r>
              <a:rPr lang="nb-NO" dirty="0"/>
              <a:t>Overflatevann</a:t>
            </a:r>
          </a:p>
        </p:txBody>
      </p:sp>
      <p:sp>
        <p:nvSpPr>
          <p:cNvPr id="3" name="Plassholder for tekst 2">
            <a:extLst>
              <a:ext uri="{FF2B5EF4-FFF2-40B4-BE49-F238E27FC236}">
                <a16:creationId xmlns:a16="http://schemas.microsoft.com/office/drawing/2014/main" id="{32FB325D-CB63-4D64-BBC2-397558B36C62}"/>
              </a:ext>
            </a:extLst>
          </p:cNvPr>
          <p:cNvSpPr>
            <a:spLocks noGrp="1"/>
          </p:cNvSpPr>
          <p:nvPr>
            <p:ph type="body" sz="quarter" idx="13"/>
          </p:nvPr>
        </p:nvSpPr>
        <p:spPr>
          <a:xfrm>
            <a:off x="1241424" y="1272540"/>
            <a:ext cx="8642349" cy="662940"/>
          </a:xfrm>
        </p:spPr>
        <p:txBody>
          <a:bodyPr/>
          <a:lstStyle/>
          <a:p>
            <a:r>
              <a:rPr lang="nb-NO" b="0" i="0">
                <a:effectLst/>
              </a:rPr>
              <a:t>Overflatevann er åpent vann. For eksempel:</a:t>
            </a:r>
            <a:endParaRPr lang="nb-NO"/>
          </a:p>
        </p:txBody>
      </p:sp>
      <p:sp>
        <p:nvSpPr>
          <p:cNvPr id="4" name="Plassholder for innhold 3">
            <a:extLst>
              <a:ext uri="{FF2B5EF4-FFF2-40B4-BE49-F238E27FC236}">
                <a16:creationId xmlns:a16="http://schemas.microsoft.com/office/drawing/2014/main" id="{DF80B6A3-663F-489F-ACF4-4F845318C3ED}"/>
              </a:ext>
            </a:extLst>
          </p:cNvPr>
          <p:cNvSpPr>
            <a:spLocks noGrp="1"/>
          </p:cNvSpPr>
          <p:nvPr>
            <p:ph idx="18"/>
          </p:nvPr>
        </p:nvSpPr>
        <p:spPr>
          <a:xfrm>
            <a:off x="1378157" y="1863403"/>
            <a:ext cx="8642351" cy="3584855"/>
          </a:xfrm>
        </p:spPr>
        <p:txBody>
          <a:bodyPr>
            <a:normAutofit fontScale="77500" lnSpcReduction="20000"/>
          </a:bodyPr>
          <a:lstStyle/>
          <a:p>
            <a:pPr algn="l"/>
            <a:r>
              <a:rPr lang="nb-NO" sz="2000" b="0" i="0" dirty="0">
                <a:effectLst/>
              </a:rPr>
              <a:t>Innsjøer</a:t>
            </a:r>
          </a:p>
          <a:p>
            <a:pPr algn="l"/>
            <a:r>
              <a:rPr lang="nb-NO" sz="2000" b="0" i="0" dirty="0">
                <a:effectLst/>
              </a:rPr>
              <a:t>Fjorder</a:t>
            </a:r>
          </a:p>
          <a:p>
            <a:pPr algn="l"/>
            <a:r>
              <a:rPr lang="nb-NO" sz="2000" b="0" i="0" dirty="0">
                <a:effectLst/>
              </a:rPr>
              <a:t>Elver</a:t>
            </a:r>
          </a:p>
          <a:p>
            <a:pPr algn="l"/>
            <a:r>
              <a:rPr lang="nb-NO" sz="2000" b="0" i="0" dirty="0">
                <a:effectLst/>
              </a:rPr>
              <a:t>Bekker</a:t>
            </a:r>
          </a:p>
          <a:p>
            <a:pPr algn="l"/>
            <a:r>
              <a:rPr lang="nb-NO" sz="2000" b="0" i="0" dirty="0">
                <a:effectLst/>
              </a:rPr>
              <a:t>Åpne grøfter med vann</a:t>
            </a:r>
          </a:p>
          <a:p>
            <a:pPr algn="l"/>
            <a:r>
              <a:rPr lang="nb-NO" sz="2000" b="0" i="0" dirty="0">
                <a:effectLst/>
              </a:rPr>
              <a:t>Vannførende stikkrenner</a:t>
            </a:r>
          </a:p>
          <a:p>
            <a:pPr algn="l"/>
            <a:r>
              <a:rPr lang="nb-NO" sz="2000" b="0" i="0" dirty="0">
                <a:effectLst/>
              </a:rPr>
              <a:t>Dammer eller vannspeil på grøntområder</a:t>
            </a:r>
          </a:p>
          <a:p>
            <a:pPr algn="l"/>
            <a:endParaRPr lang="nb-NO" sz="2000" b="0" i="0" dirty="0">
              <a:effectLst/>
            </a:endParaRPr>
          </a:p>
          <a:p>
            <a:pPr algn="l"/>
            <a:r>
              <a:rPr lang="nb-NO" sz="2000" b="0" i="0" dirty="0">
                <a:effectLst/>
              </a:rPr>
              <a:t>Grøfter som i korte perioder i vekstsesongen er vannførende regnes som overflatevann når det er fritt vann der, eller når det er varslet nedbør, fordi dette vil føre til risiko for vannforurensning.</a:t>
            </a:r>
          </a:p>
          <a:p>
            <a:pPr algn="l"/>
            <a:endParaRPr lang="nb-NO" sz="2000" b="0" i="0" dirty="0">
              <a:effectLst/>
            </a:endParaRPr>
          </a:p>
          <a:p>
            <a:pPr algn="l"/>
            <a:r>
              <a:rPr lang="nb-NO" sz="2000" b="0" i="0" dirty="0">
                <a:effectLst/>
              </a:rPr>
              <a:t>Lukkede grøfter, sølepytter også videre regner vi ikke som overflatevann.</a:t>
            </a:r>
          </a:p>
          <a:p>
            <a:endParaRPr lang="nb-NO" dirty="0"/>
          </a:p>
        </p:txBody>
      </p:sp>
      <p:pic>
        <p:nvPicPr>
          <p:cNvPr id="11" name="Grafikk 10" descr="Svømming kontur">
            <a:extLst>
              <a:ext uri="{FF2B5EF4-FFF2-40B4-BE49-F238E27FC236}">
                <a16:creationId xmlns:a16="http://schemas.microsoft.com/office/drawing/2014/main" id="{AB1FD88A-318E-4269-9EBD-9D54158950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20328" y="209294"/>
            <a:ext cx="1765506" cy="1765506"/>
          </a:xfrm>
          <a:prstGeom prst="rect">
            <a:avLst/>
          </a:prstGeom>
        </p:spPr>
      </p:pic>
      <p:pic>
        <p:nvPicPr>
          <p:cNvPr id="5" name="Bilde 4" descr="Et bilde som inneholder Grafikk, Font, grafisk design, design&#10;&#10;Automatisk generert beskrivelse">
            <a:extLst>
              <a:ext uri="{FF2B5EF4-FFF2-40B4-BE49-F238E27FC236}">
                <a16:creationId xmlns:a16="http://schemas.microsoft.com/office/drawing/2014/main" id="{C5DCF93E-52D6-2610-3BAF-6861B2623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880359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945E09-680F-4FF8-A868-18261000A1A9}"/>
              </a:ext>
            </a:extLst>
          </p:cNvPr>
          <p:cNvSpPr>
            <a:spLocks noGrp="1"/>
          </p:cNvSpPr>
          <p:nvPr>
            <p:ph type="title"/>
          </p:nvPr>
        </p:nvSpPr>
        <p:spPr>
          <a:xfrm>
            <a:off x="1193799" y="378998"/>
            <a:ext cx="8642350" cy="1042989"/>
          </a:xfrm>
        </p:spPr>
        <p:txBody>
          <a:bodyPr/>
          <a:lstStyle/>
          <a:p>
            <a:r>
              <a:rPr lang="nb-NO" dirty="0"/>
              <a:t>Drikkevannskilder</a:t>
            </a:r>
          </a:p>
        </p:txBody>
      </p:sp>
      <p:sp>
        <p:nvSpPr>
          <p:cNvPr id="3" name="Plassholder for tekst 2">
            <a:extLst>
              <a:ext uri="{FF2B5EF4-FFF2-40B4-BE49-F238E27FC236}">
                <a16:creationId xmlns:a16="http://schemas.microsoft.com/office/drawing/2014/main" id="{32FB325D-CB63-4D64-BBC2-397558B36C62}"/>
              </a:ext>
            </a:extLst>
          </p:cNvPr>
          <p:cNvSpPr>
            <a:spLocks noGrp="1"/>
          </p:cNvSpPr>
          <p:nvPr>
            <p:ph type="body" sz="quarter" idx="13"/>
          </p:nvPr>
        </p:nvSpPr>
        <p:spPr>
          <a:xfrm>
            <a:off x="1193799" y="1272540"/>
            <a:ext cx="8642349" cy="662940"/>
          </a:xfrm>
        </p:spPr>
        <p:txBody>
          <a:bodyPr/>
          <a:lstStyle/>
          <a:p>
            <a:r>
              <a:rPr lang="nb-NO" dirty="0">
                <a:solidFill>
                  <a:srgbClr val="2C2C2C"/>
                </a:solidFill>
              </a:rPr>
              <a:t>Drikkev</a:t>
            </a:r>
            <a:r>
              <a:rPr lang="nb-NO" b="0" i="0" dirty="0">
                <a:solidFill>
                  <a:srgbClr val="2C2C2C"/>
                </a:solidFill>
                <a:effectLst/>
              </a:rPr>
              <a:t>ann som ikke renses før det kommer i krana</a:t>
            </a:r>
            <a:endParaRPr lang="nb-NO" dirty="0"/>
          </a:p>
        </p:txBody>
      </p:sp>
      <p:sp>
        <p:nvSpPr>
          <p:cNvPr id="4" name="Plassholder for innhold 3">
            <a:extLst>
              <a:ext uri="{FF2B5EF4-FFF2-40B4-BE49-F238E27FC236}">
                <a16:creationId xmlns:a16="http://schemas.microsoft.com/office/drawing/2014/main" id="{DF80B6A3-663F-489F-ACF4-4F845318C3ED}"/>
              </a:ext>
            </a:extLst>
          </p:cNvPr>
          <p:cNvSpPr>
            <a:spLocks noGrp="1"/>
          </p:cNvSpPr>
          <p:nvPr>
            <p:ph idx="18"/>
          </p:nvPr>
        </p:nvSpPr>
        <p:spPr>
          <a:xfrm>
            <a:off x="1330532" y="1863403"/>
            <a:ext cx="8642351" cy="4006056"/>
          </a:xfrm>
        </p:spPr>
        <p:txBody>
          <a:bodyPr vert="horz" lIns="0" tIns="0" rIns="0" bIns="0" rtlCol="0" anchor="t">
            <a:normAutofit fontScale="85000" lnSpcReduction="20000"/>
          </a:bodyPr>
          <a:lstStyle/>
          <a:p>
            <a:pPr marL="215900" indent="-215900">
              <a:spcBef>
                <a:spcPts val="600"/>
              </a:spcBef>
            </a:pPr>
            <a:r>
              <a:rPr lang="nb-NO" sz="2000" dirty="0"/>
              <a:t>Vann som ikke går gjennom et renseanlegg før det drikkes</a:t>
            </a:r>
          </a:p>
          <a:p>
            <a:pPr marL="431800" lvl="1" indent="-215900">
              <a:spcBef>
                <a:spcPts val="600"/>
              </a:spcBef>
            </a:pPr>
            <a:r>
              <a:rPr lang="nb-NO" sz="2000" dirty="0"/>
              <a:t>For eksempel privat drikkevannsbrønn</a:t>
            </a:r>
            <a:endParaRPr lang="nb-NO" sz="2000" dirty="0">
              <a:cs typeface="Calibri"/>
            </a:endParaRPr>
          </a:p>
          <a:p>
            <a:pPr marL="431800" lvl="1" indent="-215900">
              <a:spcBef>
                <a:spcPts val="600"/>
              </a:spcBef>
            </a:pPr>
            <a:r>
              <a:rPr lang="nb-NO" sz="2000" dirty="0"/>
              <a:t>Glomma regnes </a:t>
            </a:r>
            <a:r>
              <a:rPr lang="nb-NO" sz="2000" u="sng" dirty="0"/>
              <a:t>ikke</a:t>
            </a:r>
            <a:r>
              <a:rPr lang="nb-NO" sz="2000" dirty="0"/>
              <a:t> som drikkevannskilde, selv om det brukes som drikkevann, </a:t>
            </a:r>
            <a:br>
              <a:rPr lang="nb-NO" sz="2000" dirty="0"/>
            </a:br>
            <a:r>
              <a:rPr lang="nb-NO" sz="2000" dirty="0"/>
              <a:t>fordi det går gjennom anlegget til NRV</a:t>
            </a:r>
            <a:endParaRPr lang="nb-NO" sz="2000" dirty="0">
              <a:cs typeface="Calibri"/>
            </a:endParaRPr>
          </a:p>
          <a:p>
            <a:pPr marL="0" indent="0">
              <a:spcBef>
                <a:spcPts val="600"/>
              </a:spcBef>
              <a:buNone/>
            </a:pPr>
            <a:endParaRPr lang="nb-NO" sz="2000" dirty="0"/>
          </a:p>
          <a:p>
            <a:pPr marL="215900" indent="-215900">
              <a:spcBef>
                <a:spcPts val="600"/>
              </a:spcBef>
            </a:pPr>
            <a:r>
              <a:rPr lang="nb-NO" sz="2000" dirty="0"/>
              <a:t>Det er ikke gitt konkrete avstandskrav til drikkevannsbrønner.</a:t>
            </a:r>
            <a:endParaRPr lang="nb-NO" sz="2000" dirty="0">
              <a:cs typeface="Calibri"/>
            </a:endParaRPr>
          </a:p>
          <a:p>
            <a:pPr marL="431800" lvl="1" indent="-215900">
              <a:spcBef>
                <a:spcPts val="600"/>
              </a:spcBef>
            </a:pPr>
            <a:r>
              <a:rPr lang="nb-NO" sz="2000" dirty="0"/>
              <a:t>Må vurderes i hvert enkelt tilfelle</a:t>
            </a:r>
            <a:endParaRPr lang="nb-NO" sz="2000" dirty="0">
              <a:cs typeface="Calibri"/>
            </a:endParaRPr>
          </a:p>
          <a:p>
            <a:pPr marL="215900" indent="-215900">
              <a:spcBef>
                <a:spcPts val="600"/>
              </a:spcBef>
            </a:pPr>
            <a:r>
              <a:rPr lang="nb-NO" sz="2000" b="1" dirty="0"/>
              <a:t>Forbudt</a:t>
            </a:r>
            <a:r>
              <a:rPr lang="nb-NO" sz="2000" dirty="0"/>
              <a:t> å forurense drikkevann</a:t>
            </a:r>
            <a:endParaRPr lang="nb-NO" sz="2000" dirty="0">
              <a:cs typeface="Calibri"/>
            </a:endParaRPr>
          </a:p>
          <a:p>
            <a:pPr marL="215900" indent="-215900">
              <a:spcBef>
                <a:spcPts val="600"/>
              </a:spcBef>
            </a:pPr>
            <a:r>
              <a:rPr lang="nb-NO" sz="2000" dirty="0"/>
              <a:t>Obs! Drikkevannsbrønnens inntaksområde</a:t>
            </a:r>
            <a:endParaRPr lang="nb-NO" sz="2000" dirty="0">
              <a:cs typeface="Calibri"/>
            </a:endParaRPr>
          </a:p>
          <a:p>
            <a:pPr marL="215900" indent="-215900">
              <a:spcBef>
                <a:spcPts val="600"/>
              </a:spcBef>
            </a:pPr>
            <a:endParaRPr lang="nb-NO" sz="2000" dirty="0">
              <a:cs typeface="Calibri"/>
            </a:endParaRPr>
          </a:p>
          <a:p>
            <a:pPr marL="215900" indent="-215900">
              <a:spcBef>
                <a:spcPts val="600"/>
              </a:spcBef>
            </a:pPr>
            <a:r>
              <a:rPr lang="nb-NO" sz="2000" dirty="0">
                <a:cs typeface="Calibri"/>
              </a:rPr>
              <a:t>Avstandskrav til drikkevannsbasseng er 50 meter</a:t>
            </a:r>
          </a:p>
          <a:p>
            <a:pPr marL="215900" indent="-215900">
              <a:spcBef>
                <a:spcPts val="600"/>
              </a:spcBef>
            </a:pPr>
            <a:r>
              <a:rPr lang="nb-NO" sz="2000" dirty="0">
                <a:cs typeface="Calibri"/>
              </a:rPr>
              <a:t>Her kan det være kommunale forskrifter å ta hensyn til</a:t>
            </a:r>
          </a:p>
          <a:p>
            <a:pPr marL="215900" indent="-215900"/>
            <a:endParaRPr lang="nb-NO" dirty="0">
              <a:cs typeface="Calibri" panose="020F0502020204030204"/>
            </a:endParaRPr>
          </a:p>
        </p:txBody>
      </p:sp>
      <p:pic>
        <p:nvPicPr>
          <p:cNvPr id="8" name="Grafikk 7" descr="Lekkende tappekran kontur">
            <a:extLst>
              <a:ext uri="{FF2B5EF4-FFF2-40B4-BE49-F238E27FC236}">
                <a16:creationId xmlns:a16="http://schemas.microsoft.com/office/drawing/2014/main" id="{ECBD0219-6FF4-30AA-6C90-570B239CB9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8749" y="378998"/>
            <a:ext cx="1808664" cy="1808664"/>
          </a:xfrm>
          <a:prstGeom prst="rect">
            <a:avLst/>
          </a:prstGeom>
        </p:spPr>
      </p:pic>
      <p:pic>
        <p:nvPicPr>
          <p:cNvPr id="5" name="Bilde 4" descr="Et bilde som inneholder Grafikk, Font, grafisk design, design&#10;&#10;Automatisk generert beskrivelse">
            <a:extLst>
              <a:ext uri="{FF2B5EF4-FFF2-40B4-BE49-F238E27FC236}">
                <a16:creationId xmlns:a16="http://schemas.microsoft.com/office/drawing/2014/main" id="{4C8AD1B8-8C6B-1B54-6AB5-63257F32B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53797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B2F6DD-AE00-472C-9509-DE9BAC7BE3BB}"/>
              </a:ext>
            </a:extLst>
          </p:cNvPr>
          <p:cNvSpPr>
            <a:spLocks noGrp="1"/>
          </p:cNvSpPr>
          <p:nvPr>
            <p:ph type="title"/>
          </p:nvPr>
        </p:nvSpPr>
        <p:spPr>
          <a:xfrm>
            <a:off x="877612" y="230511"/>
            <a:ext cx="8642350" cy="1042989"/>
          </a:xfrm>
        </p:spPr>
        <p:txBody>
          <a:bodyPr/>
          <a:lstStyle/>
          <a:p>
            <a:r>
              <a:rPr lang="nb-NO"/>
              <a:t>Merking</a:t>
            </a:r>
          </a:p>
        </p:txBody>
      </p:sp>
      <p:sp>
        <p:nvSpPr>
          <p:cNvPr id="5" name="Plassholder for tekst 11">
            <a:extLst>
              <a:ext uri="{FF2B5EF4-FFF2-40B4-BE49-F238E27FC236}">
                <a16:creationId xmlns:a16="http://schemas.microsoft.com/office/drawing/2014/main" id="{A71D5F23-E0BB-4601-94CD-F2FF576CB54E}"/>
              </a:ext>
            </a:extLst>
          </p:cNvPr>
          <p:cNvSpPr txBox="1">
            <a:spLocks/>
          </p:cNvSpPr>
          <p:nvPr/>
        </p:nvSpPr>
        <p:spPr>
          <a:xfrm>
            <a:off x="877612" y="2097644"/>
            <a:ext cx="4215840" cy="468058"/>
          </a:xfrm>
          <a:prstGeom prst="rect">
            <a:avLst/>
          </a:prstGeom>
        </p:spPr>
        <p:txBody>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2400"/>
              <a:t>Symboler</a:t>
            </a:r>
          </a:p>
          <a:p>
            <a:endParaRPr lang="nb-NO"/>
          </a:p>
        </p:txBody>
      </p:sp>
      <p:sp>
        <p:nvSpPr>
          <p:cNvPr id="6" name="Plassholder for tekst 12">
            <a:extLst>
              <a:ext uri="{FF2B5EF4-FFF2-40B4-BE49-F238E27FC236}">
                <a16:creationId xmlns:a16="http://schemas.microsoft.com/office/drawing/2014/main" id="{CDAD4D78-04D1-46B3-8E7D-6EDE419BE346}"/>
              </a:ext>
            </a:extLst>
          </p:cNvPr>
          <p:cNvSpPr txBox="1">
            <a:spLocks/>
          </p:cNvSpPr>
          <p:nvPr/>
        </p:nvSpPr>
        <p:spPr>
          <a:xfrm>
            <a:off x="877612" y="1272540"/>
            <a:ext cx="10768288" cy="662940"/>
          </a:xfrm>
          <a:prstGeom prst="rect">
            <a:avLst/>
          </a:prstGeom>
        </p:spPr>
        <p:txBody>
          <a:bodyPr vert="horz" lIns="0" tIns="0" rIns="0" bIns="0" rtlCol="0">
            <a:normAutofit/>
          </a:bodyPr>
          <a:lstStyle>
            <a:lvl1pPr marL="0" indent="0" algn="l" defTabSz="685800" rtl="0" eaLnBrk="1" latinLnBrk="0" hangingPunct="1">
              <a:lnSpc>
                <a:spcPct val="90000"/>
              </a:lnSpc>
              <a:spcBef>
                <a:spcPts val="300"/>
              </a:spcBef>
              <a:buFont typeface="Calibri" panose="020F0502020204030204" pitchFamily="34" charset="0"/>
              <a:buNone/>
              <a:defRPr sz="24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b-NO" dirty="0"/>
              <a:t>Preparater som kan skade miljøet skal være merket for dette på etiketten</a:t>
            </a:r>
          </a:p>
        </p:txBody>
      </p:sp>
      <p:sp>
        <p:nvSpPr>
          <p:cNvPr id="7" name="Plassholder for tekst 13">
            <a:extLst>
              <a:ext uri="{FF2B5EF4-FFF2-40B4-BE49-F238E27FC236}">
                <a16:creationId xmlns:a16="http://schemas.microsoft.com/office/drawing/2014/main" id="{34AB3E86-95FC-4274-ACD7-7B1E86833B21}"/>
              </a:ext>
            </a:extLst>
          </p:cNvPr>
          <p:cNvSpPr txBox="1">
            <a:spLocks/>
          </p:cNvSpPr>
          <p:nvPr/>
        </p:nvSpPr>
        <p:spPr>
          <a:xfrm>
            <a:off x="5534691" y="2097644"/>
            <a:ext cx="4215840" cy="468058"/>
          </a:xfrm>
          <a:prstGeom prst="rect">
            <a:avLst/>
          </a:prstGeom>
        </p:spPr>
        <p:txBody>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2400"/>
              <a:t>Faresetninger</a:t>
            </a:r>
          </a:p>
          <a:p>
            <a:endParaRPr lang="nb-NO"/>
          </a:p>
        </p:txBody>
      </p:sp>
      <p:sp>
        <p:nvSpPr>
          <p:cNvPr id="8" name="Plassholder for innhold 6">
            <a:extLst>
              <a:ext uri="{FF2B5EF4-FFF2-40B4-BE49-F238E27FC236}">
                <a16:creationId xmlns:a16="http://schemas.microsoft.com/office/drawing/2014/main" id="{A1F185F1-9E48-41FC-B742-E38C206A4C8E}"/>
              </a:ext>
            </a:extLst>
          </p:cNvPr>
          <p:cNvSpPr txBox="1">
            <a:spLocks/>
          </p:cNvSpPr>
          <p:nvPr/>
        </p:nvSpPr>
        <p:spPr>
          <a:xfrm>
            <a:off x="877612" y="2620938"/>
            <a:ext cx="4811713" cy="3717286"/>
          </a:xfrm>
          <a:prstGeom prst="rect">
            <a:avLst/>
          </a:prstGeom>
        </p:spPr>
        <p:txBody>
          <a:bodyPr>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Bef>
                <a:spcPts val="600"/>
              </a:spcBef>
            </a:pPr>
            <a:r>
              <a:rPr lang="nb-NO" sz="2000"/>
              <a:t>Miljøskadelig</a:t>
            </a:r>
          </a:p>
          <a:p>
            <a:pPr lvl="1">
              <a:spcBef>
                <a:spcPts val="600"/>
              </a:spcBef>
            </a:pPr>
            <a:r>
              <a:rPr lang="nb-NO" sz="2000"/>
              <a:t>Giftig for bier. Spesifikasjoner </a:t>
            </a:r>
            <a:br>
              <a:rPr lang="nb-NO" sz="2000"/>
            </a:br>
            <a:r>
              <a:rPr lang="nb-NO" sz="2000"/>
              <a:t>om sprøytetidspunkt står under bruksrettledning</a:t>
            </a:r>
          </a:p>
          <a:p>
            <a:endParaRPr lang="nb-NO"/>
          </a:p>
        </p:txBody>
      </p:sp>
      <p:sp>
        <p:nvSpPr>
          <p:cNvPr id="9" name="Plassholder for innhold 14">
            <a:extLst>
              <a:ext uri="{FF2B5EF4-FFF2-40B4-BE49-F238E27FC236}">
                <a16:creationId xmlns:a16="http://schemas.microsoft.com/office/drawing/2014/main" id="{DA9EB3D2-C55A-4562-9AA2-EE0E12EAF705}"/>
              </a:ext>
            </a:extLst>
          </p:cNvPr>
          <p:cNvSpPr txBox="1">
            <a:spLocks/>
          </p:cNvSpPr>
          <p:nvPr/>
        </p:nvSpPr>
        <p:spPr>
          <a:xfrm>
            <a:off x="5534691" y="2626729"/>
            <a:ext cx="5280680" cy="3888736"/>
          </a:xfrm>
          <a:prstGeom prst="rect">
            <a:avLst/>
          </a:prstGeom>
        </p:spPr>
        <p:txBody>
          <a:bodyPr vert="horz" lIns="0" tIns="0" rIns="0" bIns="0" rtlCol="0">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Bef>
                <a:spcPts val="600"/>
              </a:spcBef>
            </a:pPr>
            <a:r>
              <a:rPr lang="nb-NO" sz="2000"/>
              <a:t>Meget giftig for liv i vann</a:t>
            </a:r>
          </a:p>
          <a:p>
            <a:pPr lvl="1">
              <a:spcBef>
                <a:spcPts val="600"/>
              </a:spcBef>
            </a:pPr>
            <a:r>
              <a:rPr lang="nb-NO" sz="2000"/>
              <a:t>Meget giftig, med langtidsvirkning, for liv i vann</a:t>
            </a:r>
          </a:p>
          <a:p>
            <a:pPr lvl="1">
              <a:spcBef>
                <a:spcPts val="600"/>
              </a:spcBef>
            </a:pPr>
            <a:r>
              <a:rPr lang="nb-NO" sz="2000"/>
              <a:t>Giftig, med langtidsvirkning, for liv i vann</a:t>
            </a:r>
          </a:p>
          <a:p>
            <a:pPr lvl="1">
              <a:spcBef>
                <a:spcPts val="600"/>
              </a:spcBef>
            </a:pPr>
            <a:r>
              <a:rPr lang="nb-NO" sz="2000"/>
              <a:t>Skadelig, med langtidsvirkning, for liv i vann</a:t>
            </a:r>
          </a:p>
          <a:p>
            <a:pPr lvl="1">
              <a:spcBef>
                <a:spcPts val="600"/>
              </a:spcBef>
            </a:pPr>
            <a:r>
              <a:rPr lang="nb-NO" sz="2000"/>
              <a:t>Kan forårsake uønskede langtidsvirkninger for liv i vann</a:t>
            </a:r>
            <a:endParaRPr lang="nb-NO"/>
          </a:p>
        </p:txBody>
      </p:sp>
      <p:pic>
        <p:nvPicPr>
          <p:cNvPr id="10" name="Bilde 9">
            <a:extLst>
              <a:ext uri="{FF2B5EF4-FFF2-40B4-BE49-F238E27FC236}">
                <a16:creationId xmlns:a16="http://schemas.microsoft.com/office/drawing/2014/main" id="{4FE39FC1-69FC-440C-9FDB-CD006A770C7B}"/>
              </a:ext>
            </a:extLst>
          </p:cNvPr>
          <p:cNvPicPr>
            <a:picLocks noChangeAspect="1"/>
          </p:cNvPicPr>
          <p:nvPr/>
        </p:nvPicPr>
        <p:blipFill rotWithShape="1">
          <a:blip r:embed="rId3"/>
          <a:srcRect l="12857" t="6710" r="5799" b="3551"/>
          <a:stretch/>
        </p:blipFill>
        <p:spPr>
          <a:xfrm>
            <a:off x="1260684" y="4239327"/>
            <a:ext cx="1659945" cy="1638233"/>
          </a:xfrm>
          <a:prstGeom prst="rect">
            <a:avLst/>
          </a:prstGeom>
        </p:spPr>
      </p:pic>
      <p:pic>
        <p:nvPicPr>
          <p:cNvPr id="3" name="Bilde 2">
            <a:extLst>
              <a:ext uri="{FF2B5EF4-FFF2-40B4-BE49-F238E27FC236}">
                <a16:creationId xmlns:a16="http://schemas.microsoft.com/office/drawing/2014/main" id="{5AFEFE87-EBF1-BD2D-CC7B-2B49F5A6E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2592" y="4462685"/>
            <a:ext cx="1769137" cy="1309440"/>
          </a:xfrm>
          <a:prstGeom prst="rect">
            <a:avLst/>
          </a:prstGeom>
        </p:spPr>
      </p:pic>
      <p:pic>
        <p:nvPicPr>
          <p:cNvPr id="4" name="Bilde 3" descr="Et bilde som inneholder Grafikk, Font, grafisk design, design&#10;&#10;Automatisk generert beskrivelse">
            <a:extLst>
              <a:ext uri="{FF2B5EF4-FFF2-40B4-BE49-F238E27FC236}">
                <a16:creationId xmlns:a16="http://schemas.microsoft.com/office/drawing/2014/main" id="{BE27B723-71C4-C5DF-D6ED-C45353E2A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40482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A2ABF8-BE43-47CD-B249-037D917FEF71}"/>
              </a:ext>
            </a:extLst>
          </p:cNvPr>
          <p:cNvSpPr>
            <a:spLocks noGrp="1"/>
          </p:cNvSpPr>
          <p:nvPr>
            <p:ph type="title"/>
          </p:nvPr>
        </p:nvSpPr>
        <p:spPr>
          <a:xfrm>
            <a:off x="360045" y="360045"/>
            <a:ext cx="6421755" cy="1242155"/>
          </a:xfrm>
        </p:spPr>
        <p:txBody>
          <a:bodyPr>
            <a:normAutofit/>
          </a:bodyPr>
          <a:lstStyle/>
          <a:p>
            <a:r>
              <a:rPr lang="nb-NO" dirty="0"/>
              <a:t>Skadevirkninger i overflatevann</a:t>
            </a:r>
          </a:p>
        </p:txBody>
      </p:sp>
      <p:sp>
        <p:nvSpPr>
          <p:cNvPr id="4" name="Plassholder for innhold 3">
            <a:extLst>
              <a:ext uri="{FF2B5EF4-FFF2-40B4-BE49-F238E27FC236}">
                <a16:creationId xmlns:a16="http://schemas.microsoft.com/office/drawing/2014/main" id="{8A6B7BB7-E50C-446A-BDA4-CB8C943848D8}"/>
              </a:ext>
            </a:extLst>
          </p:cNvPr>
          <p:cNvSpPr>
            <a:spLocks noGrp="1"/>
          </p:cNvSpPr>
          <p:nvPr>
            <p:ph idx="1"/>
          </p:nvPr>
        </p:nvSpPr>
        <p:spPr>
          <a:xfrm>
            <a:off x="360045" y="2787175"/>
            <a:ext cx="6269355" cy="4536567"/>
          </a:xfrm>
        </p:spPr>
        <p:txBody>
          <a:bodyPr>
            <a:normAutofit/>
          </a:bodyPr>
          <a:lstStyle/>
          <a:p>
            <a:pPr marL="0" indent="0">
              <a:buNone/>
            </a:pPr>
            <a:r>
              <a:rPr lang="nb-NO" sz="2000" dirty="0"/>
              <a:t>Direkte påvirkning</a:t>
            </a:r>
          </a:p>
          <a:p>
            <a:r>
              <a:rPr lang="nb-NO" sz="2000" dirty="0"/>
              <a:t>Avrenning eller avdrift til nærliggende overflatevann kan gi rester av plantevernmidler i vannet som er så giftige at det dreper både fisk og andre vannlevende organismer</a:t>
            </a:r>
          </a:p>
          <a:p>
            <a:pPr marL="0" indent="0">
              <a:buNone/>
            </a:pPr>
            <a:endParaRPr lang="nb-NO" sz="2000" dirty="0"/>
          </a:p>
          <a:p>
            <a:pPr marL="0" indent="0">
              <a:buNone/>
            </a:pPr>
            <a:r>
              <a:rPr lang="nb-NO" sz="2000" dirty="0"/>
              <a:t>Indirekte påvirkning</a:t>
            </a:r>
          </a:p>
          <a:p>
            <a:r>
              <a:rPr lang="nb-NO" sz="2000" dirty="0"/>
              <a:t>Rester av plantevernmidler i vannet kan drepe næringsgrunnlaget for fisk og andre vannlevende organismer</a:t>
            </a:r>
          </a:p>
          <a:p>
            <a:endParaRPr lang="nb-NO" dirty="0"/>
          </a:p>
        </p:txBody>
      </p:sp>
      <p:sp>
        <p:nvSpPr>
          <p:cNvPr id="3" name="Plassholder for tekst 2">
            <a:extLst>
              <a:ext uri="{FF2B5EF4-FFF2-40B4-BE49-F238E27FC236}">
                <a16:creationId xmlns:a16="http://schemas.microsoft.com/office/drawing/2014/main" id="{5D5C3573-1910-4240-AF12-A1A486CF1D0B}"/>
              </a:ext>
            </a:extLst>
          </p:cNvPr>
          <p:cNvSpPr>
            <a:spLocks noGrp="1"/>
          </p:cNvSpPr>
          <p:nvPr>
            <p:ph type="body" sz="quarter" idx="4294967295"/>
          </p:nvPr>
        </p:nvSpPr>
        <p:spPr>
          <a:xfrm>
            <a:off x="360045" y="1764221"/>
            <a:ext cx="6172200" cy="1152525"/>
          </a:xfrm>
        </p:spPr>
        <p:txBody>
          <a:bodyPr>
            <a:normAutofit/>
          </a:bodyPr>
          <a:lstStyle/>
          <a:p>
            <a:pPr marL="0" indent="0">
              <a:buNone/>
            </a:pPr>
            <a:r>
              <a:rPr lang="nb-NO" dirty="0"/>
              <a:t>Fisk og andre vannlevende organismer er ofte svært følsomme for plantevernmidler</a:t>
            </a:r>
          </a:p>
          <a:p>
            <a:endParaRPr lang="nb-NO" dirty="0"/>
          </a:p>
        </p:txBody>
      </p:sp>
      <p:pic>
        <p:nvPicPr>
          <p:cNvPr id="9" name="Plassholder for bilde 8" descr="Et bilde som inneholder utendørs&#10;&#10;Automatisk generert beskrivelse">
            <a:extLst>
              <a:ext uri="{FF2B5EF4-FFF2-40B4-BE49-F238E27FC236}">
                <a16:creationId xmlns:a16="http://schemas.microsoft.com/office/drawing/2014/main" id="{218DA525-AB89-8648-C4A2-1BC2BB0E56F8}"/>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25489" r="25489"/>
          <a:stretch>
            <a:fillRect/>
          </a:stretch>
        </p:blipFill>
        <p:spPr>
          <a:xfrm>
            <a:off x="7150100" y="0"/>
            <a:ext cx="5041900" cy="6858000"/>
          </a:xfrm>
        </p:spPr>
      </p:pic>
      <p:sp>
        <p:nvSpPr>
          <p:cNvPr id="7" name="TekstSylinder 6">
            <a:extLst>
              <a:ext uri="{FF2B5EF4-FFF2-40B4-BE49-F238E27FC236}">
                <a16:creationId xmlns:a16="http://schemas.microsoft.com/office/drawing/2014/main" id="{8C5E2835-B76A-4750-87F0-DD052FF74ED2}"/>
              </a:ext>
            </a:extLst>
          </p:cNvPr>
          <p:cNvSpPr txBox="1"/>
          <p:nvPr/>
        </p:nvSpPr>
        <p:spPr>
          <a:xfrm>
            <a:off x="10629900" y="6589256"/>
            <a:ext cx="1562100" cy="276999"/>
          </a:xfrm>
          <a:prstGeom prst="rect">
            <a:avLst/>
          </a:prstGeom>
          <a:solidFill>
            <a:schemeClr val="tx1">
              <a:alpha val="50000"/>
            </a:schemeClr>
          </a:solidFill>
        </p:spPr>
        <p:txBody>
          <a:bodyPr wrap="square" rtlCol="0">
            <a:spAutoFit/>
          </a:bodyPr>
          <a:lstStyle/>
          <a:p>
            <a:r>
              <a:rPr lang="nb-NO" sz="1200" dirty="0">
                <a:solidFill>
                  <a:schemeClr val="bg1"/>
                </a:solidFill>
              </a:rPr>
              <a:t>Foto: </a:t>
            </a:r>
            <a:r>
              <a:rPr lang="nb-NO" sz="1200" dirty="0" err="1">
                <a:solidFill>
                  <a:schemeClr val="bg1"/>
                </a:solidFill>
              </a:rPr>
              <a:t>Colourbox</a:t>
            </a:r>
            <a:endParaRPr lang="nb-NO" sz="1200" dirty="0">
              <a:solidFill>
                <a:schemeClr val="bg1"/>
              </a:solidFill>
            </a:endParaRPr>
          </a:p>
        </p:txBody>
      </p:sp>
    </p:spTree>
    <p:extLst>
      <p:ext uri="{BB962C8B-B14F-4D97-AF65-F5344CB8AC3E}">
        <p14:creationId xmlns:p14="http://schemas.microsoft.com/office/powerpoint/2010/main" val="1867442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26121B-F81B-4E2B-A882-A83A4FEB1327}"/>
              </a:ext>
            </a:extLst>
          </p:cNvPr>
          <p:cNvSpPr>
            <a:spLocks noGrp="1"/>
          </p:cNvSpPr>
          <p:nvPr>
            <p:ph type="title"/>
          </p:nvPr>
        </p:nvSpPr>
        <p:spPr>
          <a:xfrm>
            <a:off x="1117598" y="429261"/>
            <a:ext cx="10780534" cy="1042989"/>
          </a:xfrm>
        </p:spPr>
        <p:txBody>
          <a:bodyPr/>
          <a:lstStyle/>
          <a:p>
            <a:r>
              <a:rPr lang="nb-NO" dirty="0"/>
              <a:t>Skadevirkninger på planter og dyr</a:t>
            </a:r>
          </a:p>
        </p:txBody>
      </p:sp>
      <p:sp>
        <p:nvSpPr>
          <p:cNvPr id="4" name="Plassholder for innhold 3">
            <a:extLst>
              <a:ext uri="{FF2B5EF4-FFF2-40B4-BE49-F238E27FC236}">
                <a16:creationId xmlns:a16="http://schemas.microsoft.com/office/drawing/2014/main" id="{5A0D0DF4-C3EA-4ECC-8F38-8A2CC54DE7FE}"/>
              </a:ext>
            </a:extLst>
          </p:cNvPr>
          <p:cNvSpPr>
            <a:spLocks noGrp="1"/>
          </p:cNvSpPr>
          <p:nvPr>
            <p:ph idx="18"/>
          </p:nvPr>
        </p:nvSpPr>
        <p:spPr>
          <a:xfrm>
            <a:off x="1117598" y="1804087"/>
            <a:ext cx="8997951" cy="4223406"/>
          </a:xfrm>
        </p:spPr>
        <p:txBody>
          <a:bodyPr>
            <a:normAutofit fontScale="92500" lnSpcReduction="20000"/>
          </a:bodyPr>
          <a:lstStyle/>
          <a:p>
            <a:pPr marL="0" indent="0">
              <a:spcBef>
                <a:spcPts val="1800"/>
              </a:spcBef>
              <a:buNone/>
            </a:pPr>
            <a:r>
              <a:rPr lang="nb-NO" sz="2000" b="1" dirty="0"/>
              <a:t>Direkte påvirkning</a:t>
            </a:r>
          </a:p>
          <a:p>
            <a:pPr>
              <a:spcBef>
                <a:spcPts val="1800"/>
              </a:spcBef>
            </a:pPr>
            <a:r>
              <a:rPr lang="nb-NO" sz="2000" dirty="0"/>
              <a:t>Avdrift av ugrasmidler påvirker vegetasjonen utenfor åkeren </a:t>
            </a:r>
          </a:p>
          <a:p>
            <a:pPr>
              <a:spcBef>
                <a:spcPts val="1800"/>
              </a:spcBef>
            </a:pPr>
            <a:r>
              <a:rPr lang="nb-NO" sz="2000" dirty="0"/>
              <a:t>Forgiftning av fugler og dyr ved at disse spiser beiset såvare, granulerte insektmidler eller sprøytet vegetasjon eller insekter.</a:t>
            </a:r>
          </a:p>
          <a:p>
            <a:pPr marL="0" indent="0">
              <a:spcBef>
                <a:spcPts val="1800"/>
              </a:spcBef>
              <a:buNone/>
            </a:pPr>
            <a:r>
              <a:rPr lang="nb-NO" sz="2000" b="1" dirty="0"/>
              <a:t>Indirekte påvirkning</a:t>
            </a:r>
          </a:p>
          <a:p>
            <a:pPr>
              <a:spcBef>
                <a:spcPts val="1800"/>
              </a:spcBef>
            </a:pPr>
            <a:r>
              <a:rPr lang="nb-NO" sz="2000" dirty="0"/>
              <a:t>Reduserer næringstilgangen til f.eks. insektspisende fugler</a:t>
            </a:r>
          </a:p>
          <a:p>
            <a:pPr>
              <a:spcBef>
                <a:spcPts val="1800"/>
              </a:spcBef>
            </a:pPr>
            <a:r>
              <a:rPr lang="nb-NO" sz="2000" dirty="0"/>
              <a:t>Reduserer tilgang på egnede levesteder</a:t>
            </a:r>
          </a:p>
          <a:p>
            <a:pPr>
              <a:spcBef>
                <a:spcPts val="1800"/>
              </a:spcBef>
            </a:pPr>
            <a:r>
              <a:rPr lang="nb-NO" sz="2000" dirty="0"/>
              <a:t>Bioakkumulering/</a:t>
            </a:r>
            <a:r>
              <a:rPr lang="nb-NO" sz="2000" dirty="0" err="1"/>
              <a:t>biomagnifisering</a:t>
            </a:r>
            <a:r>
              <a:rPr lang="nb-NO" sz="2000" dirty="0"/>
              <a:t> er oppkonsentrering av plantevernmidler oppover i næringskjeden </a:t>
            </a:r>
          </a:p>
          <a:p>
            <a:pPr>
              <a:spcBef>
                <a:spcPts val="1800"/>
              </a:spcBef>
            </a:pPr>
            <a:endParaRPr lang="nb-NO" sz="1800" dirty="0"/>
          </a:p>
        </p:txBody>
      </p:sp>
      <p:pic>
        <p:nvPicPr>
          <p:cNvPr id="3" name="Bilde 2" descr="Et bilde som inneholder Grafikk, Font, grafisk design, design&#10;&#10;Automatisk generert beskrivelse">
            <a:extLst>
              <a:ext uri="{FF2B5EF4-FFF2-40B4-BE49-F238E27FC236}">
                <a16:creationId xmlns:a16="http://schemas.microsoft.com/office/drawing/2014/main" id="{3096F713-24BE-F689-74BA-25FF8545A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335868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A7879A-DAD1-479F-A4F7-FD2735AE4074}"/>
              </a:ext>
            </a:extLst>
          </p:cNvPr>
          <p:cNvSpPr>
            <a:spLocks noGrp="1"/>
          </p:cNvSpPr>
          <p:nvPr>
            <p:ph type="title"/>
          </p:nvPr>
        </p:nvSpPr>
        <p:spPr/>
        <p:txBody>
          <a:bodyPr>
            <a:normAutofit/>
          </a:bodyPr>
          <a:lstStyle/>
          <a:p>
            <a:r>
              <a:rPr lang="nb-NO" dirty="0"/>
              <a:t>Skadevirkninger på insekter og jordliv</a:t>
            </a:r>
          </a:p>
        </p:txBody>
      </p:sp>
      <p:sp>
        <p:nvSpPr>
          <p:cNvPr id="4" name="Plassholder for innhold 3">
            <a:extLst>
              <a:ext uri="{FF2B5EF4-FFF2-40B4-BE49-F238E27FC236}">
                <a16:creationId xmlns:a16="http://schemas.microsoft.com/office/drawing/2014/main" id="{EBB37F51-D4DB-484F-AB97-EB8508E16000}"/>
              </a:ext>
            </a:extLst>
          </p:cNvPr>
          <p:cNvSpPr>
            <a:spLocks noGrp="1"/>
          </p:cNvSpPr>
          <p:nvPr>
            <p:ph idx="1"/>
          </p:nvPr>
        </p:nvSpPr>
        <p:spPr>
          <a:xfrm>
            <a:off x="1" y="1801242"/>
            <a:ext cx="7683500" cy="4536567"/>
          </a:xfrm>
        </p:spPr>
        <p:txBody>
          <a:bodyPr vert="horz" lIns="0" tIns="0" rIns="0" bIns="0" rtlCol="0" anchor="t">
            <a:noAutofit/>
          </a:bodyPr>
          <a:lstStyle/>
          <a:p>
            <a:pPr marL="742950" lvl="1" indent="-285750">
              <a:spcBef>
                <a:spcPts val="1800"/>
              </a:spcBef>
              <a:buFont typeface="Arial" panose="020B0604020202020204" pitchFamily="34" charset="0"/>
              <a:buChar char="•"/>
            </a:pPr>
            <a:r>
              <a:rPr lang="nb-NO" sz="2000" dirty="0"/>
              <a:t>Avdrift eller direkte </a:t>
            </a:r>
            <a:r>
              <a:rPr lang="nb-NO" sz="2000" dirty="0" err="1"/>
              <a:t>oversprøyting</a:t>
            </a:r>
            <a:r>
              <a:rPr lang="nb-NO" sz="2000" dirty="0"/>
              <a:t> kan skade forskjellige insekter og andre organismer på plantene og i jorda</a:t>
            </a:r>
          </a:p>
          <a:p>
            <a:pPr marL="742950" lvl="1" indent="-285750">
              <a:spcBef>
                <a:spcPts val="1800"/>
              </a:spcBef>
              <a:buFont typeface="Arial" panose="020B0604020202020204" pitchFamily="34" charset="0"/>
              <a:buChar char="•"/>
            </a:pPr>
            <a:r>
              <a:rPr lang="nb-NO" sz="2000" dirty="0"/>
              <a:t>Mange av disse fungerer som nyttedyr for oss og bidrar med for eksempel pollinering, å holde skadedyrbestanden nede, bryte ned organisk materiale m.m.</a:t>
            </a:r>
            <a:endParaRPr lang="nb-NO" sz="2000" dirty="0">
              <a:cs typeface="Calibri"/>
            </a:endParaRPr>
          </a:p>
          <a:p>
            <a:pPr marL="742950" lvl="1" indent="-285750">
              <a:spcBef>
                <a:spcPts val="1800"/>
              </a:spcBef>
            </a:pPr>
            <a:r>
              <a:rPr lang="nb-NO" sz="2000" dirty="0"/>
              <a:t>For eksempel kan sprøyting med noen plantevernmidler i blomstrende vegetasjon gi stor risiko for å skade bier og andre pollinerende insekter </a:t>
            </a:r>
            <a:endParaRPr lang="nb-NO" sz="2000" dirty="0">
              <a:cs typeface="Calibri"/>
            </a:endParaRPr>
          </a:p>
          <a:p>
            <a:pPr marL="742950" lvl="1" indent="-285750">
              <a:spcBef>
                <a:spcPts val="1800"/>
              </a:spcBef>
            </a:pPr>
            <a:r>
              <a:rPr lang="nb-NO" sz="2000" dirty="0"/>
              <a:t>Insektmidler kan også skade marihøner m. fl., som bidrar til å kontrollere skadedyr som lus</a:t>
            </a:r>
            <a:endParaRPr lang="nb-NO" sz="2000" dirty="0">
              <a:cs typeface="Calibri"/>
            </a:endParaRPr>
          </a:p>
        </p:txBody>
      </p:sp>
      <p:sp>
        <p:nvSpPr>
          <p:cNvPr id="3" name="Plassholder for tekst 2">
            <a:extLst>
              <a:ext uri="{FF2B5EF4-FFF2-40B4-BE49-F238E27FC236}">
                <a16:creationId xmlns:a16="http://schemas.microsoft.com/office/drawing/2014/main" id="{5FB8E29E-35C9-43ED-A092-FF89CD2BED70}"/>
              </a:ext>
            </a:extLst>
          </p:cNvPr>
          <p:cNvSpPr>
            <a:spLocks noGrp="1"/>
          </p:cNvSpPr>
          <p:nvPr>
            <p:ph type="body" sz="quarter" idx="4294967295"/>
          </p:nvPr>
        </p:nvSpPr>
        <p:spPr>
          <a:xfrm>
            <a:off x="382524" y="1102234"/>
            <a:ext cx="3598863" cy="661987"/>
          </a:xfrm>
        </p:spPr>
        <p:txBody>
          <a:bodyPr/>
          <a:lstStyle/>
          <a:p>
            <a:pPr marL="0" indent="0">
              <a:buNone/>
            </a:pPr>
            <a:r>
              <a:rPr lang="nb-NO" dirty="0"/>
              <a:t>Nyttedyr</a:t>
            </a:r>
          </a:p>
        </p:txBody>
      </p:sp>
      <p:pic>
        <p:nvPicPr>
          <p:cNvPr id="9" name="Bilde 8" descr="Et bilde som inneholder plante, grønnsak&#10;&#10;Automatisk generert beskrivelse">
            <a:extLst>
              <a:ext uri="{FF2B5EF4-FFF2-40B4-BE49-F238E27FC236}">
                <a16:creationId xmlns:a16="http://schemas.microsoft.com/office/drawing/2014/main" id="{2A438AA0-6A23-4D3E-9923-A007AE285FB3}"/>
              </a:ext>
            </a:extLst>
          </p:cNvPr>
          <p:cNvPicPr>
            <a:picLocks noChangeAspect="1"/>
          </p:cNvPicPr>
          <p:nvPr/>
        </p:nvPicPr>
        <p:blipFill rotWithShape="1">
          <a:blip r:embed="rId3">
            <a:extLst>
              <a:ext uri="{28A0092B-C50C-407E-A947-70E740481C1C}">
                <a14:useLocalDpi xmlns:a14="http://schemas.microsoft.com/office/drawing/2010/main" val="0"/>
              </a:ext>
            </a:extLst>
          </a:blip>
          <a:srcRect l="43845" t="47678" r="35692" b="33607"/>
          <a:stretch/>
        </p:blipFill>
        <p:spPr>
          <a:xfrm>
            <a:off x="7926355" y="2208468"/>
            <a:ext cx="3983020" cy="2732048"/>
          </a:xfrm>
          <a:prstGeom prst="rect">
            <a:avLst/>
          </a:prstGeom>
        </p:spPr>
      </p:pic>
      <p:sp>
        <p:nvSpPr>
          <p:cNvPr id="11" name="TekstSylinder 10">
            <a:extLst>
              <a:ext uri="{FF2B5EF4-FFF2-40B4-BE49-F238E27FC236}">
                <a16:creationId xmlns:a16="http://schemas.microsoft.com/office/drawing/2014/main" id="{24973B15-A7BF-413B-9FFC-8C02B4B23C98}"/>
              </a:ext>
            </a:extLst>
          </p:cNvPr>
          <p:cNvSpPr txBox="1"/>
          <p:nvPr/>
        </p:nvSpPr>
        <p:spPr>
          <a:xfrm>
            <a:off x="10236200" y="4663517"/>
            <a:ext cx="1673175" cy="276999"/>
          </a:xfrm>
          <a:prstGeom prst="rect">
            <a:avLst/>
          </a:prstGeom>
          <a:solidFill>
            <a:schemeClr val="tx1">
              <a:alpha val="50000"/>
            </a:schemeClr>
          </a:solidFill>
        </p:spPr>
        <p:txBody>
          <a:bodyPr wrap="square" rtlCol="0">
            <a:spAutoFit/>
          </a:bodyPr>
          <a:lstStyle/>
          <a:p>
            <a:r>
              <a:rPr lang="nb-NO" sz="1200" dirty="0">
                <a:solidFill>
                  <a:schemeClr val="bg1"/>
                </a:solidFill>
              </a:rPr>
              <a:t>Foto: A. K. Berg, NLR</a:t>
            </a:r>
          </a:p>
        </p:txBody>
      </p:sp>
      <p:pic>
        <p:nvPicPr>
          <p:cNvPr id="5" name="Bilde 4" descr="Et bilde som inneholder Grafikk, Font, grafisk design, design&#10;&#10;Automatisk generert beskrivelse">
            <a:extLst>
              <a:ext uri="{FF2B5EF4-FFF2-40B4-BE49-F238E27FC236}">
                <a16:creationId xmlns:a16="http://schemas.microsoft.com/office/drawing/2014/main" id="{B3F6EC27-7294-BC53-45E2-A62D923DA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972026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descr="Et bilde som inneholder tekst, himmel, skjermbilde&#10;&#10;Automatisk generert beskrivelse">
            <a:extLst>
              <a:ext uri="{FF2B5EF4-FFF2-40B4-BE49-F238E27FC236}">
                <a16:creationId xmlns:a16="http://schemas.microsoft.com/office/drawing/2014/main" id="{86E67FF6-0001-5E36-554D-06929DE69757}"/>
              </a:ext>
            </a:extLst>
          </p:cNvPr>
          <p:cNvPicPr>
            <a:picLocks noChangeAspect="1"/>
          </p:cNvPicPr>
          <p:nvPr/>
        </p:nvPicPr>
        <p:blipFill rotWithShape="1">
          <a:blip r:embed="rId3">
            <a:extLst>
              <a:ext uri="{28A0092B-C50C-407E-A947-70E740481C1C}">
                <a14:useLocalDpi xmlns:a14="http://schemas.microsoft.com/office/drawing/2010/main" val="0"/>
              </a:ext>
            </a:extLst>
          </a:blip>
          <a:srcRect l="22944" r="11941"/>
          <a:stretch/>
        </p:blipFill>
        <p:spPr>
          <a:xfrm>
            <a:off x="7162799" y="1336816"/>
            <a:ext cx="4715013" cy="4033205"/>
          </a:xfrm>
          <a:prstGeom prst="rect">
            <a:avLst/>
          </a:prstGeom>
        </p:spPr>
      </p:pic>
      <p:sp>
        <p:nvSpPr>
          <p:cNvPr id="2" name="Tittel 1">
            <a:extLst>
              <a:ext uri="{FF2B5EF4-FFF2-40B4-BE49-F238E27FC236}">
                <a16:creationId xmlns:a16="http://schemas.microsoft.com/office/drawing/2014/main" id="{AC37BF64-8BAC-46F2-A627-D57302FF2326}"/>
              </a:ext>
            </a:extLst>
          </p:cNvPr>
          <p:cNvSpPr>
            <a:spLocks noGrp="1"/>
          </p:cNvSpPr>
          <p:nvPr>
            <p:ph type="title"/>
          </p:nvPr>
        </p:nvSpPr>
        <p:spPr/>
        <p:txBody>
          <a:bodyPr/>
          <a:lstStyle/>
          <a:p>
            <a:r>
              <a:rPr lang="nb-NO"/>
              <a:t>Reduser skadevirkning</a:t>
            </a:r>
          </a:p>
        </p:txBody>
      </p:sp>
      <p:sp>
        <p:nvSpPr>
          <p:cNvPr id="4" name="Plassholder for innhold 3">
            <a:extLst>
              <a:ext uri="{FF2B5EF4-FFF2-40B4-BE49-F238E27FC236}">
                <a16:creationId xmlns:a16="http://schemas.microsoft.com/office/drawing/2014/main" id="{E126CBC4-E819-448E-92C5-0BF2098CFD24}"/>
              </a:ext>
            </a:extLst>
          </p:cNvPr>
          <p:cNvSpPr>
            <a:spLocks noGrp="1"/>
          </p:cNvSpPr>
          <p:nvPr>
            <p:ph idx="1"/>
          </p:nvPr>
        </p:nvSpPr>
        <p:spPr>
          <a:xfrm>
            <a:off x="360045" y="1764221"/>
            <a:ext cx="5393055" cy="4536567"/>
          </a:xfrm>
        </p:spPr>
        <p:txBody>
          <a:bodyPr>
            <a:normAutofit/>
          </a:bodyPr>
          <a:lstStyle/>
          <a:p>
            <a:pPr lvl="0">
              <a:spcAft>
                <a:spcPts val="600"/>
              </a:spcAft>
            </a:pPr>
            <a:r>
              <a:rPr lang="nb-NO" sz="2000" dirty="0"/>
              <a:t>Alltid minst 3 m sprøytefri sone mot overflatevann, gjerne mer!</a:t>
            </a:r>
          </a:p>
          <a:p>
            <a:pPr>
              <a:spcAft>
                <a:spcPts val="600"/>
              </a:spcAft>
            </a:pPr>
            <a:r>
              <a:rPr lang="nb-NO" sz="2000" dirty="0"/>
              <a:t>Overhold alltid avstandskrav mot overflatevann oppgitt på etiketten  (AB)</a:t>
            </a:r>
          </a:p>
          <a:p>
            <a:pPr>
              <a:spcAft>
                <a:spcPts val="600"/>
              </a:spcAft>
            </a:pPr>
            <a:r>
              <a:rPr lang="nb-NO" sz="2000" dirty="0"/>
              <a:t>Velg plantevernmidler som ikke er klassifisert som farlig for vannmiljø der det er mulig</a:t>
            </a:r>
          </a:p>
          <a:p>
            <a:pPr lvl="0">
              <a:spcAft>
                <a:spcPts val="600"/>
              </a:spcAft>
            </a:pPr>
            <a:r>
              <a:rPr lang="nb-NO" sz="2000" dirty="0"/>
              <a:t>Bruk sprøyteutstyr og innstillinger som gir liten risiko for avdrift </a:t>
            </a:r>
          </a:p>
          <a:p>
            <a:endParaRPr lang="nb-NO" dirty="0"/>
          </a:p>
        </p:txBody>
      </p:sp>
      <p:sp>
        <p:nvSpPr>
          <p:cNvPr id="3" name="Plassholder for tekst 2">
            <a:extLst>
              <a:ext uri="{FF2B5EF4-FFF2-40B4-BE49-F238E27FC236}">
                <a16:creationId xmlns:a16="http://schemas.microsoft.com/office/drawing/2014/main" id="{AC31C099-321B-4DF4-A247-D634C7C13222}"/>
              </a:ext>
            </a:extLst>
          </p:cNvPr>
          <p:cNvSpPr>
            <a:spLocks noGrp="1"/>
          </p:cNvSpPr>
          <p:nvPr>
            <p:ph type="body" sz="quarter" idx="4294967295"/>
          </p:nvPr>
        </p:nvSpPr>
        <p:spPr>
          <a:xfrm>
            <a:off x="360045" y="1009729"/>
            <a:ext cx="4495800" cy="661988"/>
          </a:xfrm>
        </p:spPr>
        <p:txBody>
          <a:bodyPr/>
          <a:lstStyle/>
          <a:p>
            <a:pPr marL="0" indent="0">
              <a:buNone/>
            </a:pPr>
            <a:r>
              <a:rPr lang="nb-NO" dirty="0"/>
              <a:t>- i overflatevann</a:t>
            </a:r>
          </a:p>
          <a:p>
            <a:endParaRPr lang="nb-NO" dirty="0"/>
          </a:p>
        </p:txBody>
      </p:sp>
      <p:sp>
        <p:nvSpPr>
          <p:cNvPr id="7" name="TekstSylinder 6">
            <a:extLst>
              <a:ext uri="{FF2B5EF4-FFF2-40B4-BE49-F238E27FC236}">
                <a16:creationId xmlns:a16="http://schemas.microsoft.com/office/drawing/2014/main" id="{01407C1C-12B5-41EE-BB4A-13013FAE28CB}"/>
              </a:ext>
            </a:extLst>
          </p:cNvPr>
          <p:cNvSpPr txBox="1"/>
          <p:nvPr/>
        </p:nvSpPr>
        <p:spPr>
          <a:xfrm>
            <a:off x="10134600" y="5093023"/>
            <a:ext cx="1844813" cy="276999"/>
          </a:xfrm>
          <a:prstGeom prst="rect">
            <a:avLst/>
          </a:prstGeom>
          <a:noFill/>
        </p:spPr>
        <p:txBody>
          <a:bodyPr wrap="square" rtlCol="0">
            <a:spAutoFit/>
          </a:bodyPr>
          <a:lstStyle/>
          <a:p>
            <a:r>
              <a:rPr lang="nb-NO" sz="1200" dirty="0"/>
              <a:t>Illustrasjon: Mattilsynet</a:t>
            </a:r>
          </a:p>
        </p:txBody>
      </p:sp>
      <p:pic>
        <p:nvPicPr>
          <p:cNvPr id="5" name="Bilde 4" descr="Et bilde som inneholder Grafikk, Font, grafisk design, design&#10;&#10;Automatisk generert beskrivelse">
            <a:extLst>
              <a:ext uri="{FF2B5EF4-FFF2-40B4-BE49-F238E27FC236}">
                <a16:creationId xmlns:a16="http://schemas.microsoft.com/office/drawing/2014/main" id="{576FB85D-3CB3-B658-8F38-B6A44057E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6990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3E310E-43B0-4A5B-BFB2-EF956981E14A}"/>
              </a:ext>
            </a:extLst>
          </p:cNvPr>
          <p:cNvSpPr>
            <a:spLocks noGrp="1"/>
          </p:cNvSpPr>
          <p:nvPr>
            <p:ph type="title"/>
          </p:nvPr>
        </p:nvSpPr>
        <p:spPr>
          <a:xfrm>
            <a:off x="574675" y="442502"/>
            <a:ext cx="8642350" cy="1042989"/>
          </a:xfrm>
        </p:spPr>
        <p:txBody>
          <a:bodyPr>
            <a:normAutofit/>
          </a:bodyPr>
          <a:lstStyle/>
          <a:p>
            <a:r>
              <a:rPr lang="nb-NO" dirty="0"/>
              <a:t>Reduser skadevirkning</a:t>
            </a:r>
          </a:p>
        </p:txBody>
      </p:sp>
      <p:sp>
        <p:nvSpPr>
          <p:cNvPr id="3" name="Plassholder for tekst 2">
            <a:extLst>
              <a:ext uri="{FF2B5EF4-FFF2-40B4-BE49-F238E27FC236}">
                <a16:creationId xmlns:a16="http://schemas.microsoft.com/office/drawing/2014/main" id="{F47A21B7-8E90-483F-AB3C-FA5F76C9FC31}"/>
              </a:ext>
            </a:extLst>
          </p:cNvPr>
          <p:cNvSpPr>
            <a:spLocks noGrp="1"/>
          </p:cNvSpPr>
          <p:nvPr>
            <p:ph type="body" sz="quarter" idx="13"/>
          </p:nvPr>
        </p:nvSpPr>
        <p:spPr>
          <a:xfrm>
            <a:off x="574675" y="1154021"/>
            <a:ext cx="8642349" cy="662940"/>
          </a:xfrm>
        </p:spPr>
        <p:txBody>
          <a:bodyPr/>
          <a:lstStyle/>
          <a:p>
            <a:r>
              <a:rPr lang="nb-NO" dirty="0"/>
              <a:t>- på planter og dyr</a:t>
            </a:r>
          </a:p>
        </p:txBody>
      </p:sp>
      <p:sp>
        <p:nvSpPr>
          <p:cNvPr id="4" name="Plassholder for innhold 3">
            <a:extLst>
              <a:ext uri="{FF2B5EF4-FFF2-40B4-BE49-F238E27FC236}">
                <a16:creationId xmlns:a16="http://schemas.microsoft.com/office/drawing/2014/main" id="{5AFB333A-DC8D-4C4C-AD9C-29585CBFFCC2}"/>
              </a:ext>
            </a:extLst>
          </p:cNvPr>
          <p:cNvSpPr>
            <a:spLocks noGrp="1"/>
          </p:cNvSpPr>
          <p:nvPr>
            <p:ph idx="18"/>
          </p:nvPr>
        </p:nvSpPr>
        <p:spPr>
          <a:xfrm>
            <a:off x="574675" y="2081885"/>
            <a:ext cx="7718425" cy="3584855"/>
          </a:xfrm>
        </p:spPr>
        <p:txBody>
          <a:bodyPr>
            <a:normAutofit fontScale="92500" lnSpcReduction="10000"/>
          </a:bodyPr>
          <a:lstStyle/>
          <a:p>
            <a:pPr>
              <a:lnSpc>
                <a:spcPct val="150000"/>
              </a:lnSpc>
            </a:pPr>
            <a:r>
              <a:rPr lang="nb-NO" sz="2000" dirty="0"/>
              <a:t>Bruk sprøyteutstyr og innstillinger som gir liten risiko for avdrift </a:t>
            </a:r>
          </a:p>
          <a:p>
            <a:pPr lvl="0">
              <a:lnSpc>
                <a:spcPct val="150000"/>
              </a:lnSpc>
            </a:pPr>
            <a:r>
              <a:rPr lang="nb-NO" sz="2000" dirty="0"/>
              <a:t>Åkerholmer og kantsoner skal ikke sprøytes </a:t>
            </a:r>
          </a:p>
          <a:p>
            <a:pPr lvl="0">
              <a:lnSpc>
                <a:spcPct val="150000"/>
              </a:lnSpc>
            </a:pPr>
            <a:r>
              <a:rPr lang="nb-NO" sz="2000" dirty="0"/>
              <a:t>Beskytt områder med høyt biologisk mangfold </a:t>
            </a:r>
          </a:p>
          <a:p>
            <a:pPr lvl="1">
              <a:lnSpc>
                <a:spcPct val="150000"/>
              </a:lnSpc>
            </a:pPr>
            <a:r>
              <a:rPr lang="nb-NO" sz="2000" dirty="0"/>
              <a:t>Sett av en sprøytefri åkerkant dersom dette er mulig </a:t>
            </a:r>
          </a:p>
          <a:p>
            <a:pPr lvl="0">
              <a:lnSpc>
                <a:spcPct val="150000"/>
              </a:lnSpc>
            </a:pPr>
            <a:r>
              <a:rPr lang="nb-NO" sz="2000" dirty="0"/>
              <a:t>Unngå spill av beiset såkorn og granulerte plantevernmidler </a:t>
            </a:r>
          </a:p>
          <a:p>
            <a:pPr lvl="0">
              <a:lnSpc>
                <a:spcPct val="150000"/>
              </a:lnSpc>
            </a:pPr>
            <a:r>
              <a:rPr lang="nb-NO" sz="2000" dirty="0"/>
              <a:t>Velg midler som er skånsomme mot nyttedyr</a:t>
            </a:r>
          </a:p>
          <a:p>
            <a:pPr lvl="0">
              <a:lnSpc>
                <a:spcPct val="150000"/>
              </a:lnSpc>
            </a:pPr>
            <a:r>
              <a:rPr lang="nb-NO" sz="2000" dirty="0"/>
              <a:t>Følg anvisninger om sprøytetidspunkt ved sprøyting i blomstrende kulturer</a:t>
            </a:r>
          </a:p>
        </p:txBody>
      </p:sp>
      <p:pic>
        <p:nvPicPr>
          <p:cNvPr id="5" name="Bilde 4">
            <a:extLst>
              <a:ext uri="{FF2B5EF4-FFF2-40B4-BE49-F238E27FC236}">
                <a16:creationId xmlns:a16="http://schemas.microsoft.com/office/drawing/2014/main" id="{DC48E57F-C035-8D56-F7AB-D94FEF92C0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217024" y="3730286"/>
            <a:ext cx="1767993" cy="1310754"/>
          </a:xfrm>
          <a:prstGeom prst="rect">
            <a:avLst/>
          </a:prstGeom>
        </p:spPr>
      </p:pic>
      <p:pic>
        <p:nvPicPr>
          <p:cNvPr id="6" name="Bilde 5" descr="Et bilde som inneholder Grafikk, Font, grafisk design, design&#10;&#10;Automatisk generert beskrivelse">
            <a:extLst>
              <a:ext uri="{FF2B5EF4-FFF2-40B4-BE49-F238E27FC236}">
                <a16:creationId xmlns:a16="http://schemas.microsoft.com/office/drawing/2014/main" id="{AB0937ED-AB64-6FD1-8AC7-E9F1A22405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446291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A5552F-6E71-4989-B12B-52CC91A96B7D}"/>
              </a:ext>
            </a:extLst>
          </p:cNvPr>
          <p:cNvSpPr>
            <a:spLocks noGrp="1"/>
          </p:cNvSpPr>
          <p:nvPr>
            <p:ph type="title"/>
          </p:nvPr>
        </p:nvSpPr>
        <p:spPr>
          <a:xfrm>
            <a:off x="508000" y="351303"/>
            <a:ext cx="8642350" cy="1042989"/>
          </a:xfrm>
        </p:spPr>
        <p:txBody>
          <a:bodyPr/>
          <a:lstStyle/>
          <a:p>
            <a:r>
              <a:rPr lang="nb-NO" dirty="0"/>
              <a:t>Vegetert buffersone</a:t>
            </a:r>
          </a:p>
        </p:txBody>
      </p:sp>
      <p:sp>
        <p:nvSpPr>
          <p:cNvPr id="3" name="Plassholder for tekst 2">
            <a:extLst>
              <a:ext uri="{FF2B5EF4-FFF2-40B4-BE49-F238E27FC236}">
                <a16:creationId xmlns:a16="http://schemas.microsoft.com/office/drawing/2014/main" id="{8C67216C-EFD5-4D03-93C9-1CBB6A6F6EBD}"/>
              </a:ext>
            </a:extLst>
          </p:cNvPr>
          <p:cNvSpPr>
            <a:spLocks noGrp="1"/>
          </p:cNvSpPr>
          <p:nvPr>
            <p:ph type="body" sz="quarter" idx="13"/>
          </p:nvPr>
        </p:nvSpPr>
        <p:spPr>
          <a:xfrm>
            <a:off x="508000" y="1062822"/>
            <a:ext cx="8642349" cy="662940"/>
          </a:xfrm>
        </p:spPr>
        <p:txBody>
          <a:bodyPr>
            <a:normAutofit fontScale="92500"/>
          </a:bodyPr>
          <a:lstStyle/>
          <a:p>
            <a:r>
              <a:rPr lang="nb-NO" dirty="0"/>
              <a:t>Krav om 10 m bred vegetert buffersone ved bruk av enkelte midler</a:t>
            </a:r>
          </a:p>
        </p:txBody>
      </p:sp>
      <p:sp>
        <p:nvSpPr>
          <p:cNvPr id="4" name="Plassholder for innhold 3">
            <a:extLst>
              <a:ext uri="{FF2B5EF4-FFF2-40B4-BE49-F238E27FC236}">
                <a16:creationId xmlns:a16="http://schemas.microsoft.com/office/drawing/2014/main" id="{EFFEB17B-F486-444D-BE22-06307A55D028}"/>
              </a:ext>
            </a:extLst>
          </p:cNvPr>
          <p:cNvSpPr>
            <a:spLocks noGrp="1"/>
          </p:cNvSpPr>
          <p:nvPr>
            <p:ph idx="18"/>
          </p:nvPr>
        </p:nvSpPr>
        <p:spPr>
          <a:xfrm>
            <a:off x="508000" y="1850703"/>
            <a:ext cx="9785143" cy="4158574"/>
          </a:xfrm>
        </p:spPr>
        <p:txBody>
          <a:bodyPr>
            <a:normAutofit fontScale="92500" lnSpcReduction="10000"/>
          </a:bodyPr>
          <a:lstStyle/>
          <a:p>
            <a:r>
              <a:rPr lang="nb-NO" sz="2000" dirty="0"/>
              <a:t>Kravet gjelder spesifikke plantevernmidler. Dette står på etiketten.</a:t>
            </a:r>
          </a:p>
          <a:p>
            <a:endParaRPr lang="nb-NO" sz="2000" dirty="0"/>
          </a:p>
          <a:p>
            <a:r>
              <a:rPr lang="nb-NO" sz="2000" dirty="0"/>
              <a:t>Minimum ti meter bred i luftlinje fra normalvannstand til åkerkant.</a:t>
            </a:r>
          </a:p>
          <a:p>
            <a:r>
              <a:rPr lang="nb-NO" sz="2000" dirty="0"/>
              <a:t>Skal bestå av veletablert tett dekke av gress eller en blanding av gress og urter.</a:t>
            </a:r>
          </a:p>
          <a:p>
            <a:r>
              <a:rPr lang="nb-NO" sz="2000" dirty="0"/>
              <a:t>Naturlig vegetasjon, inkl. trær og busker kan være en del av denne sonen, så lenge det er godt plantedekke under trærne.</a:t>
            </a:r>
          </a:p>
          <a:p>
            <a:endParaRPr lang="nb-NO" sz="2000" dirty="0"/>
          </a:p>
          <a:p>
            <a:r>
              <a:rPr lang="nb-NO" sz="2000" dirty="0"/>
              <a:t>Det er en fordel om man velger arter i buffersonen som har stive strå.</a:t>
            </a:r>
          </a:p>
          <a:p>
            <a:r>
              <a:rPr lang="nb-NO" sz="2000" dirty="0"/>
              <a:t>Avrenning må ikke treffe buffersonen konsentrert i ett punkt, f.eks. i et dalføre der vannet samler seg og renner av jordet. Dette bør i så fall forebygges.</a:t>
            </a:r>
          </a:p>
          <a:p>
            <a:r>
              <a:rPr lang="nb-NO" sz="2000" dirty="0"/>
              <a:t>Jorda i buffersonen bør ikke være vannmettet fordi effekten blir redusert. Vent for eksempel med å sprøyte til jorda tørker litt opp etter mye regn.</a:t>
            </a:r>
          </a:p>
        </p:txBody>
      </p:sp>
      <p:pic>
        <p:nvPicPr>
          <p:cNvPr id="5" name="Bilde 4" descr="Et bilde som inneholder Grafikk, Font, grafisk design, design&#10;&#10;Automatisk generert beskrivelse">
            <a:extLst>
              <a:ext uri="{FF2B5EF4-FFF2-40B4-BE49-F238E27FC236}">
                <a16:creationId xmlns:a16="http://schemas.microsoft.com/office/drawing/2014/main" id="{2B988F9B-7D32-1DB4-A85F-411791B8F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933745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A5552F-6E71-4989-B12B-52CC91A96B7D}"/>
              </a:ext>
            </a:extLst>
          </p:cNvPr>
          <p:cNvSpPr>
            <a:spLocks noGrp="1"/>
          </p:cNvSpPr>
          <p:nvPr>
            <p:ph type="title"/>
          </p:nvPr>
        </p:nvSpPr>
        <p:spPr/>
        <p:txBody>
          <a:bodyPr/>
          <a:lstStyle/>
          <a:p>
            <a:r>
              <a:rPr lang="nb-NO"/>
              <a:t>Vegetert buffersone</a:t>
            </a:r>
          </a:p>
        </p:txBody>
      </p:sp>
      <p:pic>
        <p:nvPicPr>
          <p:cNvPr id="10" name="Bilde 9">
            <a:extLst>
              <a:ext uri="{FF2B5EF4-FFF2-40B4-BE49-F238E27FC236}">
                <a16:creationId xmlns:a16="http://schemas.microsoft.com/office/drawing/2014/main" id="{4C7EDFCC-4956-A445-BAEE-2782B901DE34}"/>
              </a:ext>
            </a:extLst>
          </p:cNvPr>
          <p:cNvPicPr>
            <a:picLocks noChangeAspect="1"/>
          </p:cNvPicPr>
          <p:nvPr/>
        </p:nvPicPr>
        <p:blipFill>
          <a:blip r:embed="rId3"/>
          <a:stretch>
            <a:fillRect/>
          </a:stretch>
        </p:blipFill>
        <p:spPr>
          <a:xfrm>
            <a:off x="172180" y="1406640"/>
            <a:ext cx="9740168" cy="4506264"/>
          </a:xfrm>
          <a:prstGeom prst="rect">
            <a:avLst/>
          </a:prstGeom>
        </p:spPr>
      </p:pic>
      <p:sp>
        <p:nvSpPr>
          <p:cNvPr id="13" name="TekstSylinder 12">
            <a:extLst>
              <a:ext uri="{FF2B5EF4-FFF2-40B4-BE49-F238E27FC236}">
                <a16:creationId xmlns:a16="http://schemas.microsoft.com/office/drawing/2014/main" id="{3F49539B-754E-595C-095E-0967B912C92C}"/>
              </a:ext>
            </a:extLst>
          </p:cNvPr>
          <p:cNvSpPr txBox="1"/>
          <p:nvPr/>
        </p:nvSpPr>
        <p:spPr>
          <a:xfrm>
            <a:off x="0" y="6606398"/>
            <a:ext cx="2509284" cy="276999"/>
          </a:xfrm>
          <a:prstGeom prst="rect">
            <a:avLst/>
          </a:prstGeom>
          <a:noFill/>
        </p:spPr>
        <p:txBody>
          <a:bodyPr wrap="square" rtlCol="0">
            <a:spAutoFit/>
          </a:bodyPr>
          <a:lstStyle/>
          <a:p>
            <a:r>
              <a:rPr lang="nb-NO" sz="1200" dirty="0"/>
              <a:t>Illustrasjon: Mattilsynet</a:t>
            </a:r>
          </a:p>
        </p:txBody>
      </p:sp>
      <p:pic>
        <p:nvPicPr>
          <p:cNvPr id="3" name="Bilde 2" descr="Et bilde som inneholder Grafikk, Font, grafisk design, design&#10;&#10;Automatisk generert beskrivelse">
            <a:extLst>
              <a:ext uri="{FF2B5EF4-FFF2-40B4-BE49-F238E27FC236}">
                <a16:creationId xmlns:a16="http://schemas.microsoft.com/office/drawing/2014/main" id="{62B5E27C-B0D0-2216-719F-135C68F3C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018649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A5552F-6E71-4989-B12B-52CC91A96B7D}"/>
              </a:ext>
            </a:extLst>
          </p:cNvPr>
          <p:cNvSpPr>
            <a:spLocks noGrp="1"/>
          </p:cNvSpPr>
          <p:nvPr>
            <p:ph type="title"/>
          </p:nvPr>
        </p:nvSpPr>
        <p:spPr/>
        <p:txBody>
          <a:bodyPr/>
          <a:lstStyle/>
          <a:p>
            <a:r>
              <a:rPr lang="nb-NO"/>
              <a:t>Vegetert buffersone</a:t>
            </a:r>
          </a:p>
        </p:txBody>
      </p:sp>
      <p:sp>
        <p:nvSpPr>
          <p:cNvPr id="4" name="Plassholder for innhold 3">
            <a:extLst>
              <a:ext uri="{FF2B5EF4-FFF2-40B4-BE49-F238E27FC236}">
                <a16:creationId xmlns:a16="http://schemas.microsoft.com/office/drawing/2014/main" id="{EFFEB17B-F486-444D-BE22-06307A55D028}"/>
              </a:ext>
            </a:extLst>
          </p:cNvPr>
          <p:cNvSpPr>
            <a:spLocks noGrp="1"/>
          </p:cNvSpPr>
          <p:nvPr>
            <p:ph idx="1"/>
          </p:nvPr>
        </p:nvSpPr>
        <p:spPr>
          <a:xfrm>
            <a:off x="360045" y="2112139"/>
            <a:ext cx="6396356" cy="4536567"/>
          </a:xfrm>
        </p:spPr>
        <p:txBody>
          <a:bodyPr>
            <a:normAutofit/>
          </a:bodyPr>
          <a:lstStyle/>
          <a:p>
            <a:pPr marL="0" indent="0">
              <a:spcAft>
                <a:spcPts val="300"/>
              </a:spcAft>
              <a:buNone/>
            </a:pPr>
            <a:r>
              <a:rPr lang="nb-NO" sz="2000" dirty="0"/>
              <a:t>Du trenger ikke å ha en vegetert buffersone mot overflatevann dersom minst ett av de følgende kriteriene er oppfylt: </a:t>
            </a:r>
          </a:p>
          <a:p>
            <a:pPr>
              <a:spcAft>
                <a:spcPts val="300"/>
              </a:spcAft>
            </a:pPr>
            <a:r>
              <a:rPr lang="nb-NO" sz="2000" dirty="0"/>
              <a:t>Vannet ligger høyere i terrenget enn det området som skal behandles med plantevernmiddel </a:t>
            </a:r>
          </a:p>
          <a:p>
            <a:pPr>
              <a:spcAft>
                <a:spcPts val="300"/>
              </a:spcAft>
            </a:pPr>
            <a:r>
              <a:rPr lang="nb-NO" sz="2000" dirty="0"/>
              <a:t>Vannet ligger mer enn 50 m fra det behandlede området. </a:t>
            </a:r>
          </a:p>
          <a:p>
            <a:pPr>
              <a:spcAft>
                <a:spcPts val="300"/>
              </a:spcAft>
            </a:pPr>
            <a:r>
              <a:rPr lang="nb-NO" sz="2000" dirty="0"/>
              <a:t>Området som skal behandles med plantevernmiddel har mindre enn 2% helling ned mot vannet.</a:t>
            </a:r>
          </a:p>
        </p:txBody>
      </p:sp>
      <p:sp>
        <p:nvSpPr>
          <p:cNvPr id="3" name="Plassholder for tekst 2">
            <a:extLst>
              <a:ext uri="{FF2B5EF4-FFF2-40B4-BE49-F238E27FC236}">
                <a16:creationId xmlns:a16="http://schemas.microsoft.com/office/drawing/2014/main" id="{8C67216C-EFD5-4D03-93C9-1CBB6A6F6EBD}"/>
              </a:ext>
            </a:extLst>
          </p:cNvPr>
          <p:cNvSpPr>
            <a:spLocks noGrp="1"/>
          </p:cNvSpPr>
          <p:nvPr>
            <p:ph type="body" sz="quarter" idx="4294967295"/>
          </p:nvPr>
        </p:nvSpPr>
        <p:spPr>
          <a:xfrm>
            <a:off x="360045" y="1148968"/>
            <a:ext cx="4829175" cy="731838"/>
          </a:xfrm>
        </p:spPr>
        <p:txBody>
          <a:bodyPr>
            <a:normAutofit/>
          </a:bodyPr>
          <a:lstStyle/>
          <a:p>
            <a:pPr marL="0" indent="0">
              <a:buNone/>
            </a:pPr>
            <a:r>
              <a:rPr lang="nb-NO" dirty="0"/>
              <a:t>Unntak fra kravet</a:t>
            </a:r>
          </a:p>
        </p:txBody>
      </p:sp>
      <p:pic>
        <p:nvPicPr>
          <p:cNvPr id="7" name="Bilde 7" descr="Et bilde som inneholder utendørs, himmel, gress, tre&#10;&#10;Automatisk generert beskrivelse">
            <a:extLst>
              <a:ext uri="{FF2B5EF4-FFF2-40B4-BE49-F238E27FC236}">
                <a16:creationId xmlns:a16="http://schemas.microsoft.com/office/drawing/2014/main" id="{70DCC335-F9FB-0096-EEDF-D2A0398EEF42}"/>
              </a:ext>
            </a:extLst>
          </p:cNvPr>
          <p:cNvPicPr>
            <a:picLocks noGrp="1" noChangeAspect="1"/>
          </p:cNvPicPr>
          <p:nvPr>
            <p:ph type="pic" sz="quarter" idx="4294967295"/>
          </p:nvPr>
        </p:nvPicPr>
        <p:blipFill rotWithShape="1">
          <a:blip r:embed="rId3"/>
          <a:srcRect l="5724" r="5724"/>
          <a:stretch/>
        </p:blipFill>
        <p:spPr>
          <a:xfrm>
            <a:off x="7150100" y="0"/>
            <a:ext cx="5041900" cy="6858000"/>
          </a:xfrm>
        </p:spPr>
      </p:pic>
      <p:sp>
        <p:nvSpPr>
          <p:cNvPr id="15" name="TekstSylinder 14">
            <a:extLst>
              <a:ext uri="{FF2B5EF4-FFF2-40B4-BE49-F238E27FC236}">
                <a16:creationId xmlns:a16="http://schemas.microsoft.com/office/drawing/2014/main" id="{C99AB792-7249-493F-A8D1-6679B8CA962C}"/>
              </a:ext>
            </a:extLst>
          </p:cNvPr>
          <p:cNvSpPr txBox="1"/>
          <p:nvPr/>
        </p:nvSpPr>
        <p:spPr>
          <a:xfrm>
            <a:off x="10493033" y="6581001"/>
            <a:ext cx="1662691" cy="276999"/>
          </a:xfrm>
          <a:prstGeom prst="rect">
            <a:avLst/>
          </a:prstGeom>
          <a:solidFill>
            <a:schemeClr val="tx1">
              <a:alpha val="50000"/>
            </a:schemeClr>
          </a:solidFill>
        </p:spPr>
        <p:txBody>
          <a:bodyPr wrap="square" lIns="91440" tIns="45720" rIns="91440" bIns="45720" rtlCol="0" anchor="t">
            <a:spAutoFit/>
          </a:bodyPr>
          <a:lstStyle/>
          <a:p>
            <a:r>
              <a:rPr lang="nb-NO" sz="1200" dirty="0">
                <a:solidFill>
                  <a:schemeClr val="bg1"/>
                </a:solidFill>
              </a:rPr>
              <a:t>Foto: A. K. Berg, NLR </a:t>
            </a:r>
          </a:p>
        </p:txBody>
      </p:sp>
      <p:pic>
        <p:nvPicPr>
          <p:cNvPr id="5" name="Bilde 4" descr="Et bilde som inneholder Grafikk, Font, grafisk design, design&#10;&#10;Automatisk generert beskrivelse">
            <a:extLst>
              <a:ext uri="{FF2B5EF4-FFF2-40B4-BE49-F238E27FC236}">
                <a16:creationId xmlns:a16="http://schemas.microsoft.com/office/drawing/2014/main" id="{C97D1DEC-E569-1D8C-AF16-A625689BA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770049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3E1A3F-0015-4971-A941-C281BDC85F84}"/>
              </a:ext>
            </a:extLst>
          </p:cNvPr>
          <p:cNvSpPr>
            <a:spLocks noGrp="1"/>
          </p:cNvSpPr>
          <p:nvPr>
            <p:ph type="title"/>
          </p:nvPr>
        </p:nvSpPr>
        <p:spPr/>
        <p:txBody>
          <a:bodyPr/>
          <a:lstStyle/>
          <a:p>
            <a:r>
              <a:rPr lang="nb-NO"/>
              <a:t>Oppgave, sprøytefri sone</a:t>
            </a:r>
          </a:p>
        </p:txBody>
      </p:sp>
      <p:sp>
        <p:nvSpPr>
          <p:cNvPr id="3" name="Plassholder for innhold 2">
            <a:extLst>
              <a:ext uri="{FF2B5EF4-FFF2-40B4-BE49-F238E27FC236}">
                <a16:creationId xmlns:a16="http://schemas.microsoft.com/office/drawing/2014/main" id="{1BB72225-51AF-A16A-B579-4E35D9206CDF}"/>
              </a:ext>
            </a:extLst>
          </p:cNvPr>
          <p:cNvSpPr>
            <a:spLocks noGrp="1"/>
          </p:cNvSpPr>
          <p:nvPr>
            <p:ph idx="1"/>
          </p:nvPr>
        </p:nvSpPr>
        <p:spPr>
          <a:xfrm>
            <a:off x="382524" y="1515904"/>
            <a:ext cx="9974324" cy="3826192"/>
          </a:xfrm>
        </p:spPr>
        <p:txBody>
          <a:bodyPr>
            <a:normAutofit lnSpcReduction="10000"/>
          </a:bodyPr>
          <a:lstStyle/>
          <a:p>
            <a:pPr marL="0" indent="0">
              <a:buNone/>
            </a:pPr>
            <a:r>
              <a:rPr lang="nb-NO" sz="2300" dirty="0"/>
              <a:t>Det er et vassdrag langs med åkeren din. Mellom innsjøen og åkeren er det et naturlig åkerkant på 2 meter. I tillegg har du en sone med blomster for pollinerende insekter på 2 meter. Du skal sprøyte ut en blanding med: </a:t>
            </a:r>
          </a:p>
          <a:p>
            <a:pPr lvl="1"/>
            <a:r>
              <a:rPr lang="nb-NO" sz="2300" b="1" dirty="0">
                <a:hlinkClick r:id="rId3"/>
              </a:rPr>
              <a:t>CDQ</a:t>
            </a:r>
            <a:endParaRPr lang="nb-NO" sz="2300" b="1" dirty="0"/>
          </a:p>
          <a:p>
            <a:pPr lvl="1"/>
            <a:r>
              <a:rPr lang="nb-NO" sz="2300" b="1" dirty="0" err="1">
                <a:hlinkClick r:id="rId4"/>
              </a:rPr>
              <a:t>Flurostar</a:t>
            </a:r>
            <a:r>
              <a:rPr lang="nb-NO" sz="2300" b="1" dirty="0">
                <a:hlinkClick r:id="rId4"/>
              </a:rPr>
              <a:t> 200</a:t>
            </a:r>
            <a:endParaRPr lang="nb-NO" sz="2300" b="1" dirty="0"/>
          </a:p>
          <a:p>
            <a:pPr lvl="1"/>
            <a:r>
              <a:rPr lang="nb-NO" sz="2300" b="1" dirty="0" err="1">
                <a:hlinkClick r:id="rId5"/>
              </a:rPr>
              <a:t>Biowet</a:t>
            </a:r>
            <a:r>
              <a:rPr lang="nb-NO" sz="2300" dirty="0"/>
              <a:t> klebemiddel</a:t>
            </a:r>
          </a:p>
          <a:p>
            <a:pPr marL="0" indent="0">
              <a:buNone/>
            </a:pPr>
            <a:endParaRPr lang="nb-NO" sz="2300" dirty="0"/>
          </a:p>
          <a:p>
            <a:pPr marL="0" indent="0">
              <a:buNone/>
            </a:pPr>
            <a:r>
              <a:rPr lang="nb-NO" sz="2300" dirty="0"/>
              <a:t>Hvor bred sprøytefri sone må du minimum ha langs åkerkanten som vender mot bekken? </a:t>
            </a:r>
          </a:p>
        </p:txBody>
      </p:sp>
      <p:pic>
        <p:nvPicPr>
          <p:cNvPr id="4" name="Bilde 3" descr="Et bilde som inneholder Grafikk, Font, grafisk design, design&#10;&#10;Automatisk generert beskrivelse">
            <a:extLst>
              <a:ext uri="{FF2B5EF4-FFF2-40B4-BE49-F238E27FC236}">
                <a16:creationId xmlns:a16="http://schemas.microsoft.com/office/drawing/2014/main" id="{46EC5083-4115-EF70-7A53-5499FC982B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710278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B6DB2F-9361-4521-B2DE-DD4917551E89}"/>
              </a:ext>
            </a:extLst>
          </p:cNvPr>
          <p:cNvSpPr>
            <a:spLocks noGrp="1"/>
          </p:cNvSpPr>
          <p:nvPr>
            <p:ph type="title"/>
          </p:nvPr>
        </p:nvSpPr>
        <p:spPr>
          <a:xfrm>
            <a:off x="1136650" y="374552"/>
            <a:ext cx="8642350" cy="1042989"/>
          </a:xfrm>
        </p:spPr>
        <p:txBody>
          <a:bodyPr>
            <a:normAutofit fontScale="90000"/>
          </a:bodyPr>
          <a:lstStyle/>
          <a:p>
            <a:r>
              <a:rPr lang="nb-NO" dirty="0"/>
              <a:t>Reduserte avstandskrav til vann ved avdriftsreduserende sprøyteteknikk</a:t>
            </a:r>
          </a:p>
        </p:txBody>
      </p:sp>
      <p:sp>
        <p:nvSpPr>
          <p:cNvPr id="3" name="Plassholder for tekst 2">
            <a:extLst>
              <a:ext uri="{FF2B5EF4-FFF2-40B4-BE49-F238E27FC236}">
                <a16:creationId xmlns:a16="http://schemas.microsoft.com/office/drawing/2014/main" id="{A06F0705-436C-43DA-9750-EF746F6A742E}"/>
              </a:ext>
            </a:extLst>
          </p:cNvPr>
          <p:cNvSpPr>
            <a:spLocks noGrp="1"/>
          </p:cNvSpPr>
          <p:nvPr>
            <p:ph type="body" sz="quarter" idx="13"/>
          </p:nvPr>
        </p:nvSpPr>
        <p:spPr>
          <a:xfrm>
            <a:off x="1136650" y="1509693"/>
            <a:ext cx="8642349" cy="662940"/>
          </a:xfrm>
        </p:spPr>
        <p:txBody>
          <a:bodyPr>
            <a:normAutofit fontScale="85000" lnSpcReduction="20000"/>
          </a:bodyPr>
          <a:lstStyle/>
          <a:p>
            <a:r>
              <a:rPr lang="nb-NO" sz="2400" dirty="0"/>
              <a:t>Du kan bruke avdriftsreduserende utstyr og sprøyte nærmere overflatevann når du oppfyller </a:t>
            </a:r>
            <a:r>
              <a:rPr lang="nb-NO" sz="2400" b="1" dirty="0"/>
              <a:t>alle</a:t>
            </a:r>
            <a:r>
              <a:rPr lang="nb-NO" sz="2400" dirty="0"/>
              <a:t> disse kravene: </a:t>
            </a:r>
          </a:p>
          <a:p>
            <a:endParaRPr lang="nb-NO" dirty="0"/>
          </a:p>
        </p:txBody>
      </p:sp>
      <p:sp>
        <p:nvSpPr>
          <p:cNvPr id="4" name="Plassholder for innhold 3">
            <a:extLst>
              <a:ext uri="{FF2B5EF4-FFF2-40B4-BE49-F238E27FC236}">
                <a16:creationId xmlns:a16="http://schemas.microsoft.com/office/drawing/2014/main" id="{0D2BC000-4A8D-4159-B842-C3FECE412952}"/>
              </a:ext>
            </a:extLst>
          </p:cNvPr>
          <p:cNvSpPr>
            <a:spLocks noGrp="1"/>
          </p:cNvSpPr>
          <p:nvPr>
            <p:ph idx="18"/>
          </p:nvPr>
        </p:nvSpPr>
        <p:spPr>
          <a:xfrm>
            <a:off x="1273383" y="2396390"/>
            <a:ext cx="9420018" cy="3775075"/>
          </a:xfrm>
        </p:spPr>
        <p:txBody>
          <a:bodyPr>
            <a:normAutofit/>
          </a:bodyPr>
          <a:lstStyle/>
          <a:p>
            <a:r>
              <a:rPr lang="nb-NO" sz="2000" dirty="0"/>
              <a:t>Det står på plantevernmiddelets etikett at det er tillatt å sprøyte nærmere overflatevann dersom du bruker avdriftsreduserende utstyr og teknikker. </a:t>
            </a:r>
          </a:p>
          <a:p>
            <a:r>
              <a:rPr lang="nb-NO" sz="2000" dirty="0"/>
              <a:t>Du bruker bomsprøyte og oppfyller kravene i kapittel 5 i Mattilsynets veileder, eller bruker </a:t>
            </a:r>
            <a:r>
              <a:rPr lang="nb-NO" sz="2000" dirty="0" err="1"/>
              <a:t>tåkesprøyte</a:t>
            </a:r>
            <a:r>
              <a:rPr lang="nb-NO" sz="2000" dirty="0"/>
              <a:t> og oppfyller kravene i kapittel 6 i veilederen.</a:t>
            </a:r>
          </a:p>
          <a:p>
            <a:r>
              <a:rPr lang="nb-NO" sz="2000" dirty="0"/>
              <a:t>Du fører journal over de avdriftsreduserende tiltakene du har benyttet, se kapittel 7 i veilederen.</a:t>
            </a:r>
          </a:p>
          <a:p>
            <a:endParaRPr lang="nb-NO" sz="2000" dirty="0"/>
          </a:p>
          <a:p>
            <a:pPr marL="0" indent="0">
              <a:buNone/>
            </a:pPr>
            <a:r>
              <a:rPr lang="nb-NO" sz="2000" dirty="0"/>
              <a:t>Veileder: </a:t>
            </a:r>
            <a:r>
              <a:rPr lang="nb-NO" dirty="0">
                <a:hlinkClick r:id="rId3"/>
              </a:rPr>
              <a:t>Tiltak som gir avdriftsreduksjon</a:t>
            </a:r>
            <a:r>
              <a:rPr lang="nb-NO" dirty="0"/>
              <a:t> </a:t>
            </a:r>
            <a:r>
              <a:rPr lang="nb-NO" sz="2000" dirty="0"/>
              <a:t>(Mattilsynet)</a:t>
            </a:r>
          </a:p>
        </p:txBody>
      </p:sp>
      <p:sp>
        <p:nvSpPr>
          <p:cNvPr id="5" name="TekstSylinder 4">
            <a:extLst>
              <a:ext uri="{FF2B5EF4-FFF2-40B4-BE49-F238E27FC236}">
                <a16:creationId xmlns:a16="http://schemas.microsoft.com/office/drawing/2014/main" id="{9494AB52-3938-DFA5-D4E8-D7587D5F05C6}"/>
              </a:ext>
            </a:extLst>
          </p:cNvPr>
          <p:cNvSpPr txBox="1"/>
          <p:nvPr/>
        </p:nvSpPr>
        <p:spPr>
          <a:xfrm>
            <a:off x="1273382" y="5802132"/>
            <a:ext cx="6079918" cy="369332"/>
          </a:xfrm>
          <a:prstGeom prst="rect">
            <a:avLst/>
          </a:prstGeom>
          <a:noFill/>
          <a:ln>
            <a:solidFill>
              <a:schemeClr val="accent6"/>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nb-NO" dirty="0"/>
              <a:t>Uansett skal det være en sprøytefrisone på 3 m til vann</a:t>
            </a:r>
          </a:p>
        </p:txBody>
      </p:sp>
      <p:pic>
        <p:nvPicPr>
          <p:cNvPr id="6" name="Bilde 5" descr="Et bilde som inneholder Grafikk, Font, grafisk design, design&#10;&#10;Automatisk generert beskrivelse">
            <a:extLst>
              <a:ext uri="{FF2B5EF4-FFF2-40B4-BE49-F238E27FC236}">
                <a16:creationId xmlns:a16="http://schemas.microsoft.com/office/drawing/2014/main" id="{7C97144D-83AC-6845-4079-3F517FA6F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956655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52BD3A-6986-4BE9-9698-98B90A46FB31}"/>
              </a:ext>
            </a:extLst>
          </p:cNvPr>
          <p:cNvSpPr>
            <a:spLocks noGrp="1"/>
          </p:cNvSpPr>
          <p:nvPr>
            <p:ph type="title"/>
          </p:nvPr>
        </p:nvSpPr>
        <p:spPr>
          <a:xfrm>
            <a:off x="1122988" y="175261"/>
            <a:ext cx="8642350" cy="1042989"/>
          </a:xfrm>
        </p:spPr>
        <p:txBody>
          <a:bodyPr/>
          <a:lstStyle/>
          <a:p>
            <a:r>
              <a:rPr lang="nb-NO"/>
              <a:t>Miljømerking</a:t>
            </a:r>
          </a:p>
        </p:txBody>
      </p:sp>
      <p:sp>
        <p:nvSpPr>
          <p:cNvPr id="3" name="Plassholder for tekst 2">
            <a:extLst>
              <a:ext uri="{FF2B5EF4-FFF2-40B4-BE49-F238E27FC236}">
                <a16:creationId xmlns:a16="http://schemas.microsoft.com/office/drawing/2014/main" id="{5097682D-2048-41E2-B6F6-A85FB097D3EF}"/>
              </a:ext>
            </a:extLst>
          </p:cNvPr>
          <p:cNvSpPr>
            <a:spLocks noGrp="1"/>
          </p:cNvSpPr>
          <p:nvPr>
            <p:ph type="body" sz="quarter" idx="13"/>
          </p:nvPr>
        </p:nvSpPr>
        <p:spPr>
          <a:xfrm>
            <a:off x="1122987" y="1272540"/>
            <a:ext cx="8642349" cy="662940"/>
          </a:xfrm>
        </p:spPr>
        <p:txBody>
          <a:bodyPr/>
          <a:lstStyle/>
          <a:p>
            <a:r>
              <a:rPr lang="nb-NO" dirty="0"/>
              <a:t>Eksempel på etikett</a:t>
            </a:r>
          </a:p>
        </p:txBody>
      </p:sp>
      <p:pic>
        <p:nvPicPr>
          <p:cNvPr id="7" name="Plassholder for innhold 6">
            <a:extLst>
              <a:ext uri="{FF2B5EF4-FFF2-40B4-BE49-F238E27FC236}">
                <a16:creationId xmlns:a16="http://schemas.microsoft.com/office/drawing/2014/main" id="{19490D27-AAD9-4E80-AC12-E8A69280B0D9}"/>
              </a:ext>
            </a:extLst>
          </p:cNvPr>
          <p:cNvPicPr>
            <a:picLocks noGrp="1" noChangeAspect="1"/>
          </p:cNvPicPr>
          <p:nvPr>
            <p:ph idx="18"/>
          </p:nvPr>
        </p:nvPicPr>
        <p:blipFill rotWithShape="1">
          <a:blip r:embed="rId3"/>
          <a:srcRect t="12477"/>
          <a:stretch/>
        </p:blipFill>
        <p:spPr>
          <a:xfrm>
            <a:off x="1129890" y="1935480"/>
            <a:ext cx="8717335" cy="3797304"/>
          </a:xfrm>
        </p:spPr>
      </p:pic>
      <p:sp>
        <p:nvSpPr>
          <p:cNvPr id="8" name="Rektangel 7">
            <a:extLst>
              <a:ext uri="{FF2B5EF4-FFF2-40B4-BE49-F238E27FC236}">
                <a16:creationId xmlns:a16="http://schemas.microsoft.com/office/drawing/2014/main" id="{9D6AF355-8D76-4811-8146-91D622C53DB3}"/>
              </a:ext>
            </a:extLst>
          </p:cNvPr>
          <p:cNvSpPr/>
          <p:nvPr/>
        </p:nvSpPr>
        <p:spPr>
          <a:xfrm>
            <a:off x="1230496" y="1989769"/>
            <a:ext cx="2428581" cy="6086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F9545EE2-B73A-483A-B30D-1E305A5A6552}"/>
              </a:ext>
            </a:extLst>
          </p:cNvPr>
          <p:cNvSpPr/>
          <p:nvPr/>
        </p:nvSpPr>
        <p:spPr>
          <a:xfrm>
            <a:off x="1230496" y="3400443"/>
            <a:ext cx="4866981" cy="13558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25623815-FBD9-491F-BA82-37FA41147E45}"/>
              </a:ext>
            </a:extLst>
          </p:cNvPr>
          <p:cNvSpPr/>
          <p:nvPr/>
        </p:nvSpPr>
        <p:spPr>
          <a:xfrm>
            <a:off x="1230495" y="4756298"/>
            <a:ext cx="3286275" cy="71723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217751D2-5050-40D7-B6A5-511C0132831A}"/>
              </a:ext>
            </a:extLst>
          </p:cNvPr>
          <p:cNvSpPr/>
          <p:nvPr/>
        </p:nvSpPr>
        <p:spPr>
          <a:xfrm>
            <a:off x="6312857" y="4756298"/>
            <a:ext cx="3286275" cy="82916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2FA46281-016F-40A8-A1D3-D33C72B4F2AC}"/>
              </a:ext>
            </a:extLst>
          </p:cNvPr>
          <p:cNvSpPr/>
          <p:nvPr/>
        </p:nvSpPr>
        <p:spPr>
          <a:xfrm rot="2700000">
            <a:off x="6169066" y="2737551"/>
            <a:ext cx="2576291" cy="128967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6C2B4030-954B-39F1-1415-C457BC8372DA}"/>
              </a:ext>
            </a:extLst>
          </p:cNvPr>
          <p:cNvSpPr txBox="1"/>
          <p:nvPr/>
        </p:nvSpPr>
        <p:spPr>
          <a:xfrm>
            <a:off x="7798897" y="5719521"/>
            <a:ext cx="2339218" cy="261610"/>
          </a:xfrm>
          <a:prstGeom prst="rect">
            <a:avLst/>
          </a:prstGeom>
          <a:noFill/>
        </p:spPr>
        <p:txBody>
          <a:bodyPr wrap="square" rtlCol="0">
            <a:spAutoFit/>
          </a:bodyPr>
          <a:lstStyle/>
          <a:p>
            <a:r>
              <a:rPr lang="nb-NO" sz="1100" dirty="0"/>
              <a:t>Etikett fra </a:t>
            </a:r>
            <a:r>
              <a:rPr lang="nb-NO" sz="1100" dirty="0">
                <a:hlinkClick r:id="rId4"/>
              </a:rPr>
              <a:t>www.mattilsynet.no</a:t>
            </a:r>
            <a:endParaRPr lang="nb-NO" sz="1100" dirty="0"/>
          </a:p>
        </p:txBody>
      </p:sp>
      <p:pic>
        <p:nvPicPr>
          <p:cNvPr id="5" name="Bilde 4" descr="Et bilde som inneholder Grafikk, Font, grafisk design, design&#10;&#10;Automatisk generert beskrivelse">
            <a:extLst>
              <a:ext uri="{FF2B5EF4-FFF2-40B4-BE49-F238E27FC236}">
                <a16:creationId xmlns:a16="http://schemas.microsoft.com/office/drawing/2014/main" id="{8B92D565-6B4E-36EB-8638-DF22ACCCE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959758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4400EF-6735-4B70-9F0D-B861FFE5D5E5}"/>
              </a:ext>
            </a:extLst>
          </p:cNvPr>
          <p:cNvSpPr>
            <a:spLocks noGrp="1"/>
          </p:cNvSpPr>
          <p:nvPr>
            <p:ph type="title"/>
          </p:nvPr>
        </p:nvSpPr>
        <p:spPr>
          <a:xfrm>
            <a:off x="1165223" y="543812"/>
            <a:ext cx="8642350" cy="1042989"/>
          </a:xfrm>
        </p:spPr>
        <p:txBody>
          <a:bodyPr/>
          <a:lstStyle/>
          <a:p>
            <a:r>
              <a:rPr lang="nb-NO" dirty="0"/>
              <a:t>Journal for vannbeskyttelse</a:t>
            </a:r>
          </a:p>
        </p:txBody>
      </p:sp>
      <p:sp>
        <p:nvSpPr>
          <p:cNvPr id="13" name="Plassholder for tekst 12">
            <a:extLst>
              <a:ext uri="{FF2B5EF4-FFF2-40B4-BE49-F238E27FC236}">
                <a16:creationId xmlns:a16="http://schemas.microsoft.com/office/drawing/2014/main" id="{8487E459-6066-4E69-AD66-48A39EAA0CB6}"/>
              </a:ext>
            </a:extLst>
          </p:cNvPr>
          <p:cNvSpPr>
            <a:spLocks noGrp="1"/>
          </p:cNvSpPr>
          <p:nvPr>
            <p:ph type="body" sz="quarter" idx="13"/>
          </p:nvPr>
        </p:nvSpPr>
        <p:spPr>
          <a:xfrm>
            <a:off x="1165224" y="1272540"/>
            <a:ext cx="8642349" cy="662940"/>
          </a:xfrm>
        </p:spPr>
        <p:txBody>
          <a:bodyPr/>
          <a:lstStyle/>
          <a:p>
            <a:r>
              <a:rPr lang="nb-NO"/>
              <a:t>I vannjournalen skal du beskrive:</a:t>
            </a:r>
          </a:p>
          <a:p>
            <a:endParaRPr lang="nb-NO"/>
          </a:p>
        </p:txBody>
      </p:sp>
      <p:sp>
        <p:nvSpPr>
          <p:cNvPr id="8" name="Plassholder for innhold 7">
            <a:extLst>
              <a:ext uri="{FF2B5EF4-FFF2-40B4-BE49-F238E27FC236}">
                <a16:creationId xmlns:a16="http://schemas.microsoft.com/office/drawing/2014/main" id="{AD302092-4ADD-4744-B784-468EFAE27F7D}"/>
              </a:ext>
            </a:extLst>
          </p:cNvPr>
          <p:cNvSpPr>
            <a:spLocks noGrp="1"/>
          </p:cNvSpPr>
          <p:nvPr>
            <p:ph idx="18"/>
          </p:nvPr>
        </p:nvSpPr>
        <p:spPr>
          <a:xfrm>
            <a:off x="1301957" y="1863403"/>
            <a:ext cx="10051843" cy="3584855"/>
          </a:xfrm>
        </p:spPr>
        <p:txBody>
          <a:bodyPr>
            <a:noAutofit/>
          </a:bodyPr>
          <a:lstStyle/>
          <a:p>
            <a:r>
              <a:rPr lang="nb-NO" sz="1800" dirty="0"/>
              <a:t>Skifteinformasjon:</a:t>
            </a:r>
          </a:p>
          <a:p>
            <a:pPr lvl="1"/>
            <a:r>
              <a:rPr lang="nb-NO" dirty="0"/>
              <a:t>Buffersoner til overflatevann</a:t>
            </a:r>
          </a:p>
          <a:p>
            <a:pPr lvl="1"/>
            <a:r>
              <a:rPr lang="nb-NO" dirty="0"/>
              <a:t>Avstand til evt. drikkevannskilder</a:t>
            </a:r>
          </a:p>
          <a:p>
            <a:endParaRPr lang="nb-NO" sz="1800" dirty="0"/>
          </a:p>
          <a:p>
            <a:r>
              <a:rPr lang="nb-NO" sz="1800" dirty="0"/>
              <a:t>Middelets krav</a:t>
            </a:r>
          </a:p>
          <a:p>
            <a:pPr lvl="1"/>
            <a:r>
              <a:rPr lang="nb-NO" dirty="0"/>
              <a:t>Avstandskrav</a:t>
            </a:r>
          </a:p>
          <a:p>
            <a:pPr lvl="1"/>
            <a:r>
              <a:rPr lang="nb-NO" dirty="0"/>
              <a:t>Evt. krav til 10 m buffersone</a:t>
            </a:r>
          </a:p>
          <a:p>
            <a:endParaRPr lang="nb-NO" sz="1800" dirty="0"/>
          </a:p>
          <a:p>
            <a:r>
              <a:rPr lang="nb-NO" sz="1800" dirty="0"/>
              <a:t>Skadebegrensende tiltak, f.eks.:</a:t>
            </a:r>
          </a:p>
          <a:p>
            <a:pPr lvl="1"/>
            <a:r>
              <a:rPr lang="nb-NO" dirty="0"/>
              <a:t>Valg av dyse</a:t>
            </a:r>
          </a:p>
          <a:p>
            <a:pPr lvl="1"/>
            <a:r>
              <a:rPr lang="nb-NO" dirty="0"/>
              <a:t>Større bufferavstand til vann enn kravet på etikett</a:t>
            </a:r>
          </a:p>
          <a:p>
            <a:pPr lvl="1"/>
            <a:r>
              <a:rPr lang="nb-NO" dirty="0"/>
              <a:t>Valg av vaskeplass</a:t>
            </a:r>
          </a:p>
        </p:txBody>
      </p:sp>
      <p:pic>
        <p:nvPicPr>
          <p:cNvPr id="4" name="Grafikk 3" descr="Åpen bok kontur">
            <a:extLst>
              <a:ext uri="{FF2B5EF4-FFF2-40B4-BE49-F238E27FC236}">
                <a16:creationId xmlns:a16="http://schemas.microsoft.com/office/drawing/2014/main" id="{83302651-26CA-49E7-AAB8-C404506F47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7573" y="406610"/>
            <a:ext cx="1731859" cy="1731859"/>
          </a:xfrm>
          <a:prstGeom prst="rect">
            <a:avLst/>
          </a:prstGeom>
        </p:spPr>
      </p:pic>
      <p:pic>
        <p:nvPicPr>
          <p:cNvPr id="3" name="Bilde 2" descr="Et bilde som inneholder Grafikk, Font, grafisk design, design&#10;&#10;Automatisk generert beskrivelse">
            <a:extLst>
              <a:ext uri="{FF2B5EF4-FFF2-40B4-BE49-F238E27FC236}">
                <a16:creationId xmlns:a16="http://schemas.microsoft.com/office/drawing/2014/main" id="{7EC08697-32C0-5B22-713E-20E9A7B1F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851126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402A77E4-D7BF-019B-014E-7E6DDD7A647B}"/>
              </a:ext>
            </a:extLst>
          </p:cNvPr>
          <p:cNvPicPr>
            <a:picLocks noChangeAspect="1"/>
          </p:cNvPicPr>
          <p:nvPr/>
        </p:nvPicPr>
        <p:blipFill>
          <a:blip r:embed="rId3"/>
          <a:stretch>
            <a:fillRect/>
          </a:stretch>
        </p:blipFill>
        <p:spPr>
          <a:xfrm>
            <a:off x="0" y="2286409"/>
            <a:ext cx="12192000" cy="2285182"/>
          </a:xfrm>
          <a:prstGeom prst="rect">
            <a:avLst/>
          </a:prstGeom>
        </p:spPr>
      </p:pic>
      <p:sp>
        <p:nvSpPr>
          <p:cNvPr id="2" name="TekstSylinder 1">
            <a:extLst>
              <a:ext uri="{FF2B5EF4-FFF2-40B4-BE49-F238E27FC236}">
                <a16:creationId xmlns:a16="http://schemas.microsoft.com/office/drawing/2014/main" id="{195C34FB-685B-7970-D5FD-A99A0DDDF5FD}"/>
              </a:ext>
            </a:extLst>
          </p:cNvPr>
          <p:cNvSpPr txBox="1"/>
          <p:nvPr/>
        </p:nvSpPr>
        <p:spPr>
          <a:xfrm>
            <a:off x="10843708" y="4571591"/>
            <a:ext cx="1651299" cy="430887"/>
          </a:xfrm>
          <a:prstGeom prst="rect">
            <a:avLst/>
          </a:prstGeom>
          <a:noFill/>
        </p:spPr>
        <p:txBody>
          <a:bodyPr wrap="square" rtlCol="0">
            <a:spAutoFit/>
          </a:bodyPr>
          <a:lstStyle/>
          <a:p>
            <a:r>
              <a:rPr lang="nb-NO" sz="1050" dirty="0"/>
              <a:t>Kilde: </a:t>
            </a:r>
            <a:r>
              <a:rPr lang="nb-NO" sz="1050" dirty="0">
                <a:hlinkClick r:id="rId4"/>
              </a:rPr>
              <a:t>www.nlr.no</a:t>
            </a:r>
            <a:endParaRPr lang="nb-NO" sz="1050" dirty="0"/>
          </a:p>
          <a:p>
            <a:endParaRPr lang="nb-NO" sz="1050" dirty="0"/>
          </a:p>
        </p:txBody>
      </p:sp>
      <p:pic>
        <p:nvPicPr>
          <p:cNvPr id="3" name="Bilde 2" descr="Et bilde som inneholder Grafikk, Font, grafisk design, design&#10;&#10;Automatisk generert beskrivelse">
            <a:extLst>
              <a:ext uri="{FF2B5EF4-FFF2-40B4-BE49-F238E27FC236}">
                <a16:creationId xmlns:a16="http://schemas.microsoft.com/office/drawing/2014/main" id="{B0250350-F292-94A1-EBBE-5EC75CDBE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096656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FB9743-D2F6-4397-A754-E8064F5DA7E3}"/>
              </a:ext>
            </a:extLst>
          </p:cNvPr>
          <p:cNvSpPr>
            <a:spLocks noGrp="1"/>
          </p:cNvSpPr>
          <p:nvPr>
            <p:ph type="title"/>
          </p:nvPr>
        </p:nvSpPr>
        <p:spPr>
          <a:xfrm>
            <a:off x="1098550" y="175261"/>
            <a:ext cx="8642350" cy="1042989"/>
          </a:xfrm>
        </p:spPr>
        <p:txBody>
          <a:bodyPr/>
          <a:lstStyle/>
          <a:p>
            <a:r>
              <a:rPr lang="nb-NO"/>
              <a:t>Rengjøring</a:t>
            </a:r>
          </a:p>
        </p:txBody>
      </p:sp>
      <p:sp>
        <p:nvSpPr>
          <p:cNvPr id="3" name="Plassholder for tekst 2">
            <a:extLst>
              <a:ext uri="{FF2B5EF4-FFF2-40B4-BE49-F238E27FC236}">
                <a16:creationId xmlns:a16="http://schemas.microsoft.com/office/drawing/2014/main" id="{3AD60032-8697-45E2-B998-C1A2B90B1246}"/>
              </a:ext>
            </a:extLst>
          </p:cNvPr>
          <p:cNvSpPr>
            <a:spLocks noGrp="1"/>
          </p:cNvSpPr>
          <p:nvPr>
            <p:ph type="body" sz="quarter" idx="13"/>
          </p:nvPr>
        </p:nvSpPr>
        <p:spPr>
          <a:xfrm>
            <a:off x="1098549" y="1272540"/>
            <a:ext cx="8642349" cy="662940"/>
          </a:xfrm>
        </p:spPr>
        <p:txBody>
          <a:bodyPr/>
          <a:lstStyle/>
          <a:p>
            <a:r>
              <a:rPr lang="nb-NO" dirty="0"/>
              <a:t>Viktig ved vasking av sprøytetank, rester og tomemballasje  </a:t>
            </a:r>
          </a:p>
          <a:p>
            <a:endParaRPr lang="nb-NO" dirty="0"/>
          </a:p>
        </p:txBody>
      </p:sp>
      <p:sp>
        <p:nvSpPr>
          <p:cNvPr id="4" name="Plassholder for innhold 3">
            <a:extLst>
              <a:ext uri="{FF2B5EF4-FFF2-40B4-BE49-F238E27FC236}">
                <a16:creationId xmlns:a16="http://schemas.microsoft.com/office/drawing/2014/main" id="{F0E85840-2A97-4E7A-AAB6-04DDB98D2C41}"/>
              </a:ext>
            </a:extLst>
          </p:cNvPr>
          <p:cNvSpPr>
            <a:spLocks noGrp="1"/>
          </p:cNvSpPr>
          <p:nvPr>
            <p:ph idx="18"/>
          </p:nvPr>
        </p:nvSpPr>
        <p:spPr>
          <a:xfrm>
            <a:off x="1235282" y="1863403"/>
            <a:ext cx="8642351" cy="3584855"/>
          </a:xfrm>
        </p:spPr>
        <p:txBody>
          <a:bodyPr>
            <a:normAutofit fontScale="92500" lnSpcReduction="10000"/>
          </a:bodyPr>
          <a:lstStyle/>
          <a:p>
            <a:pPr>
              <a:lnSpc>
                <a:spcPct val="150000"/>
              </a:lnSpc>
            </a:pPr>
            <a:r>
              <a:rPr lang="nb-NO" sz="2000"/>
              <a:t>Unngå væskerester ved avsluttet sprøyting </a:t>
            </a:r>
          </a:p>
          <a:p>
            <a:pPr>
              <a:lnSpc>
                <a:spcPct val="150000"/>
              </a:lnSpc>
            </a:pPr>
            <a:r>
              <a:rPr lang="nb-NO" sz="2000"/>
              <a:t>Rester på sprøytetanken skal fortynnes 5 ganger med vann og sprøytes ut over det behandlede arealet. </a:t>
            </a:r>
          </a:p>
          <a:p>
            <a:pPr>
              <a:lnSpc>
                <a:spcPct val="150000"/>
              </a:lnSpc>
            </a:pPr>
            <a:r>
              <a:rPr lang="nb-NO" sz="2000"/>
              <a:t>Tankskylleutstyr letter dette arbeidet </a:t>
            </a:r>
          </a:p>
          <a:p>
            <a:pPr>
              <a:lnSpc>
                <a:spcPct val="150000"/>
              </a:lnSpc>
            </a:pPr>
            <a:r>
              <a:rPr lang="nb-NO" sz="2000"/>
              <a:t>Unngå at sprøyteutstyret blir tilgriset av plantevernmidler utvendig </a:t>
            </a:r>
          </a:p>
          <a:p>
            <a:pPr>
              <a:lnSpc>
                <a:spcPct val="150000"/>
              </a:lnSpc>
            </a:pPr>
            <a:r>
              <a:rPr lang="nb-NO" sz="2000"/>
              <a:t>En god del rester kan bli sittende igjen på bommen etter sprøyting. Det anbefales å gjennomføre en grovskylling av sprøyta og bommen ute i åkeren </a:t>
            </a:r>
            <a:br>
              <a:rPr lang="nb-NO"/>
            </a:br>
            <a:endParaRPr lang="nb-NO"/>
          </a:p>
          <a:p>
            <a:endParaRPr lang="nb-NO"/>
          </a:p>
        </p:txBody>
      </p:sp>
      <p:pic>
        <p:nvPicPr>
          <p:cNvPr id="5" name="Bilde 4" descr="Et bilde som inneholder Grafikk, Font, grafisk design, design&#10;&#10;Automatisk generert beskrivelse">
            <a:extLst>
              <a:ext uri="{FF2B5EF4-FFF2-40B4-BE49-F238E27FC236}">
                <a16:creationId xmlns:a16="http://schemas.microsoft.com/office/drawing/2014/main" id="{5B208BBE-A99E-09D8-75FA-E6EA12D74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625245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833CCBA-699A-43D7-9987-1E36D6B0D344}"/>
              </a:ext>
            </a:extLst>
          </p:cNvPr>
          <p:cNvSpPr>
            <a:spLocks noGrp="1"/>
          </p:cNvSpPr>
          <p:nvPr>
            <p:ph type="title"/>
          </p:nvPr>
        </p:nvSpPr>
        <p:spPr>
          <a:xfrm>
            <a:off x="360045" y="360045"/>
            <a:ext cx="6421755" cy="1242155"/>
          </a:xfrm>
        </p:spPr>
        <p:txBody>
          <a:bodyPr>
            <a:normAutofit/>
          </a:bodyPr>
          <a:lstStyle/>
          <a:p>
            <a:r>
              <a:rPr lang="nb-NO" dirty="0"/>
              <a:t>Rengjøring og avfallsbehandling</a:t>
            </a:r>
            <a:endParaRPr lang="en-US" dirty="0"/>
          </a:p>
        </p:txBody>
      </p:sp>
      <p:sp>
        <p:nvSpPr>
          <p:cNvPr id="16" name="Content Placeholder 3">
            <a:extLst>
              <a:ext uri="{FF2B5EF4-FFF2-40B4-BE49-F238E27FC236}">
                <a16:creationId xmlns:a16="http://schemas.microsoft.com/office/drawing/2014/main" id="{96A0724C-99C9-4EF2-A0FD-5C0ACC2F36B4}"/>
              </a:ext>
            </a:extLst>
          </p:cNvPr>
          <p:cNvSpPr>
            <a:spLocks noGrp="1"/>
          </p:cNvSpPr>
          <p:nvPr>
            <p:ph idx="1"/>
          </p:nvPr>
        </p:nvSpPr>
        <p:spPr>
          <a:xfrm>
            <a:off x="371285" y="2524427"/>
            <a:ext cx="6410516" cy="4536567"/>
          </a:xfrm>
        </p:spPr>
        <p:txBody>
          <a:bodyPr>
            <a:noAutofit/>
          </a:bodyPr>
          <a:lstStyle/>
          <a:p>
            <a:pPr>
              <a:lnSpc>
                <a:spcPct val="150000"/>
              </a:lnSpc>
            </a:pPr>
            <a:r>
              <a:rPr lang="nb-NO" sz="1800" dirty="0"/>
              <a:t>Tenk nøye over valg av vaskeplass! </a:t>
            </a:r>
          </a:p>
          <a:p>
            <a:pPr>
              <a:lnSpc>
                <a:spcPct val="150000"/>
              </a:lnSpc>
            </a:pPr>
            <a:r>
              <a:rPr lang="nb-NO" sz="1800" dirty="0"/>
              <a:t>Vask ikke sprøyteutstyr i nærheten av drikkevannsbrønner!</a:t>
            </a:r>
          </a:p>
          <a:p>
            <a:pPr>
              <a:lnSpc>
                <a:spcPct val="150000"/>
              </a:lnSpc>
            </a:pPr>
            <a:r>
              <a:rPr lang="nb-NO" sz="1800" dirty="0"/>
              <a:t>Rene kanner kan leveres til ordinær gjenvinning. </a:t>
            </a:r>
          </a:p>
          <a:p>
            <a:pPr>
              <a:lnSpc>
                <a:spcPct val="150000"/>
              </a:lnSpc>
            </a:pPr>
            <a:r>
              <a:rPr lang="nb-NO" sz="1800" dirty="0"/>
              <a:t>Rester av konsentrerte plantevernmidler og ikke rengjort tomemballasje skal leveres til mottak for farlig avfall</a:t>
            </a:r>
          </a:p>
          <a:p>
            <a:pPr>
              <a:lnSpc>
                <a:spcPct val="150000"/>
              </a:lnSpc>
            </a:pPr>
            <a:r>
              <a:rPr lang="nb-NO" sz="1800" dirty="0"/>
              <a:t>Det er forbudt å bruke tomemballasje til andre formål </a:t>
            </a:r>
          </a:p>
        </p:txBody>
      </p:sp>
      <p:sp>
        <p:nvSpPr>
          <p:cNvPr id="11" name="Plassholder for tekst 2">
            <a:extLst>
              <a:ext uri="{FF2B5EF4-FFF2-40B4-BE49-F238E27FC236}">
                <a16:creationId xmlns:a16="http://schemas.microsoft.com/office/drawing/2014/main" id="{7BE2EE8B-CCDA-4173-B793-EF52359D930D}"/>
              </a:ext>
            </a:extLst>
          </p:cNvPr>
          <p:cNvSpPr>
            <a:spLocks noGrp="1"/>
          </p:cNvSpPr>
          <p:nvPr>
            <p:ph type="body" sz="quarter" idx="4294967295"/>
          </p:nvPr>
        </p:nvSpPr>
        <p:spPr>
          <a:xfrm>
            <a:off x="405447" y="1731526"/>
            <a:ext cx="6330950" cy="663575"/>
          </a:xfrm>
        </p:spPr>
        <p:txBody>
          <a:bodyPr>
            <a:normAutofit fontScale="92500" lnSpcReduction="20000"/>
          </a:bodyPr>
          <a:lstStyle/>
          <a:p>
            <a:pPr marL="0" indent="0">
              <a:buNone/>
            </a:pPr>
            <a:r>
              <a:rPr lang="nb-NO" sz="2200" dirty="0"/>
              <a:t>Viktig ved vasking av sprøytetank, rester og tomemballasje  </a:t>
            </a:r>
          </a:p>
          <a:p>
            <a:endParaRPr lang="nb-NO" dirty="0"/>
          </a:p>
        </p:txBody>
      </p:sp>
      <p:pic>
        <p:nvPicPr>
          <p:cNvPr id="7" name="Plassholder for bilde 6" descr="Et bilde som inneholder gress, utendørs&#10;&#10;Automatisk generert beskrivelse">
            <a:extLst>
              <a:ext uri="{FF2B5EF4-FFF2-40B4-BE49-F238E27FC236}">
                <a16:creationId xmlns:a16="http://schemas.microsoft.com/office/drawing/2014/main" id="{F37CE2E9-55B5-4313-B2FE-1766DA5562D5}"/>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19240" r="19240"/>
          <a:stretch/>
        </p:blipFill>
        <p:spPr>
          <a:xfrm>
            <a:off x="7150100" y="0"/>
            <a:ext cx="5041900" cy="6858000"/>
          </a:xfrm>
          <a:noFill/>
        </p:spPr>
      </p:pic>
      <p:sp>
        <p:nvSpPr>
          <p:cNvPr id="9" name="TekstSylinder 8">
            <a:extLst>
              <a:ext uri="{FF2B5EF4-FFF2-40B4-BE49-F238E27FC236}">
                <a16:creationId xmlns:a16="http://schemas.microsoft.com/office/drawing/2014/main" id="{79C36A6E-1192-4EFC-88E5-8F2AB8A5CF2E}"/>
              </a:ext>
            </a:extLst>
          </p:cNvPr>
          <p:cNvSpPr txBox="1"/>
          <p:nvPr/>
        </p:nvSpPr>
        <p:spPr>
          <a:xfrm>
            <a:off x="10147300" y="6569897"/>
            <a:ext cx="2044700" cy="276999"/>
          </a:xfrm>
          <a:prstGeom prst="rect">
            <a:avLst/>
          </a:prstGeom>
          <a:solidFill>
            <a:schemeClr val="tx1">
              <a:alpha val="50000"/>
            </a:schemeClr>
          </a:solidFill>
        </p:spPr>
        <p:txBody>
          <a:bodyPr wrap="square" rtlCol="0">
            <a:spAutoFit/>
          </a:bodyPr>
          <a:lstStyle/>
          <a:p>
            <a:r>
              <a:rPr lang="nb-NO" sz="1200" dirty="0">
                <a:solidFill>
                  <a:schemeClr val="bg1"/>
                </a:solidFill>
              </a:rPr>
              <a:t>Foto: N. Bjugstad, NMBU</a:t>
            </a:r>
          </a:p>
        </p:txBody>
      </p:sp>
      <p:pic>
        <p:nvPicPr>
          <p:cNvPr id="2" name="Bilde 1" descr="Et bilde som inneholder Grafikk, Font, grafisk design, design&#10;&#10;Automatisk generert beskrivelse">
            <a:extLst>
              <a:ext uri="{FF2B5EF4-FFF2-40B4-BE49-F238E27FC236}">
                <a16:creationId xmlns:a16="http://schemas.microsoft.com/office/drawing/2014/main" id="{00E6341B-87F7-3BF3-A3E8-B33DCC272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799343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CF3059-D4EA-7584-C1D1-8BA296276AA0}"/>
              </a:ext>
            </a:extLst>
          </p:cNvPr>
          <p:cNvSpPr>
            <a:spLocks noGrp="1"/>
          </p:cNvSpPr>
          <p:nvPr>
            <p:ph type="title"/>
          </p:nvPr>
        </p:nvSpPr>
        <p:spPr>
          <a:xfrm>
            <a:off x="527050" y="409830"/>
            <a:ext cx="10304833" cy="1042989"/>
          </a:xfrm>
        </p:spPr>
        <p:txBody>
          <a:bodyPr>
            <a:normAutofit fontScale="90000"/>
          </a:bodyPr>
          <a:lstStyle/>
          <a:p>
            <a:r>
              <a:rPr lang="nb-NO" dirty="0"/>
              <a:t>Videoer om sprøyteteknikk og dekningsgrad </a:t>
            </a:r>
          </a:p>
        </p:txBody>
      </p:sp>
      <p:pic>
        <p:nvPicPr>
          <p:cNvPr id="8" name="Media på Internett 7" title="Dyser og sprøyteteknikk i potet">
            <a:hlinkClick r:id="" action="ppaction://media"/>
            <a:extLst>
              <a:ext uri="{FF2B5EF4-FFF2-40B4-BE49-F238E27FC236}">
                <a16:creationId xmlns:a16="http://schemas.microsoft.com/office/drawing/2014/main" id="{A504DD8A-9B2E-739E-D334-3BB220343E78}"/>
              </a:ext>
            </a:extLst>
          </p:cNvPr>
          <p:cNvPicPr>
            <a:picLocks noGrp="1" noRot="1" noChangeAspect="1"/>
          </p:cNvPicPr>
          <p:nvPr>
            <p:ph idx="18"/>
            <a:videoFile r:link="rId1"/>
          </p:nvPr>
        </p:nvPicPr>
        <p:blipFill>
          <a:blip r:embed="rId5"/>
          <a:stretch>
            <a:fillRect/>
          </a:stretch>
        </p:blipFill>
        <p:spPr>
          <a:xfrm>
            <a:off x="527050" y="2211388"/>
            <a:ext cx="5062538" cy="2847975"/>
          </a:xfrm>
          <a:prstGeom prst="rect">
            <a:avLst/>
          </a:prstGeom>
        </p:spPr>
      </p:pic>
      <p:pic>
        <p:nvPicPr>
          <p:cNvPr id="9" name="Media på Internett 8" title="Dekningsgrad ved bruk av ulike dyser">
            <a:hlinkClick r:id="" action="ppaction://media"/>
            <a:extLst>
              <a:ext uri="{FF2B5EF4-FFF2-40B4-BE49-F238E27FC236}">
                <a16:creationId xmlns:a16="http://schemas.microsoft.com/office/drawing/2014/main" id="{CF5ADD2C-9D31-3B59-A5F9-DE4AA0FB675B}"/>
              </a:ext>
            </a:extLst>
          </p:cNvPr>
          <p:cNvPicPr>
            <a:picLocks noRot="1" noChangeAspect="1"/>
          </p:cNvPicPr>
          <p:nvPr>
            <a:videoFile r:link="rId2"/>
          </p:nvPr>
        </p:nvPicPr>
        <p:blipFill>
          <a:blip r:embed="rId6"/>
          <a:stretch>
            <a:fillRect/>
          </a:stretch>
        </p:blipFill>
        <p:spPr>
          <a:xfrm>
            <a:off x="6600821" y="2211050"/>
            <a:ext cx="5063515" cy="2848227"/>
          </a:xfrm>
          <a:prstGeom prst="rect">
            <a:avLst/>
          </a:prstGeom>
        </p:spPr>
      </p:pic>
      <p:sp>
        <p:nvSpPr>
          <p:cNvPr id="5" name="TekstSylinder 4">
            <a:extLst>
              <a:ext uri="{FF2B5EF4-FFF2-40B4-BE49-F238E27FC236}">
                <a16:creationId xmlns:a16="http://schemas.microsoft.com/office/drawing/2014/main" id="{0AF232C4-7628-2D73-792F-C769C13A1AB1}"/>
              </a:ext>
            </a:extLst>
          </p:cNvPr>
          <p:cNvSpPr txBox="1"/>
          <p:nvPr/>
        </p:nvSpPr>
        <p:spPr>
          <a:xfrm>
            <a:off x="10356848" y="5059277"/>
            <a:ext cx="1444292" cy="415498"/>
          </a:xfrm>
          <a:prstGeom prst="rect">
            <a:avLst/>
          </a:prstGeom>
          <a:noFill/>
        </p:spPr>
        <p:txBody>
          <a:bodyPr wrap="square" rtlCol="0">
            <a:spAutoFit/>
          </a:bodyPr>
          <a:lstStyle/>
          <a:p>
            <a:r>
              <a:rPr lang="nb-NO" sz="1050" dirty="0"/>
              <a:t>Kilde: </a:t>
            </a:r>
            <a:r>
              <a:rPr lang="nb-NO" sz="1050" dirty="0">
                <a:hlinkClick r:id="rId7"/>
              </a:rPr>
              <a:t>www.nlr.no</a:t>
            </a:r>
            <a:endParaRPr lang="nb-NO" sz="1050" dirty="0"/>
          </a:p>
          <a:p>
            <a:endParaRPr lang="nb-NO" sz="1050" dirty="0"/>
          </a:p>
        </p:txBody>
      </p:sp>
      <p:pic>
        <p:nvPicPr>
          <p:cNvPr id="4" name="Bilde 3" descr="Et bilde som inneholder Grafikk, Font, grafisk design, design&#10;&#10;Automatisk generert beskrivelse">
            <a:extLst>
              <a:ext uri="{FF2B5EF4-FFF2-40B4-BE49-F238E27FC236}">
                <a16:creationId xmlns:a16="http://schemas.microsoft.com/office/drawing/2014/main" id="{613E4DC4-BC2F-338C-2FCA-5AA46EA230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14436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B2F6DD-AE00-472C-9509-DE9BAC7BE3BB}"/>
              </a:ext>
            </a:extLst>
          </p:cNvPr>
          <p:cNvSpPr>
            <a:spLocks noGrp="1"/>
          </p:cNvSpPr>
          <p:nvPr>
            <p:ph type="title"/>
          </p:nvPr>
        </p:nvSpPr>
        <p:spPr>
          <a:xfrm>
            <a:off x="1127452" y="316586"/>
            <a:ext cx="10912148" cy="1042989"/>
          </a:xfrm>
        </p:spPr>
        <p:txBody>
          <a:bodyPr>
            <a:normAutofit fontScale="90000"/>
          </a:bodyPr>
          <a:lstStyle/>
          <a:p>
            <a:r>
              <a:rPr lang="nb-NO" dirty="0"/>
              <a:t>Merking under ny forskrift om plantevernmidler</a:t>
            </a:r>
          </a:p>
        </p:txBody>
      </p:sp>
      <p:sp>
        <p:nvSpPr>
          <p:cNvPr id="5" name="Plassholder for tekst 11">
            <a:extLst>
              <a:ext uri="{FF2B5EF4-FFF2-40B4-BE49-F238E27FC236}">
                <a16:creationId xmlns:a16="http://schemas.microsoft.com/office/drawing/2014/main" id="{A71D5F23-E0BB-4601-94CD-F2FF576CB54E}"/>
              </a:ext>
            </a:extLst>
          </p:cNvPr>
          <p:cNvSpPr txBox="1">
            <a:spLocks/>
          </p:cNvSpPr>
          <p:nvPr/>
        </p:nvSpPr>
        <p:spPr>
          <a:xfrm>
            <a:off x="1127452" y="1830459"/>
            <a:ext cx="10326216" cy="683718"/>
          </a:xfrm>
          <a:prstGeom prst="rect">
            <a:avLst/>
          </a:prstGeom>
        </p:spPr>
        <p:txBody>
          <a:bodyPr lIns="91440" tIns="45720" rIns="91440" bIns="45720" anchor="t"/>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2000" b="1" dirty="0">
                <a:cs typeface="Calibri"/>
              </a:rPr>
              <a:t>Advarselsfeltet:</a:t>
            </a:r>
            <a:r>
              <a:rPr lang="nb-NO" sz="2000" dirty="0">
                <a:cs typeface="Calibri"/>
              </a:rPr>
              <a:t> </a:t>
            </a:r>
            <a:r>
              <a:rPr lang="nb-NO" sz="2000" dirty="0" err="1">
                <a:cs typeface="Calibri"/>
              </a:rPr>
              <a:t>Biesymbolet</a:t>
            </a:r>
            <a:r>
              <a:rPr lang="nb-NO" sz="2000" dirty="0">
                <a:cs typeface="Calibri"/>
              </a:rPr>
              <a:t>, samt tilhørende advarselssetning «Farlig for bier»</a:t>
            </a:r>
          </a:p>
        </p:txBody>
      </p:sp>
      <p:sp>
        <p:nvSpPr>
          <p:cNvPr id="6" name="Plassholder for tekst 12">
            <a:extLst>
              <a:ext uri="{FF2B5EF4-FFF2-40B4-BE49-F238E27FC236}">
                <a16:creationId xmlns:a16="http://schemas.microsoft.com/office/drawing/2014/main" id="{CDAD4D78-04D1-46B3-8E7D-6EDE419BE346}"/>
              </a:ext>
            </a:extLst>
          </p:cNvPr>
          <p:cNvSpPr txBox="1">
            <a:spLocks/>
          </p:cNvSpPr>
          <p:nvPr/>
        </p:nvSpPr>
        <p:spPr>
          <a:xfrm>
            <a:off x="1127452" y="688980"/>
            <a:ext cx="8269288" cy="683718"/>
          </a:xfrm>
          <a:prstGeom prst="rect">
            <a:avLst/>
          </a:prstGeom>
        </p:spPr>
        <p:txBody>
          <a:bodyPr vert="horz" lIns="0" tIns="0" rIns="0" bIns="0" rtlCol="0" anchor="t">
            <a:normAutofit lnSpcReduction="10000"/>
          </a:bodyPr>
          <a:lstStyle>
            <a:lvl1pPr marL="0" indent="0" algn="l" defTabSz="685800" rtl="0" eaLnBrk="1" latinLnBrk="0" hangingPunct="1">
              <a:lnSpc>
                <a:spcPct val="90000"/>
              </a:lnSpc>
              <a:spcBef>
                <a:spcPts val="300"/>
              </a:spcBef>
              <a:buFont typeface="Calibri" panose="020F0502020204030204" pitchFamily="34" charset="0"/>
              <a:buNone/>
              <a:defRPr sz="24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nb-NO" dirty="0"/>
          </a:p>
          <a:p>
            <a:r>
              <a:rPr lang="nb-NO" sz="2600" dirty="0"/>
              <a:t>Merking for bier</a:t>
            </a:r>
            <a:endParaRPr lang="nb-NO" sz="2600" dirty="0">
              <a:cs typeface="Calibri"/>
            </a:endParaRPr>
          </a:p>
          <a:p>
            <a:endParaRPr lang="nb-NO" dirty="0">
              <a:cs typeface="Calibri"/>
            </a:endParaRPr>
          </a:p>
        </p:txBody>
      </p:sp>
      <p:sp>
        <p:nvSpPr>
          <p:cNvPr id="8" name="Plassholder for innhold 6">
            <a:extLst>
              <a:ext uri="{FF2B5EF4-FFF2-40B4-BE49-F238E27FC236}">
                <a16:creationId xmlns:a16="http://schemas.microsoft.com/office/drawing/2014/main" id="{A1F185F1-9E48-41FC-B742-E38C206A4C8E}"/>
              </a:ext>
            </a:extLst>
          </p:cNvPr>
          <p:cNvSpPr txBox="1">
            <a:spLocks/>
          </p:cNvSpPr>
          <p:nvPr/>
        </p:nvSpPr>
        <p:spPr>
          <a:xfrm>
            <a:off x="924252" y="2577254"/>
            <a:ext cx="4811713" cy="3717286"/>
          </a:xfrm>
          <a:prstGeom prst="rect">
            <a:avLst/>
          </a:prstGeom>
        </p:spPr>
        <p:txBody>
          <a:bodyPr lIns="91440" tIns="45720" rIns="91440" bIns="45720" anchor="t">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5900" lvl="1" indent="0">
              <a:spcBef>
                <a:spcPts val="600"/>
              </a:spcBef>
              <a:buNone/>
            </a:pPr>
            <a:r>
              <a:rPr lang="nb-NO" sz="2000" b="1" dirty="0" err="1"/>
              <a:t>Biesymbol</a:t>
            </a:r>
            <a:r>
              <a:rPr lang="nb-NO" sz="2000" b="1" dirty="0"/>
              <a:t> </a:t>
            </a:r>
            <a:endParaRPr lang="en-US" b="1" dirty="0">
              <a:cs typeface="Calibri"/>
            </a:endParaRPr>
          </a:p>
          <a:p>
            <a:pPr marL="215900" lvl="1" indent="0">
              <a:spcBef>
                <a:spcPts val="600"/>
              </a:spcBef>
              <a:buNone/>
            </a:pPr>
            <a:r>
              <a:rPr lang="nb-NO" sz="2000" dirty="0"/>
              <a:t>Det ble innført et nytt </a:t>
            </a:r>
            <a:r>
              <a:rPr lang="nb-NO" sz="2000" dirty="0" err="1"/>
              <a:t>biesymbol</a:t>
            </a:r>
            <a:r>
              <a:rPr lang="nb-NO" sz="2000" dirty="0"/>
              <a:t> fra 2021:</a:t>
            </a:r>
            <a:endParaRPr lang="nb-NO" sz="2000" dirty="0">
              <a:cs typeface="Calibri"/>
            </a:endParaRPr>
          </a:p>
          <a:p>
            <a:pPr marL="431800" lvl="1" indent="-215900">
              <a:spcBef>
                <a:spcPts val="600"/>
              </a:spcBef>
            </a:pPr>
            <a:endParaRPr lang="nb-NO" sz="2000" dirty="0">
              <a:cs typeface="Calibri"/>
            </a:endParaRPr>
          </a:p>
          <a:p>
            <a:pPr marL="215900" lvl="1" indent="0">
              <a:spcBef>
                <a:spcPts val="600"/>
              </a:spcBef>
              <a:buNone/>
            </a:pPr>
            <a:endParaRPr lang="nb-NO" sz="2000" dirty="0">
              <a:cs typeface="Calibri"/>
            </a:endParaRPr>
          </a:p>
          <a:p>
            <a:pPr marL="215900" lvl="1" indent="0">
              <a:spcBef>
                <a:spcPts val="600"/>
              </a:spcBef>
              <a:buNone/>
            </a:pPr>
            <a:endParaRPr lang="nb-NO" sz="2000" dirty="0">
              <a:cs typeface="Calibri"/>
            </a:endParaRPr>
          </a:p>
          <a:p>
            <a:pPr marL="215900" lvl="1" indent="0">
              <a:spcBef>
                <a:spcPts val="600"/>
              </a:spcBef>
              <a:buNone/>
            </a:pPr>
            <a:endParaRPr lang="nb-NO" sz="2000" dirty="0">
              <a:cs typeface="Calibri"/>
            </a:endParaRPr>
          </a:p>
          <a:p>
            <a:pPr marL="215900" indent="-215900"/>
            <a:endParaRPr lang="nb-NO" dirty="0">
              <a:cs typeface="Calibri" panose="020F0502020204030204"/>
            </a:endParaRPr>
          </a:p>
        </p:txBody>
      </p:sp>
      <p:sp>
        <p:nvSpPr>
          <p:cNvPr id="9" name="Plassholder for innhold 14">
            <a:extLst>
              <a:ext uri="{FF2B5EF4-FFF2-40B4-BE49-F238E27FC236}">
                <a16:creationId xmlns:a16="http://schemas.microsoft.com/office/drawing/2014/main" id="{DA9EB3D2-C55A-4562-9AA2-EE0E12EAF705}"/>
              </a:ext>
            </a:extLst>
          </p:cNvPr>
          <p:cNvSpPr txBox="1">
            <a:spLocks/>
          </p:cNvSpPr>
          <p:nvPr/>
        </p:nvSpPr>
        <p:spPr>
          <a:xfrm>
            <a:off x="6096000" y="2514177"/>
            <a:ext cx="5390508" cy="3888736"/>
          </a:xfrm>
          <a:prstGeom prst="rect">
            <a:avLst/>
          </a:prstGeom>
        </p:spPr>
        <p:txBody>
          <a:bodyPr vert="horz" lIns="0" tIns="0" rIns="0" bIns="0" rtlCol="0" anchor="t">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5900" lvl="1" indent="0">
              <a:spcBef>
                <a:spcPts val="600"/>
              </a:spcBef>
              <a:buNone/>
            </a:pPr>
            <a:r>
              <a:rPr lang="nb-NO" sz="2000" b="1" dirty="0">
                <a:cs typeface="Calibri"/>
              </a:rPr>
              <a:t>Eksempler på risikoreduserende tiltak</a:t>
            </a:r>
          </a:p>
          <a:p>
            <a:pPr marL="431800" lvl="1" indent="-215900">
              <a:spcBef>
                <a:spcPts val="600"/>
              </a:spcBef>
            </a:pPr>
            <a:r>
              <a:rPr lang="nb-NO" sz="2000" dirty="0">
                <a:ea typeface="+mn-lt"/>
                <a:cs typeface="+mn-lt"/>
              </a:rPr>
              <a:t>For å beskytte bier og andre pollinerende insekter må dette produktet ikke brukes mens kulturen blomstrer. </a:t>
            </a:r>
          </a:p>
          <a:p>
            <a:pPr marL="431800" lvl="1" indent="-215900">
              <a:spcBef>
                <a:spcPts val="600"/>
              </a:spcBef>
            </a:pPr>
            <a:r>
              <a:rPr lang="nb-NO" sz="2000" dirty="0">
                <a:ea typeface="+mn-lt"/>
                <a:cs typeface="+mn-lt"/>
              </a:rPr>
              <a:t>Må ikke brukes der biene søker næring </a:t>
            </a:r>
            <a:endParaRPr lang="nb-NO" sz="2000" dirty="0"/>
          </a:p>
          <a:p>
            <a:pPr marL="431800" lvl="1" indent="-215900">
              <a:spcBef>
                <a:spcPts val="600"/>
              </a:spcBef>
            </a:pPr>
            <a:r>
              <a:rPr lang="nb-NO" sz="2000" dirty="0">
                <a:ea typeface="+mn-lt"/>
                <a:cs typeface="+mn-lt"/>
              </a:rPr>
              <a:t>Må ikke brukes i nærheten av blomstrende ugress. </a:t>
            </a:r>
          </a:p>
          <a:p>
            <a:pPr marL="431800" lvl="1" indent="-215900">
              <a:spcBef>
                <a:spcPts val="600"/>
              </a:spcBef>
            </a:pPr>
            <a:r>
              <a:rPr lang="nb-NO" sz="2000" dirty="0">
                <a:ea typeface="+mn-lt"/>
                <a:cs typeface="+mn-lt"/>
              </a:rPr>
              <a:t>Preparatet skal ikke brukes i blomstringstiden i den delen av døgnet som pollinerende insekter flyr.</a:t>
            </a:r>
            <a:endParaRPr lang="nb-NO" sz="2000" dirty="0">
              <a:cs typeface="Calibri" panose="020F0502020204030204"/>
            </a:endParaRPr>
          </a:p>
          <a:p>
            <a:pPr marL="0" indent="0">
              <a:buNone/>
            </a:pPr>
            <a:endParaRPr lang="nb-NO" dirty="0">
              <a:cs typeface="Calibri" panose="020F0502020204030204"/>
            </a:endParaRPr>
          </a:p>
        </p:txBody>
      </p:sp>
      <p:pic>
        <p:nvPicPr>
          <p:cNvPr id="12" name="Bilde 11">
            <a:extLst>
              <a:ext uri="{FF2B5EF4-FFF2-40B4-BE49-F238E27FC236}">
                <a16:creationId xmlns:a16="http://schemas.microsoft.com/office/drawing/2014/main" id="{ADFD730F-E73E-4C81-8575-1790D67C96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162" y="3659202"/>
            <a:ext cx="1769137" cy="1309440"/>
          </a:xfrm>
          <a:prstGeom prst="rect">
            <a:avLst/>
          </a:prstGeom>
        </p:spPr>
      </p:pic>
      <p:pic>
        <p:nvPicPr>
          <p:cNvPr id="3" name="Bilde 2" descr="Et bilde som inneholder Grafikk, Font, grafisk design, design&#10;&#10;Automatisk generert beskrivelse">
            <a:extLst>
              <a:ext uri="{FF2B5EF4-FFF2-40B4-BE49-F238E27FC236}">
                <a16:creationId xmlns:a16="http://schemas.microsoft.com/office/drawing/2014/main" id="{286C7E43-D653-71DF-EE0C-0667A2AB5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73574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B2F6DD-AE00-472C-9509-DE9BAC7BE3BB}"/>
              </a:ext>
            </a:extLst>
          </p:cNvPr>
          <p:cNvSpPr>
            <a:spLocks noGrp="1"/>
          </p:cNvSpPr>
          <p:nvPr>
            <p:ph type="title"/>
          </p:nvPr>
        </p:nvSpPr>
        <p:spPr>
          <a:xfrm>
            <a:off x="1083940" y="374680"/>
            <a:ext cx="10717138" cy="1042989"/>
          </a:xfrm>
        </p:spPr>
        <p:txBody>
          <a:bodyPr>
            <a:normAutofit fontScale="90000"/>
          </a:bodyPr>
          <a:lstStyle/>
          <a:p>
            <a:r>
              <a:rPr lang="nb-NO" dirty="0"/>
              <a:t>Merking under ny forskrift om plantevernmidler</a:t>
            </a:r>
          </a:p>
        </p:txBody>
      </p:sp>
      <p:sp>
        <p:nvSpPr>
          <p:cNvPr id="5" name="Plassholder for tekst 11">
            <a:extLst>
              <a:ext uri="{FF2B5EF4-FFF2-40B4-BE49-F238E27FC236}">
                <a16:creationId xmlns:a16="http://schemas.microsoft.com/office/drawing/2014/main" id="{A71D5F23-E0BB-4601-94CD-F2FF576CB54E}"/>
              </a:ext>
            </a:extLst>
          </p:cNvPr>
          <p:cNvSpPr txBox="1">
            <a:spLocks/>
          </p:cNvSpPr>
          <p:nvPr/>
        </p:nvSpPr>
        <p:spPr>
          <a:xfrm>
            <a:off x="1083940" y="1585276"/>
            <a:ext cx="10326216" cy="683718"/>
          </a:xfrm>
          <a:prstGeom prst="rect">
            <a:avLst/>
          </a:prstGeom>
        </p:spPr>
        <p:txBody>
          <a:bodyPr lIns="91440" tIns="45720" rIns="91440" bIns="45720" anchor="t"/>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dirty="0">
                <a:cs typeface="Calibri"/>
              </a:rPr>
              <a:t>Alle plantevernmidler merkes med «</a:t>
            </a:r>
            <a:r>
              <a:rPr lang="nb-NO" dirty="0"/>
              <a:t>Unngå forurensning av vannmiljøet med produktet eller emballasjen. (Ikke rengjør spredeutstyr nær overflatevann/unngå forurensning via avrenning fra gårdsplasser og veier)».</a:t>
            </a:r>
            <a:endParaRPr lang="nb-NO" sz="2400" dirty="0">
              <a:cs typeface="Calibri"/>
            </a:endParaRPr>
          </a:p>
        </p:txBody>
      </p:sp>
      <p:sp>
        <p:nvSpPr>
          <p:cNvPr id="6" name="Plassholder for tekst 12">
            <a:extLst>
              <a:ext uri="{FF2B5EF4-FFF2-40B4-BE49-F238E27FC236}">
                <a16:creationId xmlns:a16="http://schemas.microsoft.com/office/drawing/2014/main" id="{CDAD4D78-04D1-46B3-8E7D-6EDE419BE346}"/>
              </a:ext>
            </a:extLst>
          </p:cNvPr>
          <p:cNvSpPr txBox="1">
            <a:spLocks/>
          </p:cNvSpPr>
          <p:nvPr/>
        </p:nvSpPr>
        <p:spPr>
          <a:xfrm>
            <a:off x="1083940" y="956771"/>
            <a:ext cx="8269288" cy="634186"/>
          </a:xfrm>
          <a:prstGeom prst="rect">
            <a:avLst/>
          </a:prstGeom>
        </p:spPr>
        <p:txBody>
          <a:bodyPr vert="horz" lIns="0" tIns="0" rIns="0" bIns="0" rtlCol="0" anchor="t">
            <a:normAutofit/>
          </a:bodyPr>
          <a:lstStyle>
            <a:lvl1pPr marL="0" indent="0" algn="l" defTabSz="685800" rtl="0" eaLnBrk="1" latinLnBrk="0" hangingPunct="1">
              <a:lnSpc>
                <a:spcPct val="90000"/>
              </a:lnSpc>
              <a:spcBef>
                <a:spcPts val="300"/>
              </a:spcBef>
              <a:buFont typeface="Calibri" panose="020F0502020204030204" pitchFamily="34" charset="0"/>
              <a:buNone/>
              <a:defRPr sz="24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b-NO" dirty="0"/>
              <a:t>Andre merkesetninger</a:t>
            </a:r>
            <a:endParaRPr lang="nb-NO" dirty="0">
              <a:cs typeface="Calibri"/>
            </a:endParaRPr>
          </a:p>
          <a:p>
            <a:endParaRPr lang="nb-NO" dirty="0">
              <a:cs typeface="Calibri"/>
            </a:endParaRPr>
          </a:p>
        </p:txBody>
      </p:sp>
      <p:sp>
        <p:nvSpPr>
          <p:cNvPr id="9" name="Plassholder for innhold 14">
            <a:extLst>
              <a:ext uri="{FF2B5EF4-FFF2-40B4-BE49-F238E27FC236}">
                <a16:creationId xmlns:a16="http://schemas.microsoft.com/office/drawing/2014/main" id="{DA9EB3D2-C55A-4562-9AA2-EE0E12EAF705}"/>
              </a:ext>
            </a:extLst>
          </p:cNvPr>
          <p:cNvSpPr txBox="1">
            <a:spLocks/>
          </p:cNvSpPr>
          <p:nvPr/>
        </p:nvSpPr>
        <p:spPr>
          <a:xfrm>
            <a:off x="999336" y="2445646"/>
            <a:ext cx="10410820" cy="3888736"/>
          </a:xfrm>
          <a:prstGeom prst="rect">
            <a:avLst/>
          </a:prstGeom>
        </p:spPr>
        <p:txBody>
          <a:bodyPr vert="horz" lIns="0" tIns="0" rIns="0" bIns="0" rtlCol="0" anchor="t">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5900" lvl="1" indent="0">
              <a:spcBef>
                <a:spcPts val="600"/>
              </a:spcBef>
              <a:buNone/>
            </a:pPr>
            <a:r>
              <a:rPr lang="nb-NO" sz="2000" b="1" dirty="0">
                <a:cs typeface="Calibri"/>
              </a:rPr>
              <a:t>Risikoreduserende tiltak</a:t>
            </a:r>
          </a:p>
          <a:p>
            <a:pPr marL="215900" indent="-215900"/>
            <a:r>
              <a:rPr lang="nb-NO" sz="1400" dirty="0"/>
              <a:t>For å beskytte grunnvannet/jordlevende organismer må dette produktet eller andre produkter som inneholder (angi navnet på virksomt stoff eller gruppe av virksomme stoffer) kun brukes/ikke brukes mer enn (angi tidsperiode eller antall behandlinger).</a:t>
            </a:r>
          </a:p>
          <a:p>
            <a:pPr marL="215900" indent="-215900"/>
            <a:r>
              <a:rPr lang="nb-NO" sz="1400" dirty="0"/>
              <a:t>For å beskytte grunnvannet/vannlevende organismer må dette produktet ikke brukes (på beskrevet jordtype eller beskrevne forhold)</a:t>
            </a:r>
          </a:p>
          <a:p>
            <a:pPr marL="215900" indent="-215900"/>
            <a:r>
              <a:rPr lang="nb-NO" sz="1400" dirty="0"/>
              <a:t>For å beskytte vannlevende organismer/viltlevende planter/insekter/leddyr må dette produktet ikke brukes nærmere enn (angi avstand) fra overflatevann/kantvegetasjon.</a:t>
            </a:r>
          </a:p>
          <a:p>
            <a:pPr marL="215900" indent="-215900"/>
            <a:r>
              <a:rPr lang="nb-NO" sz="1400" dirty="0"/>
              <a:t>For å beskytte vannlevende organismer må en vegetert buffersone på minst 10 meter mot overflatevann overholdes.</a:t>
            </a:r>
          </a:p>
          <a:p>
            <a:pPr marL="215900" indent="-215900"/>
            <a:r>
              <a:rPr lang="nb-NO" sz="1400" dirty="0"/>
              <a:t>For å beskytte (vannlevende organismer/viltlevende planter) må dette produktet ikke brukes på harde overflater som asfalterte, betongbrostein- eller gruslagte områder og veier/jernbane, eller på andre områder med stor risiko for avrenning.</a:t>
            </a:r>
          </a:p>
          <a:p>
            <a:pPr marL="215900" indent="-215900"/>
            <a:r>
              <a:rPr lang="nb-NO" sz="1400" dirty="0"/>
              <a:t>For å beskytte (fugler/ville pattedyr) skal produktet innblandes fullstendig i jorden. Sørg også for at produktet er fullstendig innblandet i enden av radene.</a:t>
            </a:r>
          </a:p>
          <a:p>
            <a:pPr marL="215900" indent="-215900"/>
            <a:r>
              <a:rPr lang="nb-NO" sz="1400" dirty="0"/>
              <a:t>For å beskytte (fugler/ville pattedyr) skal alt søl fjernes.</a:t>
            </a:r>
          </a:p>
          <a:p>
            <a:pPr marL="215900" indent="-215900"/>
            <a:r>
              <a:rPr lang="nb-NO" sz="1400" dirty="0"/>
              <a:t>For å beskytte (fugler/ville pattedyr) skal den beisede såvaren innblandes i jorden. Sørg også for at såvaren er innblandet i enden av radene.</a:t>
            </a:r>
          </a:p>
          <a:p>
            <a:pPr marL="215900" indent="-215900"/>
            <a:endParaRPr lang="nb-NO" dirty="0"/>
          </a:p>
          <a:p>
            <a:pPr marL="215900" indent="-215900"/>
            <a:endParaRPr lang="nb-NO" dirty="0">
              <a:cs typeface="Calibri" panose="020F0502020204030204"/>
            </a:endParaRPr>
          </a:p>
          <a:p>
            <a:pPr marL="0" indent="0">
              <a:buNone/>
            </a:pPr>
            <a:endParaRPr lang="nb-NO" dirty="0">
              <a:cs typeface="Calibri" panose="020F0502020204030204"/>
            </a:endParaRPr>
          </a:p>
        </p:txBody>
      </p:sp>
      <p:pic>
        <p:nvPicPr>
          <p:cNvPr id="3" name="Bilde 2" descr="Et bilde som inneholder Grafikk, Font, grafisk design, design&#10;&#10;Automatisk generert beskrivelse">
            <a:extLst>
              <a:ext uri="{FF2B5EF4-FFF2-40B4-BE49-F238E27FC236}">
                <a16:creationId xmlns:a16="http://schemas.microsoft.com/office/drawing/2014/main" id="{7AD03148-570E-CD5A-0B21-B05426C6E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03841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9F5CC43-8C7C-4A95-BF7F-B4DAAAD72E91}"/>
              </a:ext>
            </a:extLst>
          </p:cNvPr>
          <p:cNvSpPr>
            <a:spLocks noGrp="1"/>
          </p:cNvSpPr>
          <p:nvPr>
            <p:ph type="title"/>
          </p:nvPr>
        </p:nvSpPr>
        <p:spPr/>
        <p:txBody>
          <a:bodyPr/>
          <a:lstStyle/>
          <a:p>
            <a:r>
              <a:rPr lang="nb-NO"/>
              <a:t>Punktutslipp</a:t>
            </a:r>
          </a:p>
        </p:txBody>
      </p:sp>
      <p:sp>
        <p:nvSpPr>
          <p:cNvPr id="8" name="Plassholder for innhold 7">
            <a:extLst>
              <a:ext uri="{FF2B5EF4-FFF2-40B4-BE49-F238E27FC236}">
                <a16:creationId xmlns:a16="http://schemas.microsoft.com/office/drawing/2014/main" id="{AB7C6A96-0904-4F82-8F38-0F4364EF6BE7}"/>
              </a:ext>
            </a:extLst>
          </p:cNvPr>
          <p:cNvSpPr>
            <a:spLocks noGrp="1"/>
          </p:cNvSpPr>
          <p:nvPr>
            <p:ph idx="1"/>
          </p:nvPr>
        </p:nvSpPr>
        <p:spPr>
          <a:xfrm>
            <a:off x="410255" y="1758280"/>
            <a:ext cx="11449431" cy="4536567"/>
          </a:xfrm>
        </p:spPr>
        <p:txBody>
          <a:bodyPr>
            <a:normAutofit/>
          </a:bodyPr>
          <a:lstStyle/>
          <a:p>
            <a:pPr marL="0" indent="0">
              <a:buNone/>
            </a:pPr>
            <a:endParaRPr lang="nb-NO" sz="2400" dirty="0"/>
          </a:p>
          <a:p>
            <a:pPr marL="0" indent="0">
              <a:lnSpc>
                <a:spcPct val="150000"/>
              </a:lnSpc>
              <a:buNone/>
            </a:pPr>
            <a:r>
              <a:rPr lang="nb-NO" sz="2000" dirty="0"/>
              <a:t>Søl ved:</a:t>
            </a:r>
          </a:p>
          <a:p>
            <a:pPr>
              <a:lnSpc>
                <a:spcPct val="150000"/>
              </a:lnSpc>
            </a:pPr>
            <a:r>
              <a:rPr lang="nb-NO" sz="2000" dirty="0"/>
              <a:t>Tilmåling</a:t>
            </a:r>
          </a:p>
          <a:p>
            <a:pPr>
              <a:lnSpc>
                <a:spcPct val="150000"/>
              </a:lnSpc>
            </a:pPr>
            <a:r>
              <a:rPr lang="nb-NO" sz="2000" dirty="0"/>
              <a:t>Blanding og fylling</a:t>
            </a:r>
          </a:p>
          <a:p>
            <a:pPr>
              <a:lnSpc>
                <a:spcPct val="150000"/>
              </a:lnSpc>
            </a:pPr>
            <a:r>
              <a:rPr lang="nb-NO" sz="2000" dirty="0"/>
              <a:t>Vasking av sprøyteutstyr</a:t>
            </a:r>
          </a:p>
          <a:p>
            <a:pPr>
              <a:lnSpc>
                <a:spcPct val="150000"/>
              </a:lnSpc>
            </a:pPr>
            <a:r>
              <a:rPr lang="nb-NO" sz="2000" dirty="0"/>
              <a:t>Håndtering av rester</a:t>
            </a:r>
          </a:p>
          <a:p>
            <a:pPr marL="0" indent="0">
              <a:buNone/>
            </a:pPr>
            <a:endParaRPr lang="nb-NO" sz="2400" dirty="0"/>
          </a:p>
        </p:txBody>
      </p:sp>
      <p:sp>
        <p:nvSpPr>
          <p:cNvPr id="6" name="Plassholder for tekst 5">
            <a:extLst>
              <a:ext uri="{FF2B5EF4-FFF2-40B4-BE49-F238E27FC236}">
                <a16:creationId xmlns:a16="http://schemas.microsoft.com/office/drawing/2014/main" id="{DC21F2D2-722B-4CBB-AD73-3A842F74413A}"/>
              </a:ext>
            </a:extLst>
          </p:cNvPr>
          <p:cNvSpPr>
            <a:spLocks noGrp="1"/>
          </p:cNvSpPr>
          <p:nvPr>
            <p:ph type="body" sz="quarter" idx="4294967295"/>
          </p:nvPr>
        </p:nvSpPr>
        <p:spPr>
          <a:xfrm>
            <a:off x="382524" y="1158875"/>
            <a:ext cx="12139676" cy="1514475"/>
          </a:xfrm>
        </p:spPr>
        <p:txBody>
          <a:bodyPr>
            <a:normAutofit/>
          </a:bodyPr>
          <a:lstStyle/>
          <a:p>
            <a:pPr marL="0" indent="0">
              <a:buNone/>
            </a:pPr>
            <a:r>
              <a:rPr lang="nb-NO" dirty="0"/>
              <a:t>En av de viktigste kildene til forurensing med plantevernmidler i bekker og elver.</a:t>
            </a:r>
          </a:p>
          <a:p>
            <a:endParaRPr lang="nb-NO" dirty="0"/>
          </a:p>
        </p:txBody>
      </p:sp>
      <p:pic>
        <p:nvPicPr>
          <p:cNvPr id="14" name="Bilde 13">
            <a:extLst>
              <a:ext uri="{FF2B5EF4-FFF2-40B4-BE49-F238E27FC236}">
                <a16:creationId xmlns:a16="http://schemas.microsoft.com/office/drawing/2014/main" id="{53BC3676-91DB-4E72-8CFD-B4E7D1CFF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490" y="2015998"/>
            <a:ext cx="5713991" cy="4278849"/>
          </a:xfrm>
          <a:prstGeom prst="rect">
            <a:avLst/>
          </a:prstGeom>
        </p:spPr>
      </p:pic>
      <p:sp>
        <p:nvSpPr>
          <p:cNvPr id="3" name="TekstSylinder 2">
            <a:extLst>
              <a:ext uri="{FF2B5EF4-FFF2-40B4-BE49-F238E27FC236}">
                <a16:creationId xmlns:a16="http://schemas.microsoft.com/office/drawing/2014/main" id="{4A89C995-1D6F-4886-A1E6-459DB8C48EDD}"/>
              </a:ext>
            </a:extLst>
          </p:cNvPr>
          <p:cNvSpPr txBox="1"/>
          <p:nvPr/>
        </p:nvSpPr>
        <p:spPr>
          <a:xfrm>
            <a:off x="10086975" y="6048626"/>
            <a:ext cx="2105025" cy="246221"/>
          </a:xfrm>
          <a:prstGeom prst="rect">
            <a:avLst/>
          </a:prstGeom>
          <a:noFill/>
        </p:spPr>
        <p:txBody>
          <a:bodyPr wrap="square" rtlCol="0">
            <a:spAutoFit/>
          </a:bodyPr>
          <a:lstStyle/>
          <a:p>
            <a:r>
              <a:rPr lang="nb-NO" sz="1000" dirty="0"/>
              <a:t>Illustrasjon: Bjørn Norheim</a:t>
            </a:r>
          </a:p>
        </p:txBody>
      </p:sp>
      <p:pic>
        <p:nvPicPr>
          <p:cNvPr id="2" name="Bilde 1" descr="Et bilde som inneholder Grafikk, Font, grafisk design, design&#10;&#10;Automatisk generert beskrivelse">
            <a:extLst>
              <a:ext uri="{FF2B5EF4-FFF2-40B4-BE49-F238E27FC236}">
                <a16:creationId xmlns:a16="http://schemas.microsoft.com/office/drawing/2014/main" id="{01E89EF6-241C-2F25-4077-E00A2F562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85229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73AF70-1D9B-44E0-8733-BCF0ECDD2AEF}"/>
              </a:ext>
            </a:extLst>
          </p:cNvPr>
          <p:cNvSpPr>
            <a:spLocks noGrp="1"/>
          </p:cNvSpPr>
          <p:nvPr>
            <p:ph type="title"/>
          </p:nvPr>
        </p:nvSpPr>
        <p:spPr>
          <a:xfrm>
            <a:off x="851375" y="175261"/>
            <a:ext cx="8642350" cy="1042989"/>
          </a:xfrm>
        </p:spPr>
        <p:txBody>
          <a:bodyPr/>
          <a:lstStyle/>
          <a:p>
            <a:r>
              <a:rPr lang="nb-NO"/>
              <a:t>Unngå punktutslipp</a:t>
            </a:r>
          </a:p>
        </p:txBody>
      </p:sp>
      <p:sp>
        <p:nvSpPr>
          <p:cNvPr id="3" name="Plassholder for tekst 2">
            <a:extLst>
              <a:ext uri="{FF2B5EF4-FFF2-40B4-BE49-F238E27FC236}">
                <a16:creationId xmlns:a16="http://schemas.microsoft.com/office/drawing/2014/main" id="{BE3708E8-82CD-49C8-8EBB-204D7A416400}"/>
              </a:ext>
            </a:extLst>
          </p:cNvPr>
          <p:cNvSpPr>
            <a:spLocks noGrp="1"/>
          </p:cNvSpPr>
          <p:nvPr>
            <p:ph type="body" sz="quarter" idx="13"/>
          </p:nvPr>
        </p:nvSpPr>
        <p:spPr>
          <a:xfrm>
            <a:off x="851374" y="1272540"/>
            <a:ext cx="8642349" cy="662940"/>
          </a:xfrm>
        </p:spPr>
        <p:txBody>
          <a:bodyPr/>
          <a:lstStyle/>
          <a:p>
            <a:r>
              <a:rPr lang="nb-NO" dirty="0"/>
              <a:t>Viktig ved tilmåling, blanding og fylling</a:t>
            </a:r>
          </a:p>
          <a:p>
            <a:endParaRPr lang="nb-NO" dirty="0"/>
          </a:p>
        </p:txBody>
      </p:sp>
      <p:sp>
        <p:nvSpPr>
          <p:cNvPr id="4" name="Plassholder for innhold 3">
            <a:extLst>
              <a:ext uri="{FF2B5EF4-FFF2-40B4-BE49-F238E27FC236}">
                <a16:creationId xmlns:a16="http://schemas.microsoft.com/office/drawing/2014/main" id="{B8B301C0-4636-4491-BB0E-638C037BF6EC}"/>
              </a:ext>
            </a:extLst>
          </p:cNvPr>
          <p:cNvSpPr>
            <a:spLocks noGrp="1"/>
          </p:cNvSpPr>
          <p:nvPr>
            <p:ph idx="18"/>
          </p:nvPr>
        </p:nvSpPr>
        <p:spPr>
          <a:xfrm>
            <a:off x="988107" y="1863403"/>
            <a:ext cx="8642351" cy="3584855"/>
          </a:xfrm>
        </p:spPr>
        <p:txBody>
          <a:bodyPr>
            <a:normAutofit lnSpcReduction="10000"/>
          </a:bodyPr>
          <a:lstStyle/>
          <a:p>
            <a:pPr lvl="0">
              <a:lnSpc>
                <a:spcPct val="150000"/>
              </a:lnSpc>
            </a:pPr>
            <a:r>
              <a:rPr lang="nb-NO" sz="2000" dirty="0"/>
              <a:t>Les etiketten nøye, vær nøye med dosering</a:t>
            </a:r>
          </a:p>
          <a:p>
            <a:pPr lvl="0">
              <a:lnSpc>
                <a:spcPct val="150000"/>
              </a:lnSpc>
            </a:pPr>
            <a:r>
              <a:rPr lang="nb-NO" sz="2000" dirty="0"/>
              <a:t>Unngå søl. Skyllevann fra målebegre og kanner skal fylles på sprøytetanken</a:t>
            </a:r>
          </a:p>
          <a:p>
            <a:pPr>
              <a:lnSpc>
                <a:spcPct val="150000"/>
              </a:lnSpc>
            </a:pPr>
            <a:r>
              <a:rPr lang="nb-NO" sz="2000" dirty="0"/>
              <a:t>Sørg for effektiv og trygg påfylling – ikke bruk hageslangen</a:t>
            </a:r>
          </a:p>
          <a:p>
            <a:pPr lvl="0">
              <a:lnSpc>
                <a:spcPct val="150000"/>
              </a:lnSpc>
            </a:pPr>
            <a:r>
              <a:rPr lang="nb-NO" sz="2000" dirty="0"/>
              <a:t>Unngå å fylle sprøyta på områder der det er risiko for avrenning (asfaltert eller gruslagt og drenert gårdsplass, i nærheten av sluk osv.)</a:t>
            </a:r>
          </a:p>
          <a:p>
            <a:pPr lvl="0">
              <a:lnSpc>
                <a:spcPct val="150000"/>
              </a:lnSpc>
            </a:pPr>
            <a:r>
              <a:rPr lang="nb-NO" sz="2000" dirty="0"/>
              <a:t>Bruk heller et sted med moldjord, gjerne med vegetasjon. Dette reduserer risikoen. Ikke benytt samme sted år etter år</a:t>
            </a:r>
          </a:p>
          <a:p>
            <a:pPr lvl="0"/>
            <a:endParaRPr lang="nb-NO" sz="1400" dirty="0"/>
          </a:p>
          <a:p>
            <a:endParaRPr lang="nb-NO" dirty="0"/>
          </a:p>
        </p:txBody>
      </p:sp>
      <p:pic>
        <p:nvPicPr>
          <p:cNvPr id="5" name="Bilde 4">
            <a:extLst>
              <a:ext uri="{FF2B5EF4-FFF2-40B4-BE49-F238E27FC236}">
                <a16:creationId xmlns:a16="http://schemas.microsoft.com/office/drawing/2014/main" id="{87ED6D18-9AC8-BA33-5691-8A05A87D9077}"/>
              </a:ext>
            </a:extLst>
          </p:cNvPr>
          <p:cNvPicPr>
            <a:picLocks noChangeAspect="1"/>
          </p:cNvPicPr>
          <p:nvPr/>
        </p:nvPicPr>
        <p:blipFill>
          <a:blip r:embed="rId3"/>
          <a:stretch>
            <a:fillRect/>
          </a:stretch>
        </p:blipFill>
        <p:spPr>
          <a:xfrm>
            <a:off x="8847839" y="220981"/>
            <a:ext cx="2609840" cy="1955291"/>
          </a:xfrm>
          <a:prstGeom prst="rect">
            <a:avLst/>
          </a:prstGeom>
        </p:spPr>
      </p:pic>
      <p:pic>
        <p:nvPicPr>
          <p:cNvPr id="6" name="Bilde 5">
            <a:extLst>
              <a:ext uri="{FF2B5EF4-FFF2-40B4-BE49-F238E27FC236}">
                <a16:creationId xmlns:a16="http://schemas.microsoft.com/office/drawing/2014/main" id="{9D81DF54-6C14-61F4-F56D-EC7F7D2DB9B8}"/>
              </a:ext>
            </a:extLst>
          </p:cNvPr>
          <p:cNvPicPr>
            <a:picLocks noChangeAspect="1"/>
          </p:cNvPicPr>
          <p:nvPr/>
        </p:nvPicPr>
        <p:blipFill>
          <a:blip r:embed="rId4"/>
          <a:stretch>
            <a:fillRect/>
          </a:stretch>
        </p:blipFill>
        <p:spPr>
          <a:xfrm>
            <a:off x="10306165" y="2017590"/>
            <a:ext cx="1594287" cy="244212"/>
          </a:xfrm>
          <a:prstGeom prst="rect">
            <a:avLst/>
          </a:prstGeom>
        </p:spPr>
      </p:pic>
      <p:pic>
        <p:nvPicPr>
          <p:cNvPr id="7" name="Bilde 6" descr="Et bilde som inneholder Grafikk, Font, grafisk design, design&#10;&#10;Automatisk generert beskrivelse">
            <a:extLst>
              <a:ext uri="{FF2B5EF4-FFF2-40B4-BE49-F238E27FC236}">
                <a16:creationId xmlns:a16="http://schemas.microsoft.com/office/drawing/2014/main" id="{1749237C-128C-4538-EF73-2A85DC176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65498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F389AC-1F19-406F-B64F-89CB3380F764}"/>
              </a:ext>
            </a:extLst>
          </p:cNvPr>
          <p:cNvSpPr>
            <a:spLocks noGrp="1"/>
          </p:cNvSpPr>
          <p:nvPr>
            <p:ph type="title"/>
          </p:nvPr>
        </p:nvSpPr>
        <p:spPr/>
        <p:txBody>
          <a:bodyPr/>
          <a:lstStyle/>
          <a:p>
            <a:r>
              <a:rPr lang="nb-NO"/>
              <a:t>Unngå punktutslipp</a:t>
            </a:r>
          </a:p>
        </p:txBody>
      </p:sp>
      <p:sp>
        <p:nvSpPr>
          <p:cNvPr id="4" name="Plassholder for innhold 3">
            <a:extLst>
              <a:ext uri="{FF2B5EF4-FFF2-40B4-BE49-F238E27FC236}">
                <a16:creationId xmlns:a16="http://schemas.microsoft.com/office/drawing/2014/main" id="{B1B1996F-5F35-47BC-A9A1-90A1C2319750}"/>
              </a:ext>
            </a:extLst>
          </p:cNvPr>
          <p:cNvSpPr>
            <a:spLocks noGrp="1"/>
          </p:cNvSpPr>
          <p:nvPr>
            <p:ph idx="1"/>
          </p:nvPr>
        </p:nvSpPr>
        <p:spPr>
          <a:xfrm>
            <a:off x="360045" y="1764221"/>
            <a:ext cx="6155055" cy="4536567"/>
          </a:xfrm>
        </p:spPr>
        <p:txBody>
          <a:bodyPr>
            <a:normAutofit/>
          </a:bodyPr>
          <a:lstStyle/>
          <a:p>
            <a:pPr>
              <a:lnSpc>
                <a:spcPct val="150000"/>
              </a:lnSpc>
            </a:pPr>
            <a:r>
              <a:rPr lang="nb-NO" sz="2000" dirty="0"/>
              <a:t>Forsikre deg om at utstyret ikke lekker</a:t>
            </a:r>
          </a:p>
          <a:p>
            <a:pPr>
              <a:lnSpc>
                <a:spcPct val="150000"/>
              </a:lnSpc>
            </a:pPr>
            <a:r>
              <a:rPr lang="nb-NO" sz="2000" dirty="0"/>
              <a:t>Det er forbudt å fylle vann fra bekker/vassdrag eller annet   overflatevann ved hjelp av  sprøytas pumpe - fare for hevertvirkning tilbake i vassdraget</a:t>
            </a:r>
          </a:p>
          <a:p>
            <a:pPr>
              <a:lnSpc>
                <a:spcPct val="150000"/>
              </a:lnSpc>
            </a:pPr>
            <a:r>
              <a:rPr lang="nb-NO" sz="2000" dirty="0"/>
              <a:t>Risikoen for søl/utslipp kan være stor under transport</a:t>
            </a:r>
          </a:p>
          <a:p>
            <a:pPr>
              <a:lnSpc>
                <a:spcPct val="150000"/>
              </a:lnSpc>
            </a:pPr>
            <a:r>
              <a:rPr lang="nb-NO" sz="2000" dirty="0"/>
              <a:t>Vær klar over at du har farlige kjemikalier på tanken</a:t>
            </a:r>
          </a:p>
          <a:p>
            <a:endParaRPr lang="nb-NO" dirty="0"/>
          </a:p>
        </p:txBody>
      </p:sp>
      <p:sp>
        <p:nvSpPr>
          <p:cNvPr id="3" name="Plassholder for tekst 2">
            <a:extLst>
              <a:ext uri="{FF2B5EF4-FFF2-40B4-BE49-F238E27FC236}">
                <a16:creationId xmlns:a16="http://schemas.microsoft.com/office/drawing/2014/main" id="{A17037AB-37BB-417D-BB56-C0D043150D2F}"/>
              </a:ext>
            </a:extLst>
          </p:cNvPr>
          <p:cNvSpPr>
            <a:spLocks noGrp="1"/>
          </p:cNvSpPr>
          <p:nvPr>
            <p:ph type="body" sz="quarter" idx="4294967295"/>
          </p:nvPr>
        </p:nvSpPr>
        <p:spPr>
          <a:xfrm>
            <a:off x="360045" y="1051942"/>
            <a:ext cx="5659438" cy="661988"/>
          </a:xfrm>
        </p:spPr>
        <p:txBody>
          <a:bodyPr/>
          <a:lstStyle/>
          <a:p>
            <a:pPr marL="0" indent="0">
              <a:buNone/>
            </a:pPr>
            <a:r>
              <a:rPr lang="nb-NO" dirty="0"/>
              <a:t>Viktig ved tilmåling, blanding og fylling</a:t>
            </a:r>
          </a:p>
          <a:p>
            <a:endParaRPr lang="nb-NO" dirty="0"/>
          </a:p>
        </p:txBody>
      </p:sp>
      <p:pic>
        <p:nvPicPr>
          <p:cNvPr id="12" name="Plassholder for bilde 11">
            <a:extLst>
              <a:ext uri="{FF2B5EF4-FFF2-40B4-BE49-F238E27FC236}">
                <a16:creationId xmlns:a16="http://schemas.microsoft.com/office/drawing/2014/main" id="{3837ADD5-A224-8B86-18B8-CA9D8E6680AF}"/>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888" r="888"/>
          <a:stretch>
            <a:fillRect/>
          </a:stretch>
        </p:blipFill>
        <p:spPr bwMode="auto">
          <a:xfrm>
            <a:off x="7150100" y="0"/>
            <a:ext cx="5041900" cy="6858000"/>
          </a:xfrm>
          <a:prstGeom prst="rect">
            <a:avLst/>
          </a:prstGeom>
          <a:noFill/>
          <a:ln>
            <a:noFill/>
          </a:ln>
        </p:spPr>
      </p:pic>
      <p:sp>
        <p:nvSpPr>
          <p:cNvPr id="9" name="TekstSylinder 8">
            <a:extLst>
              <a:ext uri="{FF2B5EF4-FFF2-40B4-BE49-F238E27FC236}">
                <a16:creationId xmlns:a16="http://schemas.microsoft.com/office/drawing/2014/main" id="{2E4D1BF7-3D90-4617-B46D-580E0A29C07E}"/>
              </a:ext>
            </a:extLst>
          </p:cNvPr>
          <p:cNvSpPr txBox="1"/>
          <p:nvPr/>
        </p:nvSpPr>
        <p:spPr>
          <a:xfrm>
            <a:off x="10935454" y="6581001"/>
            <a:ext cx="1255537" cy="276999"/>
          </a:xfrm>
          <a:prstGeom prst="rect">
            <a:avLst/>
          </a:prstGeom>
          <a:solidFill>
            <a:schemeClr val="tx1">
              <a:alpha val="50000"/>
            </a:schemeClr>
          </a:solidFill>
        </p:spPr>
        <p:txBody>
          <a:bodyPr wrap="square" rtlCol="0">
            <a:spAutoFit/>
          </a:bodyPr>
          <a:lstStyle/>
          <a:p>
            <a:r>
              <a:rPr lang="nb-NO" sz="1200" dirty="0">
                <a:solidFill>
                  <a:schemeClr val="bg1"/>
                </a:solidFill>
              </a:rPr>
              <a:t>Foto: NLR Øst</a:t>
            </a:r>
          </a:p>
        </p:txBody>
      </p:sp>
    </p:spTree>
    <p:extLst>
      <p:ext uri="{BB962C8B-B14F-4D97-AF65-F5344CB8AC3E}">
        <p14:creationId xmlns:p14="http://schemas.microsoft.com/office/powerpoint/2010/main" val="3624267585"/>
      </p:ext>
    </p:extLst>
  </p:cSld>
  <p:clrMapOvr>
    <a:masterClrMapping/>
  </p:clrMapOvr>
</p:sld>
</file>

<file path=ppt/theme/theme1.xml><?xml version="1.0" encoding="utf-8"?>
<a:theme xmlns:a="http://schemas.openxmlformats.org/drawingml/2006/main" name="Office-tema">
  <a:themeElements>
    <a:clrScheme name="Mattilsynet">
      <a:dk1>
        <a:srgbClr val="032C30"/>
      </a:dk1>
      <a:lt1>
        <a:sysClr val="window" lastClr="FFFFFF"/>
      </a:lt1>
      <a:dk2>
        <a:srgbClr val="FAF6F3"/>
      </a:dk2>
      <a:lt2>
        <a:srgbClr val="E2F1DF"/>
      </a:lt2>
      <a:accent1>
        <a:srgbClr val="054449"/>
      </a:accent1>
      <a:accent2>
        <a:srgbClr val="68B096"/>
      </a:accent2>
      <a:accent3>
        <a:srgbClr val="F9C4AA"/>
      </a:accent3>
      <a:accent4>
        <a:srgbClr val="9CCAE2"/>
      </a:accent4>
      <a:accent5>
        <a:srgbClr val="E7F2F8"/>
      </a:accent5>
      <a:accent6>
        <a:srgbClr val="F9CC76"/>
      </a:accent6>
      <a:hlink>
        <a:srgbClr val="0563C1"/>
      </a:hlink>
      <a:folHlink>
        <a:srgbClr val="954F72"/>
      </a:folHlink>
    </a:clrScheme>
    <a:fontScheme name="Mattilsynet">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Hovedfarge - 054449">
      <a:srgbClr val="054449"/>
    </a:custClr>
    <a:custClr name="Grønn - 68B096">
      <a:srgbClr val="68B096"/>
    </a:custClr>
    <a:custClr name="Grønn - E2F1DF">
      <a:srgbClr val="E2F1DF"/>
    </a:custClr>
    <a:custClr name="Blå - 153F7B">
      <a:srgbClr val="153F7B"/>
    </a:custClr>
    <a:custClr name="Blå - 9CCAE2">
      <a:srgbClr val="9CCAE2"/>
    </a:custClr>
    <a:custClr name="Blå - E7F2F8">
      <a:srgbClr val="E7F2F8"/>
    </a:custClr>
    <a:custClr name="Lys rød - F9C4AA">
      <a:srgbClr val="F9C4AA"/>
    </a:custClr>
    <a:custClr name="Lys rød - FFECE2">
      <a:srgbClr val="FFECE2"/>
    </a:custClr>
    <a:custClr name="Lys oransje - F9CC76">
      <a:srgbClr val="F9CC76"/>
    </a:custClr>
    <a:custClr name="Lys oransje - F8DE9C">
      <a:srgbClr val="F8DE9C"/>
    </a:custClr>
    <a:custClr name="Brun - CDA688">
      <a:srgbClr val="CDA688"/>
    </a:custClr>
    <a:custClr name="Beige - FAF6F3">
      <a:srgbClr val="FAF6F3"/>
    </a:custClr>
  </a:custClrLst>
  <a:extLst>
    <a:ext uri="{05A4C25C-085E-4340-85A3-A5531E510DB2}">
      <thm15:themeFamily xmlns:thm15="http://schemas.microsoft.com/office/thememl/2012/main" name="Presentasjon1" id="{936A59CB-0875-431D-9449-B10C738ABF94}" vid="{0714C03C-9245-485D-96FD-B45EF2E04C0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E4844B452392746BCC46F76139FC5CC" ma:contentTypeVersion="7" ma:contentTypeDescription="Opprett et nytt dokument." ma:contentTypeScope="" ma:versionID="17027948aa3ccfbb74768493bf8ceb32">
  <xsd:schema xmlns:xsd="http://www.w3.org/2001/XMLSchema" xmlns:xs="http://www.w3.org/2001/XMLSchema" xmlns:p="http://schemas.microsoft.com/office/2006/metadata/properties" xmlns:ns2="4c53512b-63d1-4b8d-b388-38d701fd841b" targetNamespace="http://schemas.microsoft.com/office/2006/metadata/properties" ma:root="true" ma:fieldsID="445d31f49209c7ee4630229a8106b337" ns2:_="">
    <xsd:import namespace="4c53512b-63d1-4b8d-b388-38d701fd84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3512b-63d1-4b8d-b388-38d701fd84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1EE637-BC03-49EE-8419-7F60D6E40CFF}">
  <ds:schemaRefs>
    <ds:schemaRef ds:uri="http://schemas.microsoft.com/sharepoint/v3/contenttype/forms"/>
  </ds:schemaRefs>
</ds:datastoreItem>
</file>

<file path=customXml/itemProps2.xml><?xml version="1.0" encoding="utf-8"?>
<ds:datastoreItem xmlns:ds="http://schemas.openxmlformats.org/officeDocument/2006/customXml" ds:itemID="{00E509E0-FB0E-4C83-A0E2-F6E35022E3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53512b-63d1-4b8d-b388-38d701fd84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A30311-6B44-43F3-99F1-3BC0943C855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231122 Mattilsynet PPT Mal 03</Template>
  <TotalTime>59</TotalTime>
  <Words>6480</Words>
  <Application>Microsoft Office PowerPoint</Application>
  <PresentationFormat>Widescreen</PresentationFormat>
  <Paragraphs>563</Paragraphs>
  <Slides>44</Slides>
  <Notes>42</Notes>
  <HiddenSlides>0</HiddenSlides>
  <MMClips>2</MMClips>
  <ScaleCrop>false</ScaleCrop>
  <HeadingPairs>
    <vt:vector size="6" baseType="variant">
      <vt:variant>
        <vt:lpstr>Brukte skrifter</vt:lpstr>
      </vt:variant>
      <vt:variant>
        <vt:i4>14</vt:i4>
      </vt:variant>
      <vt:variant>
        <vt:lpstr>Tema</vt:lpstr>
      </vt:variant>
      <vt:variant>
        <vt:i4>1</vt:i4>
      </vt:variant>
      <vt:variant>
        <vt:lpstr>Lysbildetitler</vt:lpstr>
      </vt:variant>
      <vt:variant>
        <vt:i4>44</vt:i4>
      </vt:variant>
    </vt:vector>
  </HeadingPairs>
  <TitlesOfParts>
    <vt:vector size="59" baseType="lpstr">
      <vt:lpstr>Arial</vt:lpstr>
      <vt:lpstr>Arial,Sans-Serif</vt:lpstr>
      <vt:lpstr>Avenir Next LT Pro</vt:lpstr>
      <vt:lpstr>Avenir Next LT Pro Demi</vt:lpstr>
      <vt:lpstr>Calibri</vt:lpstr>
      <vt:lpstr>Courier New</vt:lpstr>
      <vt:lpstr>Helvetica</vt:lpstr>
      <vt:lpstr>Helvetica Neue</vt:lpstr>
      <vt:lpstr>Segoe UI</vt:lpstr>
      <vt:lpstr>SofiaPro-Light</vt:lpstr>
      <vt:lpstr>SofiaPro-Regular</vt:lpstr>
      <vt:lpstr>Source Sans Pro</vt:lpstr>
      <vt:lpstr>Times New Roman</vt:lpstr>
      <vt:lpstr>Wingdings</vt:lpstr>
      <vt:lpstr>Office-tema</vt:lpstr>
      <vt:lpstr> Plantevernmidler og miljø</vt:lpstr>
      <vt:lpstr>PowerPoint-presentasjon</vt:lpstr>
      <vt:lpstr>Merking</vt:lpstr>
      <vt:lpstr>Miljømerking</vt:lpstr>
      <vt:lpstr>Merking under ny forskrift om plantevernmidler</vt:lpstr>
      <vt:lpstr>Merking under ny forskrift om plantevernmidler</vt:lpstr>
      <vt:lpstr>Punktutslipp</vt:lpstr>
      <vt:lpstr>Unngå punktutslipp</vt:lpstr>
      <vt:lpstr>Unngå punktutslipp</vt:lpstr>
      <vt:lpstr>Hvordan kommer plantevernmidlene ut i naturen?</vt:lpstr>
      <vt:lpstr>Sprøyting</vt:lpstr>
      <vt:lpstr>Avdrift</vt:lpstr>
      <vt:lpstr>Unngå at plantevernmidler kommer på avveie</vt:lpstr>
      <vt:lpstr>PowerPoint-presentasjon</vt:lpstr>
      <vt:lpstr>Overflateavrenning</vt:lpstr>
      <vt:lpstr>Utvasking og grunnvannsforurensing</vt:lpstr>
      <vt:lpstr>Unngå at plantevernmidler kommer på avveie</vt:lpstr>
      <vt:lpstr>Særlige hensyn i beskytta områder</vt:lpstr>
      <vt:lpstr>Hvis ulykken er ute!</vt:lpstr>
      <vt:lpstr>Hva skjer med plantevernmiddelet etter at  det har kommet ut i naturen?</vt:lpstr>
      <vt:lpstr>Nedbrytning</vt:lpstr>
      <vt:lpstr>Nedbrytningshastighet</vt:lpstr>
      <vt:lpstr>Nedbrytningshastighet</vt:lpstr>
      <vt:lpstr>Nedbrytningshastighet</vt:lpstr>
      <vt:lpstr>Binding og transport</vt:lpstr>
      <vt:lpstr>Funn av plantevernmidler i vann</vt:lpstr>
      <vt:lpstr>Funn av plantevernmidler i vann</vt:lpstr>
      <vt:lpstr>Overflatevann</vt:lpstr>
      <vt:lpstr>Drikkevannskilder</vt:lpstr>
      <vt:lpstr>Skadevirkninger i overflatevann</vt:lpstr>
      <vt:lpstr>Skadevirkninger på planter og dyr</vt:lpstr>
      <vt:lpstr>Skadevirkninger på insekter og jordliv</vt:lpstr>
      <vt:lpstr>Reduser skadevirkning</vt:lpstr>
      <vt:lpstr>Reduser skadevirkning</vt:lpstr>
      <vt:lpstr>Vegetert buffersone</vt:lpstr>
      <vt:lpstr>Vegetert buffersone</vt:lpstr>
      <vt:lpstr>Vegetert buffersone</vt:lpstr>
      <vt:lpstr>Oppgave, sprøytefri sone</vt:lpstr>
      <vt:lpstr>Reduserte avstandskrav til vann ved avdriftsreduserende sprøyteteknikk</vt:lpstr>
      <vt:lpstr>Journal for vannbeskyttelse</vt:lpstr>
      <vt:lpstr>PowerPoint-presentasjon</vt:lpstr>
      <vt:lpstr>Rengjøring</vt:lpstr>
      <vt:lpstr>Rengjøring og avfallsbehandling</vt:lpstr>
      <vt:lpstr>Videoer om sprøyteteknikk og dekningsgrad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Rikke Bryn Røsåsen</dc:creator>
  <cp:lastModifiedBy>Rikke Bryn Røsåsen</cp:lastModifiedBy>
  <cp:revision>3</cp:revision>
  <dcterms:created xsi:type="dcterms:W3CDTF">2024-02-13T14:27:45Z</dcterms:created>
  <dcterms:modified xsi:type="dcterms:W3CDTF">2024-03-06T11:28:55Z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0x0101008E4844B452392746BCC46F76139FC5CC</vt:lpwstr>
  </property>
</Properties>
</file>