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8"/>
  </p:notesMasterIdLst>
  <p:sldIdLst>
    <p:sldId id="8885" r:id="rId5"/>
    <p:sldId id="257" r:id="rId6"/>
    <p:sldId id="259" r:id="rId7"/>
    <p:sldId id="258" r:id="rId8"/>
    <p:sldId id="261" r:id="rId9"/>
    <p:sldId id="265" r:id="rId10"/>
    <p:sldId id="266" r:id="rId11"/>
    <p:sldId id="267" r:id="rId12"/>
    <p:sldId id="260" r:id="rId13"/>
    <p:sldId id="262" r:id="rId14"/>
    <p:sldId id="263" r:id="rId15"/>
    <p:sldId id="264" r:id="rId16"/>
    <p:sldId id="268" r:id="rId17"/>
    <p:sldId id="269" r:id="rId18"/>
    <p:sldId id="270" r:id="rId19"/>
    <p:sldId id="271" r:id="rId20"/>
    <p:sldId id="272" r:id="rId21"/>
    <p:sldId id="273" r:id="rId22"/>
    <p:sldId id="274" r:id="rId23"/>
    <p:sldId id="275" r:id="rId24"/>
    <p:sldId id="276" r:id="rId25"/>
    <p:sldId id="277" r:id="rId26"/>
    <p:sldId id="278" r:id="rId27"/>
    <p:sldId id="365" r:id="rId28"/>
    <p:sldId id="279" r:id="rId29"/>
    <p:sldId id="288" r:id="rId30"/>
    <p:sldId id="289" r:id="rId31"/>
    <p:sldId id="290" r:id="rId32"/>
    <p:sldId id="291" r:id="rId33"/>
    <p:sldId id="280" r:id="rId34"/>
    <p:sldId id="281" r:id="rId35"/>
    <p:sldId id="282" r:id="rId36"/>
    <p:sldId id="283" r:id="rId37"/>
    <p:sldId id="284" r:id="rId38"/>
    <p:sldId id="285" r:id="rId39"/>
    <p:sldId id="286" r:id="rId40"/>
    <p:sldId id="287" r:id="rId41"/>
    <p:sldId id="293" r:id="rId42"/>
    <p:sldId id="356" r:id="rId43"/>
    <p:sldId id="355" r:id="rId44"/>
    <p:sldId id="357" r:id="rId45"/>
    <p:sldId id="358" r:id="rId46"/>
    <p:sldId id="340" r:id="rId47"/>
    <p:sldId id="354" r:id="rId48"/>
    <p:sldId id="301" r:id="rId49"/>
    <p:sldId id="376" r:id="rId50"/>
    <p:sldId id="304" r:id="rId51"/>
    <p:sldId id="305" r:id="rId52"/>
    <p:sldId id="306" r:id="rId53"/>
    <p:sldId id="307" r:id="rId54"/>
    <p:sldId id="348" r:id="rId55"/>
    <p:sldId id="349" r:id="rId56"/>
    <p:sldId id="350" r:id="rId57"/>
    <p:sldId id="308" r:id="rId58"/>
    <p:sldId id="312" r:id="rId59"/>
    <p:sldId id="309" r:id="rId60"/>
    <p:sldId id="310" r:id="rId61"/>
    <p:sldId id="311" r:id="rId62"/>
    <p:sldId id="313" r:id="rId63"/>
    <p:sldId id="314" r:id="rId64"/>
    <p:sldId id="326" r:id="rId65"/>
    <p:sldId id="325" r:id="rId66"/>
    <p:sldId id="324" r:id="rId67"/>
    <p:sldId id="323" r:id="rId68"/>
    <p:sldId id="322" r:id="rId69"/>
    <p:sldId id="332" r:id="rId70"/>
    <p:sldId id="331" r:id="rId71"/>
    <p:sldId id="330" r:id="rId72"/>
    <p:sldId id="329" r:id="rId73"/>
    <p:sldId id="328" r:id="rId74"/>
    <p:sldId id="336" r:id="rId75"/>
    <p:sldId id="335" r:id="rId76"/>
    <p:sldId id="334" r:id="rId77"/>
    <p:sldId id="333" r:id="rId78"/>
    <p:sldId id="327" r:id="rId79"/>
    <p:sldId id="363" r:id="rId80"/>
    <p:sldId id="321" r:id="rId81"/>
    <p:sldId id="320" r:id="rId82"/>
    <p:sldId id="352" r:id="rId83"/>
    <p:sldId id="319" r:id="rId84"/>
    <p:sldId id="318" r:id="rId85"/>
    <p:sldId id="317" r:id="rId86"/>
    <p:sldId id="316" r:id="rId87"/>
    <p:sldId id="337" r:id="rId88"/>
    <p:sldId id="315" r:id="rId89"/>
    <p:sldId id="292" r:id="rId90"/>
    <p:sldId id="343" r:id="rId91"/>
    <p:sldId id="339" r:id="rId92"/>
    <p:sldId id="377" r:id="rId93"/>
    <p:sldId id="351" r:id="rId94"/>
    <p:sldId id="341" r:id="rId95"/>
    <p:sldId id="364" r:id="rId96"/>
    <p:sldId id="366" r:id="rId97"/>
    <p:sldId id="367" r:id="rId98"/>
    <p:sldId id="368" r:id="rId99"/>
    <p:sldId id="369" r:id="rId100"/>
    <p:sldId id="371" r:id="rId101"/>
    <p:sldId id="372" r:id="rId102"/>
    <p:sldId id="373" r:id="rId103"/>
    <p:sldId id="374" r:id="rId104"/>
    <p:sldId id="375" r:id="rId105"/>
    <p:sldId id="370" r:id="rId106"/>
    <p:sldId id="361" r:id="rId10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4C1"/>
    <a:srgbClr val="000000"/>
    <a:srgbClr val="F8DE9C"/>
    <a:srgbClr val="68B096"/>
    <a:srgbClr val="FAF6F3"/>
    <a:srgbClr val="E7F2F8"/>
    <a:srgbClr val="032C30"/>
    <a:srgbClr val="E2F1DF"/>
    <a:srgbClr val="05444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47DC149-BA29-4664-95DA-DC28AA8CB0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47DC149-BA29-4664-95DA-DC28AA8CB03A}" styleName="Mattilsynet">
    <a:wholeTbl>
      <a:tcTxStyle>
        <a:fontRef idx="minor">
          <a:prstClr val="black"/>
        </a:fontRef>
        <a:srgbClr val="032C30"/>
      </a:tcTxStyle>
      <a:tcStyle>
        <a:tcBdr>
          <a:left>
            <a:ln w="12700" cmpd="sng">
              <a:solidFill>
                <a:srgbClr val="000000"/>
              </a:solidFill>
            </a:ln>
          </a:left>
          <a:right>
            <a:ln w="12700" cmpd="sng">
              <a:solidFill>
                <a:srgbClr val="000000"/>
              </a:solidFill>
            </a:ln>
          </a:right>
          <a:top>
            <a:ln w="12700" cmpd="sng">
              <a:solidFill>
                <a:srgbClr val="000000"/>
              </a:solidFill>
            </a:ln>
          </a:top>
          <a:bottom>
            <a:ln w="12700" cmpd="sng">
              <a:solidFill>
                <a:srgbClr val="000000"/>
              </a:solidFill>
            </a:ln>
          </a:bottom>
          <a:insideH>
            <a:ln w="12700" cmpd="sng">
              <a:solidFill>
                <a:srgbClr val="000000"/>
              </a:solidFill>
            </a:ln>
          </a:insideH>
          <a:insideV>
            <a:ln w="12700" cmpd="sng">
              <a:solidFill>
                <a:srgbClr val="000000"/>
              </a:solidFill>
            </a:ln>
          </a:insideV>
        </a:tcBdr>
        <a:fill>
          <a:solidFill>
            <a:srgbClr val="FFFFFF"/>
          </a:solidFill>
        </a:fill>
      </a:tcStyle>
    </a:wholeTbl>
    <a:band1H>
      <a:tcStyle>
        <a:tcBdr/>
        <a:fill>
          <a:solidFill>
            <a:srgbClr val="E2F1DF"/>
          </a:solidFill>
        </a:fill>
      </a:tcStyle>
    </a:band1H>
    <a:band2H>
      <a:tcStyle>
        <a:tcBdr/>
      </a:tcStyle>
    </a:band2H>
    <a:band1V>
      <a:tcStyle>
        <a:tcBdr/>
        <a:fill>
          <a:solidFill>
            <a:srgbClr val="E2F1DF"/>
          </a:solidFill>
        </a:fill>
      </a:tcStyle>
    </a:band1V>
    <a:band2V>
      <a:tcStyle>
        <a:tcBdr/>
      </a:tcStyle>
    </a:band2V>
    <a:lastCol>
      <a:tcTxStyle b="on">
        <a:fontRef idx="minor">
          <a:prstClr val="black"/>
        </a:fontRef>
        <a:srgbClr val="032C30"/>
      </a:tcTxStyle>
      <a:tcStyle>
        <a:tcBdr/>
        <a:fill>
          <a:solidFill>
            <a:srgbClr val="E2F1DF"/>
          </a:solidFill>
        </a:fill>
      </a:tcStyle>
    </a:lastCol>
    <a:firstCol>
      <a:tcTxStyle b="on">
        <a:fontRef idx="minor">
          <a:prstClr val="black"/>
        </a:fontRef>
        <a:srgbClr val="032C30"/>
      </a:tcTxStyle>
      <a:tcStyle>
        <a:tcBdr/>
        <a:fill>
          <a:solidFill>
            <a:srgbClr val="E2F1DF"/>
          </a:solidFill>
        </a:fill>
      </a:tcStyle>
    </a:firstCol>
    <a:lastRow>
      <a:tcTxStyle b="on">
        <a:fontRef idx="major">
          <a:prstClr val="black"/>
        </a:fontRef>
        <a:srgbClr val="E2F1DF"/>
      </a:tcTxStyle>
      <a:tcStyle>
        <a:tcBdr/>
        <a:fill>
          <a:solidFill>
            <a:srgbClr val="054449"/>
          </a:solidFill>
        </a:fill>
      </a:tcStyle>
    </a:lastRow>
    <a:firstRow>
      <a:tcTxStyle b="on">
        <a:fontRef idx="major">
          <a:prstClr val="black"/>
        </a:fontRef>
        <a:srgbClr val="E2F1DF"/>
      </a:tcTxStyle>
      <a:tcStyle>
        <a:tcBdr/>
        <a:fill>
          <a:solidFill>
            <a:srgbClr val="05444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06" autoAdjust="0"/>
  </p:normalViewPr>
  <p:slideViewPr>
    <p:cSldViewPr snapToGrid="0">
      <p:cViewPr>
        <p:scale>
          <a:sx n="75" d="100"/>
          <a:sy n="75" d="100"/>
        </p:scale>
        <p:origin x="1224"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9D4AB-23EA-4A4B-8E50-785596E98548}" type="datetimeFigureOut">
              <a:rPr lang="nb-NO" smtClean="0"/>
              <a:t>06.03.2024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EF4092-5F2E-472C-AB83-271DA35F1A46}" type="slidenum">
              <a:rPr lang="nb-NO" smtClean="0"/>
              <a:t>‹#›</a:t>
            </a:fld>
            <a:endParaRPr lang="nb-NO"/>
          </a:p>
        </p:txBody>
      </p:sp>
    </p:spTree>
    <p:extLst>
      <p:ext uri="{BB962C8B-B14F-4D97-AF65-F5344CB8AC3E}">
        <p14:creationId xmlns:p14="http://schemas.microsoft.com/office/powerpoint/2010/main" val="239399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arbeidstilsynet.no/kontakt-oss/melde-ulykke/"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Heterogen: betyr uensartet eller ulikeartet. Det er det motsatte av homogen</a:t>
            </a:r>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a:t>
            </a:fld>
            <a:endParaRPr lang="nb-NO"/>
          </a:p>
        </p:txBody>
      </p:sp>
    </p:spTree>
    <p:extLst>
      <p:ext uri="{BB962C8B-B14F-4D97-AF65-F5344CB8AC3E}">
        <p14:creationId xmlns:p14="http://schemas.microsoft.com/office/powerpoint/2010/main" val="114164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En kjepphest for oss som jobber med HMS bør være at man skal ha en litt systematisk tilnærming til dette med forebyggende tiltak. Man skal følge tiltakshierarkiet.  </a:t>
            </a:r>
          </a:p>
          <a:p>
            <a:endParaRPr lang="nb-NO" baseline="0" dirty="0"/>
          </a:p>
          <a:p>
            <a:r>
              <a:rPr lang="nb-NO" baseline="0" dirty="0"/>
              <a:t>Tiltakshierarkiet sier i hvilken rekkefølge vi skal iverksette tiltak for å redusere eksponering og beskytte arbeidstakere mot uheldige påvirkninger. Ofte må vi jo ty til verneutstyr, men det er fint å være litt bevisst rundt dette at verneutstyr faktisk er en nødløsning og det siste tiltaket som skal vurderes. Det er fastsatt i Arbeidsmiljøloven at verneutstyr skal brukes først nå det ikke er mulig å gjøre andre tiltak for å gi tilstrekkelig vern av arbeidstakerne. </a:t>
            </a:r>
          </a:p>
          <a:p>
            <a:r>
              <a:rPr lang="nb-NO" baseline="0" dirty="0"/>
              <a:t> </a:t>
            </a:r>
          </a:p>
          <a:p>
            <a:r>
              <a:rPr lang="nb-NO" i="1" baseline="0" dirty="0"/>
              <a:t>(AML §3.2. </a:t>
            </a:r>
            <a:r>
              <a:rPr lang="nb-NO" i="1" dirty="0"/>
              <a:t>Når det ikke på annen måte kan tas forholdsregler for å oppnå tilstrekkelig vern om liv eller helse, skal arbeidsgiver sørge for at tilfredsstillende personlig verneutstyr stilles til arbeidstakers rådighet, at arbeidstaker gis opplæring i bruken av utstyret og at det tas i bruk.)</a:t>
            </a:r>
            <a:endParaRPr lang="nb-NO" i="1" baseline="0" dirty="0"/>
          </a:p>
          <a:p>
            <a:endParaRPr lang="nb-NO" baseline="0" dirty="0"/>
          </a:p>
          <a:p>
            <a:r>
              <a:rPr lang="nb-NO" dirty="0"/>
              <a:t>PVU: Personlig verneutstyr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14</a:t>
            </a:fld>
            <a:endParaRPr lang="nb-NO"/>
          </a:p>
        </p:txBody>
      </p:sp>
    </p:spTree>
    <p:extLst>
      <p:ext uri="{BB962C8B-B14F-4D97-AF65-F5344CB8AC3E}">
        <p14:creationId xmlns:p14="http://schemas.microsoft.com/office/powerpoint/2010/main" val="370682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Når det gjelder dette med eliminasjon i forhold til plantevernmidler, så har det vært mye fokus på det via dette med integrert</a:t>
            </a:r>
            <a:r>
              <a:rPr lang="nb-NO" baseline="0" dirty="0"/>
              <a:t> plantevern</a:t>
            </a:r>
            <a:r>
              <a:rPr lang="nb-NO" dirty="0"/>
              <a:t>. Det er et krav i plantevernforskriften at alle yrkesbrukere av plantevernmidler er pålagt å sette seg inn i og anvende prinsippene for integrert plantevern og et av prinsippene der er å bruke ikke-kjemiske metoder. NLR og </a:t>
            </a:r>
            <a:r>
              <a:rPr lang="nb-NO" dirty="0" err="1"/>
              <a:t>Nibio</a:t>
            </a:r>
            <a:r>
              <a:rPr lang="nb-NO" dirty="0"/>
              <a:t> har gode veiledere for ulike kulturer, her kan det være en del tips å finne.</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15</a:t>
            </a:fld>
            <a:endParaRPr lang="nb-NO"/>
          </a:p>
        </p:txBody>
      </p:sp>
    </p:spTree>
    <p:extLst>
      <p:ext uri="{BB962C8B-B14F-4D97-AF65-F5344CB8AC3E}">
        <p14:creationId xmlns:p14="http://schemas.microsoft.com/office/powerpoint/2010/main" val="2973091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jobbes systematisk med substitusjon på myndighetsnivå. Mattilsynet</a:t>
            </a:r>
            <a:r>
              <a:rPr lang="nb-NO" baseline="0" dirty="0"/>
              <a:t> jobber hele tiden med godkjenning av plantevernmidler og plantevernregelverket krever at de skal vurdere substitusjon </a:t>
            </a:r>
            <a:endParaRPr lang="nb-NO" dirty="0"/>
          </a:p>
          <a:p>
            <a:endParaRPr lang="nb-NO" dirty="0"/>
          </a:p>
          <a:p>
            <a:r>
              <a:rPr lang="nb-NO" dirty="0"/>
              <a:t>Men: på brukernivå gjelder også en plikt til å vurdere  substitusjon for virksomheter som brukere preparater som kan medføre helseskade eller miljøforstyrrelser . For virksomheter så krever kjemikalieregelverket at de s</a:t>
            </a:r>
            <a:r>
              <a:rPr lang="nb-NO" baseline="0" dirty="0"/>
              <a:t>kal jobbe med substitusjon systematisk og at det skal dokumenteres. Dette med substitusjon dekkes også av plantevernforskriften og prinsippene om integrert plantevern, et av punktene der er «valg av plantevernmiddel»</a:t>
            </a:r>
            <a:endParaRPr lang="nb-NO" dirty="0"/>
          </a:p>
          <a:p>
            <a:endParaRPr lang="nb-NO" dirty="0"/>
          </a:p>
          <a:p>
            <a:pPr defTabSz="947958">
              <a:defRPr/>
            </a:pPr>
            <a:r>
              <a:rPr lang="nb-NO" dirty="0"/>
              <a:t>Substitusjon er vanskelig, mange hensyn å ta. Det koker ofte ned</a:t>
            </a:r>
            <a:r>
              <a:rPr lang="nb-NO" baseline="0" dirty="0"/>
              <a:t> til resistens og at selv om det kan være mange preparater å velge mellom så er det kanskje ikke alltid så enkelt som å velge det «snilleste» preparatet. Men det er jo likevel greit å minne bøndene på dette og si at de må snakke med forhandleren sin også om helsefare når de skal velge preparat.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16</a:t>
            </a:fld>
            <a:endParaRPr lang="nb-NO"/>
          </a:p>
        </p:txBody>
      </p:sp>
    </p:spTree>
    <p:extLst>
      <p:ext uri="{BB962C8B-B14F-4D97-AF65-F5344CB8AC3E}">
        <p14:creationId xmlns:p14="http://schemas.microsoft.com/office/powerpoint/2010/main" val="34364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Tekniske tiltak handler om</a:t>
            </a:r>
            <a:r>
              <a:rPr lang="nb-NO" baseline="0" dirty="0"/>
              <a:t> fysiske ting som vi kan bruke for å hindre at man får plantevernmiddelet i seg. Her er det krav i regelverket om funksjonstesting f.eks, det har vært godt en del arbeid av forskere på NMBU og trolig jobber produsentene av utstyr med dette fortløpende. Men det kan sikkert også være  tekniske løsninger den enkelte bonde eller veksthus kan ha funnet på som kan være smarte.</a:t>
            </a:r>
          </a:p>
          <a:p>
            <a:endParaRPr lang="nb-NO" baseline="0" dirty="0"/>
          </a:p>
          <a:p>
            <a:r>
              <a:rPr lang="nb-NO" dirty="0"/>
              <a:t>Dette her blir veldig teoretisk</a:t>
            </a:r>
            <a:r>
              <a:rPr lang="nb-NO" baseline="0" dirty="0"/>
              <a:t> og trolig passer ikke alt godt, men n</a:t>
            </a:r>
            <a:r>
              <a:rPr lang="nb-NO" dirty="0"/>
              <a:t>år vi jobber med tekniske tiltak, så er det en del generelle prinsipper som vi tenker</a:t>
            </a:r>
            <a:r>
              <a:rPr lang="nb-NO" baseline="0" dirty="0"/>
              <a:t> på om kan brukes:</a:t>
            </a:r>
          </a:p>
          <a:p>
            <a:endParaRPr lang="nb-NO" baseline="0" dirty="0"/>
          </a:p>
          <a:p>
            <a:pPr marL="171450" indent="-171450">
              <a:buFont typeface="Arial" panose="020B0604020202020204" pitchFamily="34" charset="0"/>
              <a:buChar char="•"/>
            </a:pPr>
            <a:r>
              <a:rPr lang="nb-NO" baseline="0" dirty="0"/>
              <a:t>Ofte handler det om ventilasjon. Det kan være i </a:t>
            </a:r>
            <a:r>
              <a:rPr lang="nb-NO" dirty="0"/>
              <a:t>traktorer ved at man har overtrykk i kabinen og bruker kullfilter.</a:t>
            </a:r>
            <a:r>
              <a:rPr lang="nb-NO" baseline="0" dirty="0"/>
              <a:t> Der det er aktuelt kan man se for seg </a:t>
            </a:r>
            <a:r>
              <a:rPr lang="nb-NO" dirty="0"/>
              <a:t> etablere blandestasjoner med punktavsug. Ventilasjon av lagringsplasser er et krav i forskriften.</a:t>
            </a:r>
            <a:r>
              <a:rPr lang="nb-NO" baseline="0" dirty="0"/>
              <a:t> </a:t>
            </a:r>
          </a:p>
          <a:p>
            <a:pPr marL="171450" indent="-171450">
              <a:buFont typeface="Arial" panose="020B0604020202020204" pitchFamily="34" charset="0"/>
              <a:buChar char="•"/>
            </a:pPr>
            <a:r>
              <a:rPr lang="nb-NO" dirty="0"/>
              <a:t>Et annet</a:t>
            </a:r>
            <a:r>
              <a:rPr lang="nb-NO" baseline="0" dirty="0"/>
              <a:t> prinsipp vi bruker, er dette med s</a:t>
            </a:r>
            <a:r>
              <a:rPr lang="nb-NO" dirty="0"/>
              <a:t>kjerming som hindrer sprøyteskyen å nå frem til operatøren.</a:t>
            </a:r>
            <a:r>
              <a:rPr lang="nb-NO" baseline="0" dirty="0"/>
              <a:t> Et eksempel er å bruke ryggsprøyter som har skjerm over dysene.</a:t>
            </a:r>
          </a:p>
          <a:p>
            <a:pPr marL="171450" indent="-171450">
              <a:buFont typeface="Arial" panose="020B0604020202020204" pitchFamily="34" charset="0"/>
              <a:buChar char="•"/>
            </a:pPr>
            <a:r>
              <a:rPr lang="nb-NO" dirty="0"/>
              <a:t>Mer lukkede og automatiske systemer er et annet generelt prinsipp som man pleier å vurdere når man diskuterer tekniske tiltak.</a:t>
            </a:r>
            <a:r>
              <a:rPr lang="nb-NO" baseline="0" dirty="0"/>
              <a:t> Her kan man kanskje se for seg at det er mulig å finne løsninger for </a:t>
            </a:r>
            <a:r>
              <a:rPr lang="nb-NO" dirty="0"/>
              <a:t>blanding og påfylling som kan gjøre at man slipper så mye manuell håndtering. </a:t>
            </a:r>
          </a:p>
          <a:p>
            <a:pPr marL="171450" indent="-171450">
              <a:buFont typeface="Arial" panose="020B0604020202020204" pitchFamily="34" charset="0"/>
              <a:buChar char="•"/>
            </a:pPr>
            <a:r>
              <a:rPr lang="nb-NO" dirty="0"/>
              <a:t>Det</a:t>
            </a:r>
            <a:r>
              <a:rPr lang="nb-NO" baseline="0" dirty="0"/>
              <a:t> her med å øke avstand mellom sprøytemannskapet og utstyret, er et annet tiltak som man kan vurdere. Kanskje kan en se for seg m</a:t>
            </a:r>
            <a:r>
              <a:rPr lang="nb-NO" dirty="0"/>
              <a:t>ulighet for fjernstyring.</a:t>
            </a:r>
            <a:r>
              <a:rPr lang="nb-NO" baseline="0" dirty="0"/>
              <a:t> Det jobbes f.eks med å ta i bruk droner til sprøyting av plantevernmidler.</a:t>
            </a:r>
          </a:p>
          <a:p>
            <a:pPr marL="171450" indent="-171450">
              <a:buFont typeface="Arial" panose="020B0604020202020204" pitchFamily="34" charset="0"/>
              <a:buChar char="•"/>
            </a:pPr>
            <a:r>
              <a:rPr lang="nb-NO" dirty="0"/>
              <a:t>En annen ting er å tenke på det med avrenning og/eller lekkasjer og situasjoner som kan gi eksponering hvis noe stopper eller går galt. Det kan kanskje være noe</a:t>
            </a:r>
            <a:r>
              <a:rPr lang="nb-NO" baseline="0" dirty="0"/>
              <a:t> form for sikkerhetssystem eller lignende.</a:t>
            </a:r>
          </a:p>
          <a:p>
            <a:pPr marL="171450" indent="-171450">
              <a:buFont typeface="Arial" panose="020B0604020202020204" pitchFamily="34" charset="0"/>
              <a:buChar char="•"/>
            </a:pPr>
            <a:r>
              <a:rPr lang="nb-NO" dirty="0"/>
              <a:t>Det med hvordan emballasjen er laget kan også ha</a:t>
            </a:r>
            <a:r>
              <a:rPr lang="nb-NO" baseline="0" dirty="0"/>
              <a:t> noe å si, Man kan se for seg det blir søl om den er vanskelig å åpne eller vanskelig å helle fra eller øse ut fra. Søl på utsiden av beholderen er også greit å unngå.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17</a:t>
            </a:fld>
            <a:endParaRPr lang="nb-NO"/>
          </a:p>
        </p:txBody>
      </p:sp>
    </p:spTree>
    <p:extLst>
      <p:ext uri="{BB962C8B-B14F-4D97-AF65-F5344CB8AC3E}">
        <p14:creationId xmlns:p14="http://schemas.microsoft.com/office/powerpoint/2010/main" val="387657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47958">
              <a:defRPr/>
            </a:pPr>
            <a:r>
              <a:rPr lang="nb-NO" dirty="0"/>
              <a:t>Organisatoriske tiltak</a:t>
            </a:r>
            <a:r>
              <a:rPr lang="nb-NO" baseline="0" dirty="0"/>
              <a:t> handler om h</a:t>
            </a:r>
            <a:r>
              <a:rPr lang="nb-NO" dirty="0"/>
              <a:t>vordan arbeidet best kan organiseres og tilrettelegges for at brukeren av plantevernmiddelet selv skal gjøre de nødvendige grepene som er anbefalt for å redusere eksponering.</a:t>
            </a:r>
          </a:p>
          <a:p>
            <a:pPr defTabSz="947958">
              <a:defRPr/>
            </a:pPr>
            <a:endParaRPr lang="nb-NO" dirty="0"/>
          </a:p>
          <a:p>
            <a:pPr defTabSz="947958">
              <a:defRPr/>
            </a:pPr>
            <a:r>
              <a:rPr lang="nb-NO" dirty="0"/>
              <a:t>I</a:t>
            </a:r>
            <a:r>
              <a:rPr lang="nb-NO" baseline="0" dirty="0"/>
              <a:t> forhold til plantevernmidler så er dette med organisatoriske tiltak vektlagt mye fra Mattilsynets side og NLR har jo en veldig viktig rolle her i forhold til opplæring og autorisasjonskurset. Det er også en viktig rolle å være HMS-rådgivere som møter bonden ute på gården i hans eget miljø. Der har dere mulighet til å gi mye mer spesifikk rådgivning og opplæring som er retta mot den enkelte bondes bruk av plantevernmidler. Det kan være noen kan trenge litt hjelp med å både forstå kravene som Mattilsynet setter, men også med å gjøre de relevante for seg selv og med å forstå hva det betyr for deres eget bruk av plantevernmidler. </a:t>
            </a:r>
          </a:p>
          <a:p>
            <a:pPr defTabSz="947958">
              <a:defRPr/>
            </a:pPr>
            <a:endParaRPr lang="nb-NO" baseline="0" dirty="0"/>
          </a:p>
          <a:p>
            <a:pPr defTabSz="947958">
              <a:defRPr/>
            </a:pPr>
            <a:r>
              <a:rPr lang="nb-NO" baseline="0" dirty="0"/>
              <a:t>Et annet eksempel på organisatoriske tiltak, er dette med å dokumentere og her har vi jo kravet om å føre sprøytejournal.</a:t>
            </a:r>
          </a:p>
          <a:p>
            <a:pPr defTabSz="947958">
              <a:defRPr/>
            </a:pPr>
            <a:endParaRPr lang="nb-NO" baseline="0" dirty="0"/>
          </a:p>
          <a:p>
            <a:pPr defTabSz="947958">
              <a:defRPr/>
            </a:pPr>
            <a:r>
              <a:rPr lang="nb-NO" baseline="0" dirty="0"/>
              <a:t>Det med å kartlegge og gjøre risikovurderinger er for så vidt et krav gitt i kjemikalieregelverket, men det kan også betraktes som et organisatorisk tiltak. Når man får kunnskap om egen risiko for eksponering så vil man gjøre ting for å redusere eksponering. Mattilsynet har veldig tro på at når det står på etiketten hvordan ting skal gjøres, så er det trygt å bruke plantevernmiddelet. Det er ikke så sikkert at det alltid stemmer, det er mennesker som skal forstå og bruke disse rådene og kravene, og av og til kan ting i praksis være annerledes enn hva etiketten sier. Det å gjøre slike kartlegginger og risikovurderinger hos hver enkelt bonde og i hvert enkelt veksthus er veldig viktig. </a:t>
            </a:r>
          </a:p>
          <a:p>
            <a:pPr defTabSz="947958">
              <a:defRPr/>
            </a:pPr>
            <a:endParaRPr lang="nb-NO" baseline="0" dirty="0"/>
          </a:p>
          <a:p>
            <a:pPr defTabSz="947958">
              <a:defRPr/>
            </a:pPr>
            <a:r>
              <a:rPr lang="nb-NO" baseline="0" dirty="0"/>
              <a:t>Andre eksempler som kanskje ikke er særlig aktuelle for en bonde med enmannsforetak, men som er mer for virksomheter med folk ansatte som for eksempel veksthus, er tiltak som går på rotasjon av særlig utsatte oppgaver sånn at flere får en lav eksponering heller enn at en får en massiv eksponering. Det kan være å begrense tiden man får holde på med eksponert oppgaver og det kan være det å lage skriftlige arbeidsinstrukser, sjekklister  og egenkontroller sånn som </a:t>
            </a:r>
            <a:r>
              <a:rPr lang="nb-NO" baseline="0" dirty="0" err="1"/>
              <a:t>feks</a:t>
            </a:r>
            <a:r>
              <a:rPr lang="nb-NO" baseline="0" dirty="0"/>
              <a:t> sikker jobb analyser.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18</a:t>
            </a:fld>
            <a:endParaRPr lang="nb-NO"/>
          </a:p>
        </p:txBody>
      </p:sp>
    </p:spTree>
    <p:extLst>
      <p:ext uri="{BB962C8B-B14F-4D97-AF65-F5344CB8AC3E}">
        <p14:creationId xmlns:p14="http://schemas.microsoft.com/office/powerpoint/2010/main" val="48830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Noen områder er viktig å være spesielt oppmerksom på fordi vi vet de kan gi høy eksponering </a:t>
            </a:r>
          </a:p>
          <a:p>
            <a:endParaRPr lang="nb-NO" baseline="0" dirty="0"/>
          </a:p>
          <a:p>
            <a:r>
              <a:rPr lang="nb-NO" baseline="0" dirty="0"/>
              <a:t>Det første er dette med tilmåling og utblanding av plantevernmidler. Det var pekt på som en arbeidsoppgave som kan gi høy eksponering av Bjugstad og co, så her er det nok viktig å hjelpe dem med å finne gode løsninger. </a:t>
            </a:r>
          </a:p>
          <a:p>
            <a:endParaRPr lang="nb-NO" baseline="0" dirty="0"/>
          </a:p>
          <a:p>
            <a:r>
              <a:rPr lang="nb-NO" baseline="0" dirty="0"/>
              <a:t>I forhold til sprøyteutstyr så er det viktig i forhold til risiko for eksponering. De målingene som har blitt gjort viste at utstyrte hadde en del å si i forhold til risiko for eksponering. Det er særlig noe sprøyteutstyr det kan være lurt å ha fokus på:</a:t>
            </a:r>
            <a:endParaRPr lang="nb-NO" dirty="0"/>
          </a:p>
          <a:p>
            <a:pPr marL="628650" lvl="1" indent="-171450">
              <a:buFont typeface="Arial" panose="020B0604020202020204" pitchFamily="34" charset="0"/>
              <a:buChar char="•"/>
            </a:pPr>
            <a:r>
              <a:rPr lang="nb-NO" dirty="0"/>
              <a:t>Ved dyrking av frukt sprøytes det med utstyr som gir høy eksponering – tåkesprøyting</a:t>
            </a:r>
            <a:r>
              <a:rPr lang="nb-NO" baseline="0" dirty="0"/>
              <a:t> gir mindre partikler og det sprøytes dessuten oppover slik at det kan være større sjans for å få tåkeskyen på seg</a:t>
            </a:r>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r>
              <a:rPr lang="nb-NO" dirty="0"/>
              <a:t>Ryggsprøyter og «manuelt» utstyr. F.eks. i skog må man gå fremover. Og</a:t>
            </a:r>
            <a:r>
              <a:rPr lang="nb-NO" baseline="0" dirty="0"/>
              <a:t> bevege seg inn i tåkeskyen. Det også gjerne være ulent terreng og man kan s efor seg høyere risiko for å snuble eller at det kan bli lekkasje på utstyret. </a:t>
            </a:r>
            <a:endParaRPr lang="nb-NO" dirty="0"/>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r>
              <a:rPr lang="nb-NO" dirty="0"/>
              <a:t>Sprøyting innendørs: her vil ikke det</a:t>
            </a:r>
            <a:r>
              <a:rPr lang="nb-NO" baseline="0" dirty="0"/>
              <a:t> ikke luftes ut like fort som utendørs. Man kan også se for seg at det fort kan komme plantevernmidler på </a:t>
            </a:r>
            <a:r>
              <a:rPr lang="nb-NO" baseline="0" dirty="0" err="1"/>
              <a:t>vegge</a:t>
            </a:r>
            <a:r>
              <a:rPr lang="nb-NO" baseline="0" dirty="0"/>
              <a:t> </a:t>
            </a:r>
            <a:r>
              <a:rPr lang="nb-NO" baseline="0" dirty="0" err="1"/>
              <a:t>rog</a:t>
            </a:r>
            <a:r>
              <a:rPr lang="nb-NO" baseline="0" dirty="0"/>
              <a:t> innredning o.l. som man siden tar i når man skal håndtere plantene. Om det brukes håndholdt utstyr er det dessuten kort avstand mellom sprøyteskyen </a:t>
            </a:r>
            <a:r>
              <a:rPr lang="nb-NO" baseline="0" dirty="0" err="1"/>
              <a:t>op</a:t>
            </a:r>
            <a:r>
              <a:rPr lang="nb-NO" baseline="0" dirty="0"/>
              <a:t> den som sprøyter. </a:t>
            </a:r>
            <a:endParaRPr lang="nb-NO" dirty="0"/>
          </a:p>
          <a:p>
            <a:endParaRPr lang="nb-NO" dirty="0"/>
          </a:p>
          <a:p>
            <a:r>
              <a:rPr lang="nb-NO" dirty="0"/>
              <a:t>En</a:t>
            </a:r>
            <a:r>
              <a:rPr lang="nb-NO" baseline="0" dirty="0"/>
              <a:t> annen ting som trekkes frem, er dette med risiko for s</a:t>
            </a:r>
            <a:r>
              <a:rPr lang="nb-NO" dirty="0"/>
              <a:t>kumdannelse. </a:t>
            </a:r>
            <a:r>
              <a:rPr lang="nb-NO" baseline="0" dirty="0"/>
              <a:t>Arbeidstilsynet har en del informasjon om dette på sin hjemmeside (https://www.arbeidstilsynet.no/tema/kjemikalier/plantevernmidler/): </a:t>
            </a:r>
            <a:endParaRPr lang="nb-NO" dirty="0"/>
          </a:p>
          <a:p>
            <a:pPr lvl="1"/>
            <a:r>
              <a:rPr lang="nb-NO" i="1" dirty="0"/>
              <a:t>Bruke større væskemengde slik at konsentrasjonen av preparatet blir redusert.</a:t>
            </a:r>
          </a:p>
          <a:p>
            <a:pPr lvl="1"/>
            <a:r>
              <a:rPr lang="nb-NO" i="1" dirty="0"/>
              <a:t>Fylle tanken mindre full med vann og tilsette preparatet under svak omrøring.</a:t>
            </a:r>
          </a:p>
          <a:p>
            <a:pPr lvl="1"/>
            <a:r>
              <a:rPr lang="nb-NO" i="1" dirty="0"/>
              <a:t>Sørge for at påfyllingsslangen og returslangen munner ut under væskeoverflaten når det etterfylles vann etter at plantevernmidlet er tilsatt.</a:t>
            </a:r>
          </a:p>
          <a:p>
            <a:pPr lvl="1"/>
            <a:r>
              <a:rPr lang="nb-NO" i="1" dirty="0"/>
              <a:t>Bruke sprøyter som har et ekstra volum over det nominelle tankvolumet som skal fange opp eventuell skumdannelse.</a:t>
            </a:r>
          </a:p>
          <a:p>
            <a:pPr lvl="1"/>
            <a:r>
              <a:rPr lang="nb-NO" i="1" dirty="0"/>
              <a:t>Ikke fylle tank over den oppgitte (nominelle) tankstørrelsen.</a:t>
            </a:r>
          </a:p>
          <a:p>
            <a:pPr lvl="1"/>
            <a:r>
              <a:rPr lang="nb-NO" i="1" dirty="0"/>
              <a:t>Foreta ekstra omrøring, for eksempel trykkomrøring (koples ut under sprøyting for lett skummende preparat)</a:t>
            </a:r>
          </a:p>
          <a:p>
            <a:pPr lvl="1"/>
            <a:r>
              <a:rPr lang="nb-NO" i="1" dirty="0"/>
              <a:t>Redusere kraftoverføringsturtall (ikke under 400 </a:t>
            </a:r>
            <a:r>
              <a:rPr lang="nb-NO" i="1" dirty="0" err="1"/>
              <a:t>rpm</a:t>
            </a:r>
            <a:r>
              <a:rPr lang="nb-NO" i="1" dirty="0"/>
              <a:t>)</a:t>
            </a:r>
          </a:p>
          <a:p>
            <a:endParaRPr lang="nb-NO" dirty="0"/>
          </a:p>
          <a:p>
            <a:r>
              <a:rPr lang="nb-NO" dirty="0"/>
              <a:t>Rengjøring er en annen oppgave hvor man har sett at det er mulig</a:t>
            </a:r>
            <a:r>
              <a:rPr lang="nb-NO" baseline="0" dirty="0"/>
              <a:t> å bli eksponert og hvor det er viktig å sikre gode rutiner.</a:t>
            </a:r>
          </a:p>
          <a:p>
            <a:endParaRPr lang="nb-NO" baseline="0" dirty="0"/>
          </a:p>
          <a:p>
            <a:r>
              <a:rPr lang="nb-NO" baseline="0" dirty="0"/>
              <a:t>Situasjoner hvor man kan ha opplevd at arbeidstakere blir høyt eksponert, er disse «skal bare situasjonene». Noe uforutsett skjer, f.eks at bommen på åkersprøyta ikke går ut, eller lokket på dunken var ikke godt nok skrudd på, så alt rant ut eller noen dyser så plutselig ut til å være tette.. Det er vel ikke nødvendigvis så godt å finne fullgode tiltak som forebygger at slikt skjer, og derfor er det også viktig å ha en slags «beredskapsplan». Toril skal snakke om førstehjelp og sånne ting neste gang, men det kan nok være lurt å ha fokus på også både om man kan hindre at slikt skjer, men først og fremst å ha en plan for å håndtere det. Bøndene er jo ofte alene på arbeidet også og har nok en tradisjon for å skulle fikse ting selv fordi de må bli ferdige med arbeidet og kan ikke vente på hjelp. .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19</a:t>
            </a:fld>
            <a:endParaRPr lang="nb-NO"/>
          </a:p>
        </p:txBody>
      </p:sp>
    </p:spTree>
    <p:extLst>
      <p:ext uri="{BB962C8B-B14F-4D97-AF65-F5344CB8AC3E}">
        <p14:creationId xmlns:p14="http://schemas.microsoft.com/office/powerpoint/2010/main" val="151919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73979" lvl="1"/>
            <a:r>
              <a:rPr lang="nb-NO" sz="1200" b="1" dirty="0"/>
              <a:t>Oppgave til diskusjon: spør deltagerne om egne taker rundt disse temaene. Prøv å få til en dialog</a:t>
            </a:r>
          </a:p>
          <a:p>
            <a:pPr marL="473979" lvl="1"/>
            <a:endParaRPr lang="nb-NO" sz="1200" dirty="0"/>
          </a:p>
          <a:p>
            <a:pPr marL="473979" lvl="1"/>
            <a:r>
              <a:rPr lang="nb-NO" sz="1200" dirty="0"/>
              <a:t>Tekniske tiltak</a:t>
            </a:r>
          </a:p>
          <a:p>
            <a:pPr marL="628650" lvl="1" indent="-171450">
              <a:buFont typeface="Arial" panose="020B0604020202020204" pitchFamily="34" charset="0"/>
              <a:buChar char="•"/>
            </a:pPr>
            <a:r>
              <a:rPr lang="nb-NO" sz="1200" dirty="0"/>
              <a:t>Hvis aktuelt: rutiner for skifte av kullfilter i traktoren? </a:t>
            </a:r>
          </a:p>
          <a:p>
            <a:pPr marL="628650" lvl="1" indent="-171450">
              <a:buFont typeface="Arial" panose="020B0604020202020204" pitchFamily="34" charset="0"/>
              <a:buChar char="•"/>
            </a:pPr>
            <a:r>
              <a:rPr lang="nb-NO" sz="1200" dirty="0"/>
              <a:t>Sperre av: Barn og andre uvedkommende må ikke oppholde seg på eller omkring fyllplassen eller der hvor kjemikalene oppbevares. </a:t>
            </a:r>
          </a:p>
          <a:p>
            <a:pPr marL="628650" lvl="1" indent="-171450">
              <a:buFont typeface="Arial" panose="020B0604020202020204" pitchFamily="34" charset="0"/>
              <a:buChar char="•"/>
            </a:pPr>
            <a:r>
              <a:rPr lang="nb-NO" sz="1200" dirty="0"/>
              <a:t>Valg av dyse? Om mulig, unngå dyser som genererer små dråper. Dryppvern på dysene?</a:t>
            </a:r>
          </a:p>
          <a:p>
            <a:pPr lvl="1"/>
            <a:endParaRPr lang="nb-NO" sz="1200" dirty="0"/>
          </a:p>
          <a:p>
            <a:pPr lvl="1"/>
            <a:r>
              <a:rPr lang="nb-NO" sz="1200" dirty="0"/>
              <a:t>Organisatoriske tiltak</a:t>
            </a:r>
          </a:p>
          <a:p>
            <a:pPr marL="628650" lvl="1" indent="-171450">
              <a:buFont typeface="Arial" panose="020B0604020202020204" pitchFamily="34" charset="0"/>
              <a:buChar char="•"/>
            </a:pPr>
            <a:r>
              <a:rPr lang="nb-NO" sz="1200" dirty="0"/>
              <a:t>Planlegge arbeidet: Ikke fordele sprøytearbeidet unødvendig over flere økter og sprøyte når det er gunstige vind og temperaturforhold.</a:t>
            </a:r>
          </a:p>
          <a:p>
            <a:pPr marL="628650" lvl="1" indent="-171450">
              <a:buFont typeface="Arial" panose="020B0604020202020204" pitchFamily="34" charset="0"/>
              <a:buChar char="•"/>
            </a:pPr>
            <a:r>
              <a:rPr lang="nb-NO" sz="1200" dirty="0" err="1"/>
              <a:t>Risikovurder</a:t>
            </a:r>
            <a:r>
              <a:rPr lang="nb-NO" sz="1200" dirty="0"/>
              <a:t> arbeidet! Tenk gjennom ting som kan gå galt og ha planer for det.</a:t>
            </a:r>
          </a:p>
          <a:p>
            <a:pPr marL="628650" lvl="1" indent="-171450">
              <a:buFont typeface="Arial" panose="020B0604020202020204" pitchFamily="34" charset="0"/>
              <a:buChar char="•"/>
            </a:pPr>
            <a:r>
              <a:rPr lang="nb-NO" sz="1200" dirty="0"/>
              <a:t>Lage sjekklister og evt. skriftlige prosedyrer, f.eks for «farlige oppgaver» som gjøres sjelden</a:t>
            </a:r>
          </a:p>
          <a:p>
            <a:pPr lvl="1"/>
            <a:endParaRPr lang="nb-NO" sz="1200" dirty="0"/>
          </a:p>
          <a:p>
            <a:pPr lvl="1"/>
            <a:endParaRPr lang="nb-NO" sz="1200" dirty="0"/>
          </a:p>
          <a:p>
            <a:pPr marL="473979" lvl="1"/>
            <a:r>
              <a:rPr lang="nb-NO" sz="1200" dirty="0"/>
              <a:t>Arbeidsteknikk og hygienetiltak:</a:t>
            </a:r>
          </a:p>
          <a:p>
            <a:pPr marL="628650" lvl="1" indent="-171450">
              <a:buFont typeface="Arial" panose="020B0604020202020204" pitchFamily="34" charset="0"/>
              <a:buChar char="•"/>
            </a:pPr>
            <a:r>
              <a:rPr lang="nb-NO" sz="1200" dirty="0"/>
              <a:t>Vær nøye med emballasjen, pass på at den er lukket, at det ikke er søl utenpå og at den aldri står fremme uten tilsyn.</a:t>
            </a:r>
          </a:p>
          <a:p>
            <a:pPr marL="628650" lvl="1" indent="-171450">
              <a:buFont typeface="Arial" panose="020B0604020202020204" pitchFamily="34" charset="0"/>
              <a:buChar char="•"/>
            </a:pPr>
            <a:r>
              <a:rPr lang="nb-NO" sz="1200" dirty="0"/>
              <a:t>Fokus på hygiene, både av seg selv, klær og på arbeidsplassen (legge til rette så dette blir enkelt, f.eks med ekstra tank med rent vann på sprøyteutstyret)</a:t>
            </a:r>
          </a:p>
          <a:p>
            <a:pPr marL="628650" lvl="1" indent="-171450">
              <a:buFont typeface="Arial" panose="020B0604020202020204" pitchFamily="34" charset="0"/>
              <a:buChar char="•"/>
            </a:pPr>
            <a:r>
              <a:rPr lang="nb-NO" sz="1200" dirty="0"/>
              <a:t>Konsentrerte rester av plantevernmidler og emballasje som ikke er rengjort, må leveres inn til mottak for spesialavfall heller enn å oppbevare det.</a:t>
            </a:r>
          </a:p>
          <a:p>
            <a:pPr marL="628650" lvl="1" indent="-171450">
              <a:buFont typeface="Arial" panose="020B0604020202020204" pitchFamily="34" charset="0"/>
              <a:buChar char="•"/>
            </a:pPr>
            <a:r>
              <a:rPr lang="nb-NO" sz="1200" dirty="0"/>
              <a:t>Være bevisst på sprøyteretning ved manuell sprøyting – ikke gå inn i sprøytetåka.</a:t>
            </a:r>
          </a:p>
          <a:p>
            <a:pPr lvl="1"/>
            <a:endParaRPr lang="nb-NO" sz="1200" dirty="0"/>
          </a:p>
          <a:p>
            <a:pPr lvl="1"/>
            <a:endParaRPr lang="nb-NO" sz="1200" dirty="0"/>
          </a:p>
          <a:p>
            <a:pPr lvl="1"/>
            <a:r>
              <a:rPr lang="nb-NO" sz="1200" dirty="0"/>
              <a:t>Beredskap</a:t>
            </a:r>
          </a:p>
          <a:p>
            <a:pPr marL="628650" lvl="1" indent="-171450">
              <a:buFont typeface="Arial" panose="020B0604020202020204" pitchFamily="34" charset="0"/>
              <a:buChar char="•"/>
            </a:pPr>
            <a:r>
              <a:rPr lang="nb-NO" sz="1200" dirty="0"/>
              <a:t>Ha sikkerhetsdatablader tilgjengelig på lagerplass, evt. ta med i traktor det som sprøytes. </a:t>
            </a:r>
          </a:p>
          <a:p>
            <a:pPr marL="628650" lvl="1" indent="-171450">
              <a:buFont typeface="Arial" panose="020B0604020202020204" pitchFamily="34" charset="0"/>
              <a:buChar char="•"/>
            </a:pPr>
            <a:r>
              <a:rPr lang="nb-NO" sz="1200" dirty="0"/>
              <a:t>Øyeskylleutstyr, rent vann</a:t>
            </a:r>
          </a:p>
          <a:p>
            <a:pPr marL="628650" lvl="1" indent="-171450">
              <a:buFont typeface="Arial" panose="020B0604020202020204" pitchFamily="34" charset="0"/>
              <a:buChar char="•"/>
            </a:pPr>
            <a:r>
              <a:rPr lang="nb-NO" sz="1200" dirty="0"/>
              <a:t>Enkelt system for </a:t>
            </a:r>
            <a:r>
              <a:rPr lang="nb-NO" sz="1200" dirty="0" err="1"/>
              <a:t>nødanrop</a:t>
            </a:r>
            <a:endParaRPr lang="nb-NO" sz="1200"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20</a:t>
            </a:fld>
            <a:endParaRPr lang="nb-NO"/>
          </a:p>
        </p:txBody>
      </p:sp>
    </p:spTree>
    <p:extLst>
      <p:ext uri="{BB962C8B-B14F-4D97-AF65-F5344CB8AC3E}">
        <p14:creationId xmlns:p14="http://schemas.microsoft.com/office/powerpoint/2010/main" val="3515523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Helvetica Neue"/>
              </a:rPr>
              <a:t>I tillegg fremkommer det av regelverk for bl.a. næringsmidler og fôr at næringsmidlene/fôret ikke skal forurenses. I praksis vil dette si at plantevernmidler også skal holdes adskilt fra mat/drikke/dyrefôr selv om det ikke er spesifisert i plantevernmiddelforskriften.</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21</a:t>
            </a:fld>
            <a:endParaRPr lang="nb-NO"/>
          </a:p>
        </p:txBody>
      </p:sp>
    </p:spTree>
    <p:extLst>
      <p:ext uri="{BB962C8B-B14F-4D97-AF65-F5344CB8AC3E}">
        <p14:creationId xmlns:p14="http://schemas.microsoft.com/office/powerpoint/2010/main" val="143366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Det er som jeg har sagt før, lag deg gode rutiner. Kan ikke sies for ofte.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22</a:t>
            </a:fld>
            <a:endParaRPr lang="nb-NO"/>
          </a:p>
        </p:txBody>
      </p:sp>
    </p:spTree>
    <p:extLst>
      <p:ext uri="{BB962C8B-B14F-4D97-AF65-F5344CB8AC3E}">
        <p14:creationId xmlns:p14="http://schemas.microsoft.com/office/powerpoint/2010/main" val="9265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Ved bruk av yrkespreparater skal avstandskrav for å beskytte både deg selv, forbipasserende og fastboende overholdes. </a:t>
            </a:r>
            <a:r>
              <a:rPr lang="nb-NO" i="0" dirty="0"/>
              <a:t>Avstandene er innbakt i beregningsmodellene som benyttes ved godkjenning av plantevernmidler.</a:t>
            </a:r>
            <a:r>
              <a:rPr lang="nb-NO" dirty="0"/>
              <a:t> </a:t>
            </a:r>
            <a:endParaRPr lang="nb-NO"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Bomsprøyter: 2 m fra veier, boliger, institusjoner og offentlige arealer.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Tåkesprøyter og annen sprøyteteknikk (inkludert luftassistert sprøyting, </a:t>
            </a:r>
            <a:r>
              <a:rPr lang="nb-NO" i="1" dirty="0"/>
              <a:t>sprøytestang og rifle (om dette brukes fortsatt?)</a:t>
            </a:r>
            <a:r>
              <a:rPr lang="nb-NO" i="0" dirty="0"/>
              <a:t> som peker oppover i f.eks. frukthager: 5 m fra veier, boliger, institusjoner og offentlige arealer.</a:t>
            </a:r>
          </a:p>
          <a:p>
            <a:endParaRPr lang="nb-NO" dirty="0">
              <a:cs typeface="Calibri"/>
            </a:endParaRPr>
          </a:p>
          <a:p>
            <a:r>
              <a:rPr lang="nb-NO"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Røyking kan bidra til økt skadeeffekt av stoffer du blir utsatt for når du puster inn. Det gjelder i hovedsak partikler du puster inn, og som i mindre grad blir pustet ut igjen fordi røykingen lammer flimmerhårene i luftveiene. Skadelige partikler vil derfor kunne bli værende igjen i lungene i stedet for å bli fraktet opp og ut. Et annet moment er at røykere kan ha større opptak gjennom munnen av stoffer man er eksponert for. Dette gjelder spesielt de som røyker rullings. Det er antatt at dette er forårsaket av at søl på hendene overføres til sigaretten hvor det kan inhaleres når sigaretten røykes.</a:t>
            </a:r>
            <a:endParaRPr lang="nb-NO" sz="1800" dirty="0">
              <a:effectLst/>
              <a:latin typeface="Calibri" panose="020F0502020204030204" pitchFamily="34" charset="0"/>
              <a:ea typeface="Calibri" panose="020F0502020204030204" pitchFamily="34" charset="0"/>
            </a:endParaRPr>
          </a:p>
          <a:p>
            <a:r>
              <a:rPr lang="nb-NO"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endParaRPr>
          </a:p>
          <a:p>
            <a:r>
              <a:rPr lang="nb-NO"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en pilotstudie på Karolinska </a:t>
            </a:r>
            <a:r>
              <a:rPr lang="nb-NO" sz="1800" dirty="0" err="1">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institutet</a:t>
            </a:r>
            <a:r>
              <a:rPr lang="nb-NO"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i Stockholm har forskere gjennomgått nesten samtlige dødsfall i Sverige i de siste 10-15 årene, der dødsfallet er blitt karakterisert som yrkeskreft. I 36 prosent av de 220 tilfellene ble det funnet eksponeringer av kreftfremkallende stoffer i sykejournalen . To av tre av hadde dessuten røkt.</a:t>
            </a:r>
            <a:endParaRPr lang="nb-NO" sz="1800" dirty="0">
              <a:effectLst/>
              <a:latin typeface="Calibri" panose="020F0502020204030204" pitchFamily="34" charset="0"/>
              <a:ea typeface="Calibri" panose="020F0502020204030204" pitchFamily="34" charset="0"/>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23</a:t>
            </a:fld>
            <a:endParaRPr lang="nb-NO"/>
          </a:p>
        </p:txBody>
      </p:sp>
    </p:spTree>
    <p:extLst>
      <p:ext uri="{BB962C8B-B14F-4D97-AF65-F5344CB8AC3E}">
        <p14:creationId xmlns:p14="http://schemas.microsoft.com/office/powerpoint/2010/main" val="1343380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I arbeidsmiljøsammenheng</a:t>
            </a:r>
            <a:r>
              <a:rPr lang="nb-NO" baseline="0" dirty="0"/>
              <a:t> snakker vi om eksponering ikke bare i forhold til kjemiske faktorer, men også i forhold til biologiske og fysiske faktorer. I et fjøs vil bonden f.eks kunne bli utsatt for både mikrobiologiske partikler, støv, kjemikalier, støy, tunge løft og uheldige arbeidsstillinger og sikkert andre ting også. I arbeidsmiljøsammenheng ser man ofte eksponering i forhold til en 8 timers arbeidsdag, noe som sikkert kan bli litt rart for bøndene.</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a:t>
            </a:fld>
            <a:endParaRPr lang="nb-NO"/>
          </a:p>
        </p:txBody>
      </p:sp>
    </p:spTree>
    <p:extLst>
      <p:ext uri="{BB962C8B-B14F-4D97-AF65-F5344CB8AC3E}">
        <p14:creationId xmlns:p14="http://schemas.microsoft.com/office/powerpoint/2010/main" val="2905703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Eksponering og helsefare</a:t>
            </a:r>
          </a:p>
          <a:p>
            <a:r>
              <a:rPr lang="nb-NO" dirty="0"/>
              <a:t>Lengde: 6:16</a:t>
            </a:r>
          </a:p>
          <a:p>
            <a:r>
              <a:rPr lang="nb-NO" dirty="0"/>
              <a:t>Videoen starter i klikkesekvens (når du trykker på pil-tast eller </a:t>
            </a:r>
            <a:r>
              <a:rPr lang="nb-NO" dirty="0" err="1"/>
              <a:t>enter</a:t>
            </a:r>
            <a:r>
              <a:rPr lang="nb-NO" dirty="0"/>
              <a:t>).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24</a:t>
            </a:fld>
            <a:endParaRPr lang="nb-NO"/>
          </a:p>
        </p:txBody>
      </p:sp>
    </p:spTree>
    <p:extLst>
      <p:ext uri="{BB962C8B-B14F-4D97-AF65-F5344CB8AC3E}">
        <p14:creationId xmlns:p14="http://schemas.microsoft.com/office/powerpoint/2010/main" val="213372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skiller i grove trekk mellom Akutte effekter og Varige skader.</a:t>
            </a:r>
          </a:p>
          <a:p>
            <a:r>
              <a:rPr lang="nb-NO" dirty="0"/>
              <a:t>Da skal vi se litt mer på dette</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25</a:t>
            </a:fld>
            <a:endParaRPr lang="nb-NO"/>
          </a:p>
        </p:txBody>
      </p:sp>
    </p:spTree>
    <p:extLst>
      <p:ext uri="{BB962C8B-B14F-4D97-AF65-F5344CB8AC3E}">
        <p14:creationId xmlns:p14="http://schemas.microsoft.com/office/powerpoint/2010/main" val="3371306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Verdi for LD50 er oppgitt i sikkerhetsdatabladet avsnitt 11. Toksikologiske bestemmelser</a:t>
            </a:r>
          </a:p>
          <a:p>
            <a:endParaRPr lang="nb-NO" dirty="0"/>
          </a:p>
          <a:p>
            <a:r>
              <a:rPr lang="nb-NO" dirty="0"/>
              <a:t>I</a:t>
            </a:r>
            <a:r>
              <a:rPr lang="nb-NO" baseline="0" dirty="0"/>
              <a:t> teorien er ethvert stoff giftig bare det er snakk om store nok doser. </a:t>
            </a:r>
          </a:p>
          <a:p>
            <a:endParaRPr lang="nb-NO" baseline="0" dirty="0"/>
          </a:p>
          <a:p>
            <a:r>
              <a:rPr lang="nb-NO" b="0" i="0" dirty="0">
                <a:solidFill>
                  <a:srgbClr val="4D5156"/>
                </a:solidFill>
                <a:effectLst/>
                <a:latin typeface="arial" panose="020B0604020202020204" pitchFamily="34" charset="0"/>
              </a:rPr>
              <a:t>LD₅₀ er en standard toksikologisk indikator for akutt forgiftning. Testen ble funnet opp av J. W. </a:t>
            </a:r>
            <a:r>
              <a:rPr lang="nb-NO" b="0" i="0" dirty="0" err="1">
                <a:solidFill>
                  <a:srgbClr val="4D5156"/>
                </a:solidFill>
                <a:effectLst/>
                <a:latin typeface="arial" panose="020B0604020202020204" pitchFamily="34" charset="0"/>
              </a:rPr>
              <a:t>Trevan</a:t>
            </a:r>
            <a:r>
              <a:rPr lang="nb-NO" b="0" i="0" dirty="0">
                <a:solidFill>
                  <a:srgbClr val="4D5156"/>
                </a:solidFill>
                <a:effectLst/>
                <a:latin typeface="arial" panose="020B0604020202020204" pitchFamily="34" charset="0"/>
              </a:rPr>
              <a:t> i 1927 og den angir hvor stor en dose må være for at 50 prosent av testsubjektene i en populasjon skal dø. Forkortelsen LD stammer fra den engelske termen </a:t>
            </a:r>
            <a:r>
              <a:rPr lang="nb-NO" b="0" i="0" dirty="0" err="1">
                <a:solidFill>
                  <a:srgbClr val="4D5156"/>
                </a:solidFill>
                <a:effectLst/>
                <a:latin typeface="arial" panose="020B0604020202020204" pitchFamily="34" charset="0"/>
              </a:rPr>
              <a:t>lethal</a:t>
            </a:r>
            <a:r>
              <a:rPr lang="nb-NO" b="0" i="0" dirty="0">
                <a:solidFill>
                  <a:srgbClr val="4D5156"/>
                </a:solidFill>
                <a:effectLst/>
                <a:latin typeface="arial" panose="020B0604020202020204" pitchFamily="34" charset="0"/>
              </a:rPr>
              <a:t> dose, som betyr dødelig dose</a:t>
            </a:r>
          </a:p>
          <a:p>
            <a:endParaRPr lang="nb-NO" b="0" i="0" baseline="0" dirty="0">
              <a:solidFill>
                <a:srgbClr val="4D5156"/>
              </a:solidFill>
              <a:effectLst/>
              <a:latin typeface="arial" panose="020B0604020202020204" pitchFamily="34" charset="0"/>
            </a:endParaRPr>
          </a:p>
          <a:p>
            <a:r>
              <a:rPr lang="nb-NO" b="0" i="0" baseline="0" dirty="0">
                <a:solidFill>
                  <a:srgbClr val="4D5156"/>
                </a:solidFill>
                <a:effectLst/>
                <a:latin typeface="arial" panose="020B0604020202020204" pitchFamily="34" charset="0"/>
              </a:rPr>
              <a:t>Eksempel 1: </a:t>
            </a:r>
            <a:r>
              <a:rPr lang="nb-NO" b="0" i="0" baseline="0" dirty="0" err="1">
                <a:solidFill>
                  <a:srgbClr val="4D5156"/>
                </a:solidFill>
                <a:effectLst/>
                <a:latin typeface="arial" panose="020B0604020202020204" pitchFamily="34" charset="0"/>
              </a:rPr>
              <a:t>Klerat</a:t>
            </a:r>
            <a:r>
              <a:rPr lang="nb-NO" b="0" i="0" baseline="0" dirty="0">
                <a:solidFill>
                  <a:srgbClr val="4D5156"/>
                </a:solidFill>
                <a:effectLst/>
                <a:latin typeface="arial" panose="020B0604020202020204" pitchFamily="34" charset="0"/>
              </a:rPr>
              <a:t> Voksblokk Profesjonell </a:t>
            </a:r>
            <a:r>
              <a:rPr lang="nb-NO" b="0" i="0" dirty="0">
                <a:solidFill>
                  <a:srgbClr val="4D5156"/>
                </a:solidFill>
                <a:effectLst/>
                <a:latin typeface="arial" panose="020B0604020202020204" pitchFamily="34" charset="0"/>
              </a:rPr>
              <a:t>LD₅₀ 0,561 mg/kg Oral (rotte) Altså meget giftig</a:t>
            </a:r>
          </a:p>
          <a:p>
            <a:endParaRPr lang="nb-NO" b="0" i="0" baseline="0" dirty="0">
              <a:solidFill>
                <a:srgbClr val="4D5156"/>
              </a:solidFill>
              <a:effectLst/>
              <a:latin typeface="arial" panose="020B0604020202020204" pitchFamily="34" charset="0"/>
            </a:endParaRPr>
          </a:p>
          <a:p>
            <a:r>
              <a:rPr lang="nb-NO" b="0" i="0" baseline="0" dirty="0">
                <a:solidFill>
                  <a:srgbClr val="4D5156"/>
                </a:solidFill>
                <a:effectLst/>
                <a:latin typeface="arial" panose="020B0604020202020204" pitchFamily="34" charset="0"/>
              </a:rPr>
              <a:t>Eksempel 2: </a:t>
            </a:r>
            <a:r>
              <a:rPr lang="nb-NO" b="0" i="0" baseline="0" dirty="0" err="1">
                <a:solidFill>
                  <a:srgbClr val="4D5156"/>
                </a:solidFill>
                <a:effectLst/>
                <a:latin typeface="arial" panose="020B0604020202020204" pitchFamily="34" charset="0"/>
              </a:rPr>
              <a:t>Aviator</a:t>
            </a:r>
            <a:r>
              <a:rPr lang="nb-NO" b="0" i="0" baseline="0" dirty="0">
                <a:solidFill>
                  <a:srgbClr val="4D5156"/>
                </a:solidFill>
                <a:effectLst/>
                <a:latin typeface="arial" panose="020B0604020202020204" pitchFamily="34" charset="0"/>
              </a:rPr>
              <a:t> </a:t>
            </a:r>
            <a:r>
              <a:rPr lang="nb-NO" b="0" i="0" baseline="0" dirty="0" err="1">
                <a:solidFill>
                  <a:srgbClr val="4D5156"/>
                </a:solidFill>
                <a:effectLst/>
                <a:latin typeface="arial" panose="020B0604020202020204" pitchFamily="34" charset="0"/>
              </a:rPr>
              <a:t>Xpro</a:t>
            </a:r>
            <a:r>
              <a:rPr lang="nb-NO" b="0" i="0" baseline="0" dirty="0">
                <a:solidFill>
                  <a:srgbClr val="4D5156"/>
                </a:solidFill>
                <a:effectLst/>
                <a:latin typeface="arial" panose="020B0604020202020204" pitchFamily="34" charset="0"/>
              </a:rPr>
              <a:t> </a:t>
            </a:r>
            <a:r>
              <a:rPr lang="nb-NO" b="0" i="0" dirty="0">
                <a:solidFill>
                  <a:srgbClr val="4D5156"/>
                </a:solidFill>
                <a:effectLst/>
                <a:latin typeface="arial" panose="020B0604020202020204" pitchFamily="34" charset="0"/>
              </a:rPr>
              <a:t>LD₅₀  2000 mg/kg Oral (rotte) Altså mindre giftig enn eksempel 1</a:t>
            </a:r>
            <a:endParaRPr lang="nb-NO" b="0" i="0" baseline="0" dirty="0">
              <a:solidFill>
                <a:srgbClr val="4D5156"/>
              </a:solidFill>
              <a:effectLst/>
              <a:latin typeface="arial" panose="020B0604020202020204" pitchFamily="34" charset="0"/>
            </a:endParaRPr>
          </a:p>
          <a:p>
            <a:endParaRPr lang="nb-NO" baseline="0" dirty="0"/>
          </a:p>
          <a:p>
            <a:endParaRPr lang="nb-NO" baseline="0" dirty="0"/>
          </a:p>
          <a:p>
            <a:r>
              <a:rPr lang="nb-NO" baseline="0" dirty="0"/>
              <a:t>Det finnes også et mål for kronisk giftighet , som heter NOAEL. Dette omtales ikke undervisningsmaterialet.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26</a:t>
            </a:fld>
            <a:endParaRPr lang="nb-NO"/>
          </a:p>
        </p:txBody>
      </p:sp>
    </p:spTree>
    <p:extLst>
      <p:ext uri="{BB962C8B-B14F-4D97-AF65-F5344CB8AC3E}">
        <p14:creationId xmlns:p14="http://schemas.microsoft.com/office/powerpoint/2010/main" val="2246152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også være nivåer mellom/mellomting</a:t>
            </a:r>
            <a:r>
              <a:rPr lang="nb-NO" baseline="0" dirty="0"/>
              <a:t> mellom akutt og kronisk . For eksempel hvis man er  jevnlig, men lavt eksponert og så får  en middels høy enkeltdose -&gt;kan man få et forgiftningsbilde som kan være svært likt det man ser ved akutt forgiftning. </a:t>
            </a:r>
          </a:p>
          <a:p>
            <a:endParaRPr lang="nb-NO" baseline="0" dirty="0"/>
          </a:p>
          <a:p>
            <a:r>
              <a:rPr lang="nb-NO" baseline="0" dirty="0"/>
              <a:t>I tillegg til dose og giftighet så  er det mye annet som påvirker en forgiftningssituasjon, for eksempel hvordan opptaket av giften foregår,  om man er syk fra før, alder, kjønn, temperatur, pustearbeid, svette </a:t>
            </a:r>
            <a:r>
              <a:rPr lang="nb-NO" baseline="0" dirty="0" err="1"/>
              <a:t>osv</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27</a:t>
            </a:fld>
            <a:endParaRPr lang="nb-NO"/>
          </a:p>
        </p:txBody>
      </p:sp>
    </p:spTree>
    <p:extLst>
      <p:ext uri="{BB962C8B-B14F-4D97-AF65-F5344CB8AC3E}">
        <p14:creationId xmlns:p14="http://schemas.microsoft.com/office/powerpoint/2010/main" val="499789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det er fra læreboken og undervisningen er det der listet opp» vanlige</a:t>
            </a:r>
            <a:r>
              <a:rPr lang="nb-NO" baseline="0" dirty="0"/>
              <a:t> symptomer på forgiftning». </a:t>
            </a:r>
          </a:p>
          <a:p>
            <a:endParaRPr lang="nb-NO" baseline="0" dirty="0"/>
          </a:p>
          <a:p>
            <a:r>
              <a:rPr lang="nb-NO" baseline="0" dirty="0"/>
              <a:t>Men slik man forstår begrepet i medisinen så rommer det mye mer. En enkel forklaring i undervisningen kan være « Et stoff som kommer inn i kroppen og gjør skade»</a:t>
            </a:r>
          </a:p>
          <a:p>
            <a:r>
              <a:rPr lang="nb-NO" baseline="0" dirty="0"/>
              <a:t> Det er et spenn fra at man ikke merker noe og det hele er overstått i løpet av minutter til at man dør så å si umiddelbart.</a:t>
            </a:r>
          </a:p>
          <a:p>
            <a:endParaRPr lang="nb-NO" baseline="0" dirty="0"/>
          </a:p>
          <a:p>
            <a:r>
              <a:rPr lang="nb-NO" baseline="0" dirty="0"/>
              <a:t>Siden stoffene er så mange og ulike kan man ikke få en oversikt over alle mulige forgiftningssymptomer. Derfor må hver enkelt som bruker plantevernmidler sette seg inn i piktogram og faresetningene.</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28</a:t>
            </a:fld>
            <a:endParaRPr lang="nb-NO"/>
          </a:p>
        </p:txBody>
      </p:sp>
    </p:spTree>
    <p:extLst>
      <p:ext uri="{BB962C8B-B14F-4D97-AF65-F5344CB8AC3E}">
        <p14:creationId xmlns:p14="http://schemas.microsoft.com/office/powerpoint/2010/main" val="2553633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a:t>
            </a:r>
            <a:r>
              <a:rPr lang="nb-NO" baseline="0" dirty="0"/>
              <a:t> skade: skade der forgiftningen forekommer.  For eksempel ved </a:t>
            </a:r>
            <a:r>
              <a:rPr lang="nb-NO" baseline="0" dirty="0" err="1"/>
              <a:t>insektsmiddel</a:t>
            </a:r>
            <a:r>
              <a:rPr lang="nb-NO" baseline="0" dirty="0"/>
              <a:t>: hud eller lunger.  Systemisk skade.:  annet sted i kroppen når midlet transporteres dit med blodet.</a:t>
            </a:r>
            <a:endParaRPr lang="nb-NO" dirty="0"/>
          </a:p>
          <a:p>
            <a:endParaRPr lang="nb-NO" dirty="0"/>
          </a:p>
          <a:p>
            <a:r>
              <a:rPr lang="nb-NO" dirty="0"/>
              <a:t>Dere kjenner sikkert til ordet syndrom, som betyr en samling av symptomer. Det er noe som kalles </a:t>
            </a:r>
            <a:r>
              <a:rPr lang="nb-NO" dirty="0" err="1"/>
              <a:t>toksindromer</a:t>
            </a:r>
            <a:r>
              <a:rPr lang="nb-NO" dirty="0"/>
              <a:t> også, som er en samling av symptomer og tegn som er karakteristisk ved eksponering for ulike stoffer. For eksempel er det noe som heter </a:t>
            </a:r>
            <a:r>
              <a:rPr lang="nb-NO" i="1" dirty="0" err="1"/>
              <a:t>kolinergt</a:t>
            </a:r>
            <a:r>
              <a:rPr lang="nb-NO" i="1" dirty="0"/>
              <a:t> syndrom </a:t>
            </a:r>
            <a:r>
              <a:rPr lang="nb-NO" dirty="0"/>
              <a:t>som man kan få ved forgiftning med flere stoffer</a:t>
            </a:r>
            <a:r>
              <a:rPr lang="nb-NO" baseline="0" dirty="0"/>
              <a:t> i</a:t>
            </a:r>
            <a:r>
              <a:rPr lang="nb-NO" dirty="0"/>
              <a:t> plantevernmiddelgruppen  </a:t>
            </a:r>
            <a:r>
              <a:rPr lang="nb-NO" baseline="0" dirty="0" err="1"/>
              <a:t>karbamater</a:t>
            </a:r>
            <a:r>
              <a:rPr lang="nb-NO" baseline="0" dirty="0"/>
              <a:t>.</a:t>
            </a:r>
            <a:r>
              <a:rPr lang="nb-NO" dirty="0"/>
              <a:t> </a:t>
            </a:r>
            <a:r>
              <a:rPr lang="nb-NO" baseline="0" dirty="0"/>
              <a:t> Dette passer ganske godt med beskrivelsen her.</a:t>
            </a:r>
            <a:endParaRPr lang="nb-NO"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29</a:t>
            </a:fld>
            <a:endParaRPr lang="nb-NO"/>
          </a:p>
        </p:txBody>
      </p:sp>
    </p:spTree>
    <p:extLst>
      <p:ext uri="{BB962C8B-B14F-4D97-AF65-F5344CB8AC3E}">
        <p14:creationId xmlns:p14="http://schemas.microsoft.com/office/powerpoint/2010/main" val="1532074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Et stoff være luftveisirriterende , men ikke irriterende for huden, ved bruk der man eksponeres for  lave nivåer.</a:t>
            </a:r>
          </a:p>
          <a:p>
            <a:endParaRPr lang="nb-NO" baseline="0" dirty="0"/>
          </a:p>
          <a:p>
            <a:r>
              <a:rPr lang="nb-NO" baseline="0" dirty="0"/>
              <a:t>Et stoff som pustes inn og irriterer lungene kan gå over i blodbanen og gi symptomer andre organer, ved høy nok (tilstrekkelig) dose.</a:t>
            </a:r>
          </a:p>
          <a:p>
            <a:endParaRPr lang="nb-NO" baseline="0" dirty="0"/>
          </a:p>
          <a:p>
            <a:r>
              <a:rPr lang="nb-NO" baseline="0" dirty="0"/>
              <a:t>Opptaket påvirkes av mange faktorer. Generelt tas stoffer lettere opp via lunger og mage/tarm enn via hud. Dette har med funksjonen å gjøre: huden skal beskytte oss/barriere, mens magetarm skal ta opp stoffer, lunger ta opp oksygen. Det er også større overflate av disse organene slik man normalt eksponeres (selv om huden er kroppens største organ).</a:t>
            </a:r>
          </a:p>
          <a:p>
            <a:endParaRPr lang="nb-NO" baseline="0" dirty="0"/>
          </a:p>
          <a:p>
            <a:r>
              <a:rPr lang="nb-NO" baseline="0" dirty="0"/>
              <a:t>Men mengde som kommer på hud overstiger ofte det som kommer inn vi luftveier, slik at til slutt vil mengden ofte bli like stor allikevel.  </a:t>
            </a:r>
          </a:p>
          <a:p>
            <a:endParaRPr lang="nb-NO" baseline="0" dirty="0"/>
          </a:p>
          <a:p>
            <a:r>
              <a:rPr lang="nb-NO" baseline="0" dirty="0"/>
              <a:t>Tilsettingsstoffer kan bety noe for hvor effektivt det tas opp. En god del plantevernmidler er såkalte foreligger i e</a:t>
            </a:r>
            <a:r>
              <a:rPr lang="nb-NO" dirty="0"/>
              <a:t>mulsjonsform. </a:t>
            </a:r>
            <a:r>
              <a:rPr lang="nb-NO" dirty="0" err="1"/>
              <a:t>Dvs</a:t>
            </a:r>
            <a:r>
              <a:rPr lang="nb-NO" dirty="0"/>
              <a:t>  en blanding av to væsker</a:t>
            </a:r>
            <a:r>
              <a:rPr lang="nb-NO" baseline="0" dirty="0"/>
              <a:t> </a:t>
            </a:r>
            <a:r>
              <a:rPr lang="nb-NO" dirty="0"/>
              <a:t>der den ene væsken eksisterer som dråper fordelt i den andre.</a:t>
            </a:r>
            <a:r>
              <a:rPr lang="nb-NO" baseline="0" dirty="0"/>
              <a:t> </a:t>
            </a:r>
            <a:r>
              <a:rPr lang="en-US" baseline="0" dirty="0">
                <a:effectLst/>
              </a:rPr>
              <a:t> </a:t>
            </a:r>
            <a:r>
              <a:rPr lang="en-US" baseline="0" dirty="0" err="1">
                <a:effectLst/>
              </a:rPr>
              <a:t>Slike</a:t>
            </a:r>
            <a:r>
              <a:rPr lang="en-US" baseline="0" dirty="0">
                <a:effectLst/>
              </a:rPr>
              <a:t> </a:t>
            </a:r>
            <a:r>
              <a:rPr lang="en-US" baseline="0" dirty="0" err="1">
                <a:effectLst/>
              </a:rPr>
              <a:t>blandinger</a:t>
            </a:r>
            <a:r>
              <a:rPr lang="en-US" baseline="0" dirty="0">
                <a:effectLst/>
              </a:rPr>
              <a:t> </a:t>
            </a:r>
            <a:r>
              <a:rPr lang="en-US" baseline="0" dirty="0" err="1">
                <a:effectLst/>
              </a:rPr>
              <a:t>tas</a:t>
            </a:r>
            <a:r>
              <a:rPr lang="en-US" baseline="0" dirty="0">
                <a:effectLst/>
              </a:rPr>
              <a:t> </a:t>
            </a:r>
            <a:r>
              <a:rPr lang="en-US" baseline="0" dirty="0" err="1">
                <a:effectLst/>
              </a:rPr>
              <a:t>generelt</a:t>
            </a:r>
            <a:r>
              <a:rPr lang="en-US" baseline="0" dirty="0">
                <a:effectLst/>
              </a:rPr>
              <a:t> </a:t>
            </a:r>
            <a:r>
              <a:rPr lang="en-US" baseline="0" dirty="0" err="1">
                <a:effectLst/>
              </a:rPr>
              <a:t>lettere</a:t>
            </a:r>
            <a:r>
              <a:rPr lang="en-US" baseline="0" dirty="0">
                <a:effectLst/>
              </a:rPr>
              <a:t> </a:t>
            </a:r>
            <a:r>
              <a:rPr lang="en-US" baseline="0" dirty="0" err="1">
                <a:effectLst/>
              </a:rPr>
              <a:t>opp</a:t>
            </a:r>
            <a:r>
              <a:rPr lang="en-US" baseline="0" dirty="0">
                <a:effectLst/>
              </a:rPr>
              <a:t> via </a:t>
            </a:r>
            <a:r>
              <a:rPr lang="en-US" baseline="0" dirty="0" err="1">
                <a:effectLst/>
              </a:rPr>
              <a:t>huden</a:t>
            </a:r>
            <a:r>
              <a:rPr lang="en-US" baseline="0" dirty="0">
                <a:effectLst/>
              </a:rPr>
              <a:t>.</a:t>
            </a:r>
            <a:endParaRPr lang="en-US" dirty="0">
              <a:effectLst/>
            </a:endParaRPr>
          </a:p>
          <a:p>
            <a:endParaRPr lang="en-US" dirty="0">
              <a:effectLst/>
            </a:endParaRPr>
          </a:p>
          <a:p>
            <a:r>
              <a:rPr lang="en-US" baseline="0" dirty="0">
                <a:effectLst/>
              </a:rPr>
              <a:t>Dette </a:t>
            </a:r>
            <a:r>
              <a:rPr lang="en-US" baseline="0" dirty="0" err="1">
                <a:effectLst/>
              </a:rPr>
              <a:t>brukes</a:t>
            </a:r>
            <a:r>
              <a:rPr lang="en-US" baseline="0" dirty="0">
                <a:effectLst/>
              </a:rPr>
              <a:t> </a:t>
            </a:r>
            <a:r>
              <a:rPr lang="en-US" baseline="0" dirty="0" err="1">
                <a:effectLst/>
              </a:rPr>
              <a:t>nokså</a:t>
            </a:r>
            <a:r>
              <a:rPr lang="en-US" baseline="0" dirty="0">
                <a:effectLst/>
              </a:rPr>
              <a:t> </a:t>
            </a:r>
            <a:r>
              <a:rPr lang="en-US" baseline="0" dirty="0" err="1">
                <a:effectLst/>
              </a:rPr>
              <a:t>mye</a:t>
            </a:r>
            <a:r>
              <a:rPr lang="en-US" baseline="0" dirty="0">
                <a:effectLst/>
              </a:rPr>
              <a:t> </a:t>
            </a:r>
            <a:r>
              <a:rPr lang="en-US" baseline="0" dirty="0" err="1">
                <a:effectLst/>
              </a:rPr>
              <a:t>mht</a:t>
            </a:r>
            <a:r>
              <a:rPr lang="en-US" baseline="0" dirty="0">
                <a:effectLst/>
              </a:rPr>
              <a:t> </a:t>
            </a:r>
            <a:r>
              <a:rPr lang="en-US" baseline="0" dirty="0" err="1">
                <a:effectLst/>
              </a:rPr>
              <a:t>plantevernmidle</a:t>
            </a:r>
            <a:r>
              <a:rPr lang="en-US" baseline="0" dirty="0">
                <a:effectLst/>
              </a:rPr>
              <a:t> , der </a:t>
            </a:r>
            <a:r>
              <a:rPr lang="en-US" baseline="0" dirty="0" err="1">
                <a:effectLst/>
              </a:rPr>
              <a:t>plantevernmiddelet</a:t>
            </a:r>
            <a:r>
              <a:rPr lang="en-US" baseline="0" dirty="0">
                <a:effectLst/>
              </a:rPr>
              <a:t> er i </a:t>
            </a:r>
            <a:r>
              <a:rPr lang="en-US" baseline="0" dirty="0" err="1">
                <a:effectLst/>
              </a:rPr>
              <a:t>en</a:t>
            </a:r>
            <a:r>
              <a:rPr lang="en-US" baseline="0" dirty="0">
                <a:effectLst/>
              </a:rPr>
              <a:t> </a:t>
            </a:r>
            <a:r>
              <a:rPr lang="en-US" baseline="0" dirty="0" err="1">
                <a:effectLst/>
              </a:rPr>
              <a:t>emulsjon</a:t>
            </a:r>
            <a:r>
              <a:rPr lang="en-US" baseline="0" dirty="0">
                <a:effectLst/>
              </a:rPr>
              <a:t> </a:t>
            </a:r>
            <a:r>
              <a:rPr lang="en-US" baseline="0" dirty="0" err="1">
                <a:effectLst/>
              </a:rPr>
              <a:t>sammen</a:t>
            </a:r>
            <a:r>
              <a:rPr lang="en-US" baseline="0" dirty="0">
                <a:effectLst/>
              </a:rPr>
              <a:t> med et </a:t>
            </a:r>
            <a:r>
              <a:rPr lang="en-US" baseline="0" dirty="0" err="1">
                <a:effectLst/>
              </a:rPr>
              <a:t>organisk</a:t>
            </a:r>
            <a:r>
              <a:rPr lang="en-US" baseline="0" dirty="0">
                <a:effectLst/>
              </a:rPr>
              <a:t> </a:t>
            </a:r>
            <a:r>
              <a:rPr lang="en-US" baseline="0" dirty="0" err="1">
                <a:effectLst/>
              </a:rPr>
              <a:t>løsemiddel</a:t>
            </a:r>
            <a:r>
              <a:rPr lang="en-US" baseline="0" dirty="0">
                <a:effectLst/>
              </a:rPr>
              <a:t>.</a:t>
            </a:r>
          </a:p>
          <a:p>
            <a:r>
              <a:rPr lang="en-US" baseline="0" dirty="0" err="1">
                <a:effectLst/>
              </a:rPr>
              <a:t>Ikke</a:t>
            </a:r>
            <a:r>
              <a:rPr lang="en-US" baseline="0" dirty="0">
                <a:effectLst/>
              </a:rPr>
              <a:t> alle </a:t>
            </a:r>
            <a:r>
              <a:rPr lang="en-US" baseline="0" dirty="0" err="1">
                <a:effectLst/>
              </a:rPr>
              <a:t>organiske</a:t>
            </a:r>
            <a:r>
              <a:rPr lang="en-US" baseline="0" dirty="0">
                <a:effectLst/>
              </a:rPr>
              <a:t> </a:t>
            </a:r>
            <a:r>
              <a:rPr lang="en-US" baseline="0" dirty="0" err="1">
                <a:effectLst/>
              </a:rPr>
              <a:t>løsemidler</a:t>
            </a:r>
            <a:r>
              <a:rPr lang="en-US" baseline="0" dirty="0">
                <a:effectLst/>
              </a:rPr>
              <a:t> </a:t>
            </a:r>
            <a:r>
              <a:rPr lang="en-US" baseline="0" dirty="0" err="1">
                <a:effectLst/>
              </a:rPr>
              <a:t>går</a:t>
            </a:r>
            <a:r>
              <a:rPr lang="en-US" baseline="0" dirty="0">
                <a:effectLst/>
              </a:rPr>
              <a:t> </a:t>
            </a:r>
            <a:r>
              <a:rPr lang="en-US" baseline="0" dirty="0" err="1">
                <a:effectLst/>
              </a:rPr>
              <a:t>lett</a:t>
            </a:r>
            <a:r>
              <a:rPr lang="en-US" baseline="0" dirty="0">
                <a:effectLst/>
              </a:rPr>
              <a:t> </a:t>
            </a:r>
            <a:r>
              <a:rPr lang="en-US" baseline="0" dirty="0" err="1">
                <a:effectLst/>
              </a:rPr>
              <a:t>gjennom</a:t>
            </a:r>
            <a:r>
              <a:rPr lang="en-US" baseline="0" dirty="0">
                <a:effectLst/>
              </a:rPr>
              <a:t> </a:t>
            </a:r>
            <a:r>
              <a:rPr lang="en-US" baseline="0" dirty="0" err="1">
                <a:effectLst/>
              </a:rPr>
              <a:t>huden</a:t>
            </a:r>
            <a:r>
              <a:rPr lang="en-US" baseline="0" dirty="0">
                <a:effectLst/>
              </a:rPr>
              <a:t>, men mange </a:t>
            </a:r>
            <a:r>
              <a:rPr lang="en-US" baseline="0" dirty="0" err="1">
                <a:effectLst/>
              </a:rPr>
              <a:t>tas</a:t>
            </a:r>
            <a:r>
              <a:rPr lang="en-US" baseline="0" dirty="0">
                <a:effectLst/>
              </a:rPr>
              <a:t> </a:t>
            </a:r>
            <a:r>
              <a:rPr lang="en-US" baseline="0" dirty="0" err="1">
                <a:effectLst/>
              </a:rPr>
              <a:t>lett</a:t>
            </a:r>
            <a:r>
              <a:rPr lang="en-US" baseline="0" dirty="0">
                <a:effectLst/>
              </a:rPr>
              <a:t> opp.</a:t>
            </a:r>
            <a:endParaRPr lang="nb-NO"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30</a:t>
            </a:fld>
            <a:endParaRPr lang="nb-NO"/>
          </a:p>
        </p:txBody>
      </p:sp>
    </p:spTree>
    <p:extLst>
      <p:ext uri="{BB962C8B-B14F-4D97-AF65-F5344CB8AC3E}">
        <p14:creationId xmlns:p14="http://schemas.microsoft.com/office/powerpoint/2010/main" val="66426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aseline="0" dirty="0"/>
              <a:t>Symptomene går som hovedregel over etter hvert, når eksponeringen er fjernet. </a:t>
            </a:r>
          </a:p>
          <a:p>
            <a:pPr marL="0" indent="0">
              <a:buFont typeface="Arial" panose="020B0604020202020204" pitchFamily="34" charset="0"/>
              <a:buNone/>
            </a:pPr>
            <a:endParaRPr lang="nb-NO" baseline="0" dirty="0"/>
          </a:p>
          <a:p>
            <a:pPr marL="0" indent="0">
              <a:buFont typeface="Arial" panose="020B0604020202020204" pitchFamily="34" charset="0"/>
              <a:buNone/>
            </a:pPr>
            <a:r>
              <a:rPr lang="nb-NO" baseline="0" dirty="0"/>
              <a:t>Øyeskader vil oftest være overfladiske, men av og til kan dypere skader oppstå.</a:t>
            </a:r>
          </a:p>
          <a:p>
            <a:pPr marL="171450" indent="-171450">
              <a:buFont typeface="Arial" panose="020B0604020202020204" pitchFamily="34" charset="0"/>
              <a:buChar char="•"/>
            </a:pPr>
            <a:endParaRPr lang="nb-NO" baseline="0" dirty="0"/>
          </a:p>
          <a:p>
            <a:pPr marL="0" indent="0">
              <a:buFont typeface="Arial" panose="020B0604020202020204" pitchFamily="34" charset="0"/>
              <a:buNone/>
            </a:pPr>
            <a:endParaRPr lang="nb-NO" baseline="0" dirty="0"/>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31</a:t>
            </a:fld>
            <a:endParaRPr lang="nb-NO"/>
          </a:p>
        </p:txBody>
      </p:sp>
    </p:spTree>
    <p:extLst>
      <p:ext uri="{BB962C8B-B14F-4D97-AF65-F5344CB8AC3E}">
        <p14:creationId xmlns:p14="http://schemas.microsoft.com/office/powerpoint/2010/main" val="584607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Irriterer luftveier:</a:t>
            </a:r>
            <a:r>
              <a:rPr lang="nb-NO" baseline="0" dirty="0"/>
              <a:t> typisk hoste, kan bli litt slim. Fra nese: svie, kløe, renning, nysing.</a:t>
            </a:r>
          </a:p>
          <a:p>
            <a:r>
              <a:rPr lang="nb-NO" baseline="0" dirty="0"/>
              <a:t>Mage/tarm: magesmerter, luft, kvalme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32</a:t>
            </a:fld>
            <a:endParaRPr lang="nb-NO"/>
          </a:p>
        </p:txBody>
      </p:sp>
    </p:spTree>
    <p:extLst>
      <p:ext uri="{BB962C8B-B14F-4D97-AF65-F5344CB8AC3E}">
        <p14:creationId xmlns:p14="http://schemas.microsoft.com/office/powerpoint/2010/main" val="2441838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Irriterer luftveier:</a:t>
            </a:r>
            <a:r>
              <a:rPr lang="nb-NO" baseline="0" dirty="0"/>
              <a:t> typisk hoste, kan bli litt slim. Fra nese: svie, kløe, renning, nysing.</a:t>
            </a:r>
          </a:p>
          <a:p>
            <a:r>
              <a:rPr lang="nb-NO" baseline="0" dirty="0"/>
              <a:t>Mage/tarm: magesmerter, luft, kvalme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33</a:t>
            </a:fld>
            <a:endParaRPr lang="nb-NO"/>
          </a:p>
        </p:txBody>
      </p:sp>
    </p:spTree>
    <p:extLst>
      <p:ext uri="{BB962C8B-B14F-4D97-AF65-F5344CB8AC3E}">
        <p14:creationId xmlns:p14="http://schemas.microsoft.com/office/powerpoint/2010/main" val="130595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 kan eksponeres for plantevernmidler ved å puste dem inn, svelge dem eller de kan tas opp via huden. </a:t>
            </a:r>
          </a:p>
          <a:p>
            <a:endParaRPr lang="nb-NO" dirty="0"/>
          </a:p>
          <a:p>
            <a:r>
              <a:rPr lang="nb-NO" dirty="0"/>
              <a:t>Innånding er særlig aktuelt hvis plantevernmiddelet er flyktig og lett damper av, når man sprøyter innendørs og når man bruker sprøytemetoder som gjør at væskepartiklene blir små, for eksempel tåkesprøyting i frukthager. Generelt er det sånn at jo mindre væskedråpene er, jo lengre ned i luftveiene kan de komme. Det er også sånn at det i luftveiene er slimhinner som plantevernmidlene kan tas opp gjennom. </a:t>
            </a:r>
          </a:p>
          <a:p>
            <a:endParaRPr lang="nb-NO" dirty="0"/>
          </a:p>
          <a:p>
            <a:r>
              <a:rPr lang="nb-NO" dirty="0"/>
              <a:t>Normalt betraktes innånding som den viktigste opptaksveien for kjemiske stoffer, men plantevernmidler har vært kjent for at de også tas opp via hud og dette har vært vurdert som den viktigste opptaksveien tidligere. Ved sprøyting får man lett plantevernmidlene på huden, men det kan også være ved at man søler ved oppmåling og blanding eller at man håndterer kulturer som har blitt sprøytet. </a:t>
            </a:r>
          </a:p>
          <a:p>
            <a:r>
              <a:rPr lang="nb-NO" dirty="0" err="1"/>
              <a:t>Organofosfater</a:t>
            </a:r>
            <a:r>
              <a:rPr lang="nb-NO" dirty="0"/>
              <a:t> som ble brukt mye før var en type stoffer som veldig lett ble tatt opp gjennom huden, og det er eksempler på dødsfall </a:t>
            </a:r>
            <a:r>
              <a:rPr lang="nb-NO" dirty="0" err="1"/>
              <a:t>pga</a:t>
            </a:r>
            <a:r>
              <a:rPr lang="nb-NO" dirty="0"/>
              <a:t> søl på hud for eksempel fra lekkasje fra ryggsprøyter. </a:t>
            </a:r>
          </a:p>
          <a:p>
            <a:r>
              <a:rPr lang="nb-NO" dirty="0"/>
              <a:t>Det er litt ulikt i hvilken grad kjemiske stoffer tas opp gjennom hud. </a:t>
            </a:r>
            <a:r>
              <a:rPr lang="nb-NO" dirty="0" err="1"/>
              <a:t>Organofosfater</a:t>
            </a:r>
            <a:r>
              <a:rPr lang="nb-NO" dirty="0"/>
              <a:t> er i stor grad utfaset og vi vet kanskje ikke like mye om hvordan de nyere plantevernmidlene kan tas opp via hud, men det er uansett et viktig prinsipp å tenke at kontakt med hud kan føre til at plantevernmiddelet kommer inn i kroppen.</a:t>
            </a:r>
            <a:endParaRPr lang="nb-NO" dirty="0">
              <a:cs typeface="Calibri"/>
            </a:endParaRPr>
          </a:p>
          <a:p>
            <a:endParaRPr lang="nb-NO" dirty="0"/>
          </a:p>
          <a:p>
            <a:r>
              <a:rPr lang="nb-NO" dirty="0"/>
              <a:t>Eksponering via svelging kan skje ved uhell der plantevernmidler oppbevares på ikke-original emballasje, men kan også skje pga. mangelfull håndvask, svelging av store væskedråper ved sprøyting, eller ved spising av sprøytet mat. </a:t>
            </a:r>
          </a:p>
          <a:p>
            <a:endParaRPr lang="nb-NO" dirty="0"/>
          </a:p>
          <a:p>
            <a:r>
              <a:rPr lang="nb-NO" dirty="0"/>
              <a:t>Eksponering kan forekomme ikke bare ved bruk av plantevernmidler, men også indirekte. Det kan være fra forurensede klær eller utstyr. Og ikke bare for den som har sprøyta, men også til andre, f.eks familiemedlemmer som vasker arbeidstøyet. </a:t>
            </a:r>
          </a:p>
          <a:p>
            <a:endParaRPr lang="nb-NO" dirty="0"/>
          </a:p>
          <a:p>
            <a:r>
              <a:rPr lang="nb-NO" dirty="0"/>
              <a:t>Ikke-yrkesmessig eksponering skjer ved at befolkningen utilsiktet kan få i seg plantevernmidler fra sprøytet mat, forurenset jord eller vann og/eller avdrift til andre områder.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a:t>
            </a:fld>
            <a:endParaRPr lang="nb-NO"/>
          </a:p>
        </p:txBody>
      </p:sp>
    </p:spTree>
    <p:extLst>
      <p:ext uri="{BB962C8B-B14F-4D97-AF65-F5344CB8AC3E}">
        <p14:creationId xmlns:p14="http://schemas.microsoft.com/office/powerpoint/2010/main" val="191746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En undersøkelse fra øyeavdelingen ved St. Olavs hospital så blant annet på hvordan det gikk med pasienter som ble behandlet ved avdelingen for etseskader på øyet i løpet av en treårs periode. De fleste av disse hadde mild skade, mens 3 % hadde alvorlig skade. Svært få fikk varig men. 15 % av yrkesskadene skjedde i landbruket. </a:t>
            </a:r>
            <a:r>
              <a:rPr lang="nb-NO" baseline="0" dirty="0" err="1"/>
              <a:t>Mht</a:t>
            </a:r>
            <a:r>
              <a:rPr lang="nb-NO" baseline="0" dirty="0"/>
              <a:t> bønder var halvparten av tilfellene uhell under silolegging, mens omstendighetene ikke er spesifisert nærmere for resten.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34</a:t>
            </a:fld>
            <a:endParaRPr lang="nb-NO"/>
          </a:p>
        </p:txBody>
      </p:sp>
    </p:spTree>
    <p:extLst>
      <p:ext uri="{BB962C8B-B14F-4D97-AF65-F5344CB8AC3E}">
        <p14:creationId xmlns:p14="http://schemas.microsoft.com/office/powerpoint/2010/main" val="1956458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Disse</a:t>
            </a:r>
            <a:r>
              <a:rPr lang="nb-NO" baseline="0" dirty="0"/>
              <a:t> skadene bruker ofte lang tid på å utvikle seg. </a:t>
            </a:r>
          </a:p>
          <a:p>
            <a:endParaRPr lang="nb-NO" baseline="0" dirty="0"/>
          </a:p>
          <a:p>
            <a:r>
              <a:rPr lang="nb-NO" baseline="0" dirty="0"/>
              <a:t>De fleste alvorlige skadevirkninger vil man som regel se hos yrkeseksponerte, da det vil brukes høyere doser over lengre tid.  Det er derfor krav til omfattende testing av slike preparater, men man får sjeldent utført dette på mennesker. Det er derfor dyrestudier o.l. som ligger til grunn for faremerkingen. </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35</a:t>
            </a:fld>
            <a:endParaRPr lang="nb-NO"/>
          </a:p>
        </p:txBody>
      </p:sp>
    </p:spTree>
    <p:extLst>
      <p:ext uri="{BB962C8B-B14F-4D97-AF65-F5344CB8AC3E}">
        <p14:creationId xmlns:p14="http://schemas.microsoft.com/office/powerpoint/2010/main" val="1599229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36</a:t>
            </a:fld>
            <a:endParaRPr lang="nb-NO"/>
          </a:p>
        </p:txBody>
      </p:sp>
    </p:spTree>
    <p:extLst>
      <p:ext uri="{BB962C8B-B14F-4D97-AF65-F5344CB8AC3E}">
        <p14:creationId xmlns:p14="http://schemas.microsoft.com/office/powerpoint/2010/main" val="3202850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mange årsaker til kreft.</a:t>
            </a:r>
          </a:p>
          <a:p>
            <a:r>
              <a:rPr lang="nb-NO" dirty="0"/>
              <a:t>Det kan gå lang tid fra en skade til kreft får utviklet seg (30 år)</a:t>
            </a:r>
          </a:p>
          <a:p>
            <a:r>
              <a:rPr lang="nb-NO" dirty="0"/>
              <a:t>Tenk på eksponering over tid.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37</a:t>
            </a:fld>
            <a:endParaRPr lang="nb-NO"/>
          </a:p>
        </p:txBody>
      </p:sp>
    </p:spTree>
    <p:extLst>
      <p:ext uri="{BB962C8B-B14F-4D97-AF65-F5344CB8AC3E}">
        <p14:creationId xmlns:p14="http://schemas.microsoft.com/office/powerpoint/2010/main" val="4098925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Plantevernmidler er midler som brukes mot planteskadegjørere som sopp, ugras, insekter eller andre skadedyr. De kalles gjerne pesticider</a:t>
            </a:r>
            <a:r>
              <a:rPr lang="nb-NO" baseline="0" dirty="0"/>
              <a:t>. Betegnelsen </a:t>
            </a:r>
            <a:r>
              <a:rPr lang="nb-NO" baseline="0" dirty="0" err="1"/>
              <a:t>cid</a:t>
            </a:r>
            <a:r>
              <a:rPr lang="nb-NO" baseline="0" dirty="0"/>
              <a:t> betyr drap (</a:t>
            </a:r>
            <a:r>
              <a:rPr lang="nb-NO" baseline="0" dirty="0" err="1"/>
              <a:t>homocid</a:t>
            </a:r>
            <a:r>
              <a:rPr lang="nb-NO" baseline="0" dirty="0"/>
              <a:t>, suicid), så selve betegnelsen som brukes på plantevernmidler forteller oss at dette er noe som er viktig å ha god kontroll på.</a:t>
            </a:r>
          </a:p>
          <a:p>
            <a:endParaRPr lang="nb-NO" dirty="0"/>
          </a:p>
          <a:p>
            <a:r>
              <a:rPr lang="nb-NO" baseline="0" dirty="0"/>
              <a:t>Plantevernmidlene er i stor grad kjemiske stoffer og det er de vi har mest fokus på. Men vi har også flere godkjente biologiske stoffer. F.eks veksthusene bruker en del av disse og det er typisk et plantevernmiddel som inneholder «fienden» til en skadegjører. Det skilles gjerne mellom </a:t>
            </a:r>
            <a:r>
              <a:rPr lang="nb-NO" sz="1200" b="0" i="1" kern="1200" dirty="0" err="1">
                <a:solidFill>
                  <a:schemeClr val="tx1"/>
                </a:solidFill>
                <a:effectLst/>
                <a:latin typeface="+mn-lt"/>
                <a:ea typeface="+mn-ea"/>
                <a:cs typeface="+mn-cs"/>
              </a:rPr>
              <a:t>makroorganismer</a:t>
            </a:r>
            <a:r>
              <a:rPr lang="nb-NO" sz="1200" b="0" i="1" kern="1200" dirty="0">
                <a:solidFill>
                  <a:schemeClr val="tx1"/>
                </a:solidFill>
                <a:effectLst/>
                <a:latin typeface="+mn-lt"/>
                <a:ea typeface="+mn-ea"/>
                <a:cs typeface="+mn-cs"/>
              </a:rPr>
              <a:t> (rovmidd, nytteinsekter og nyttenematoder) og mikroorganismer (sopp, bakterier og virus). </a:t>
            </a:r>
            <a:r>
              <a:rPr lang="nb-NO" baseline="0" dirty="0"/>
              <a:t>F.eks brukes snylteveps en del. Den vil legge eggene sine inne i skadegjøreren og når larven klekkes så spiser den opp skadegjøreren innenfra. Det kan også være f.eks marihøne som spiser lus.</a:t>
            </a:r>
          </a:p>
          <a:p>
            <a:endParaRPr lang="nb-NO" baseline="0" dirty="0"/>
          </a:p>
          <a:p>
            <a:r>
              <a:rPr lang="nb-NO" baseline="0" dirty="0"/>
              <a:t>Plantevernmidlene er som </a:t>
            </a:r>
            <a:r>
              <a:rPr lang="nb-NO" baseline="0" dirty="0" err="1"/>
              <a:t>oftes</a:t>
            </a:r>
            <a:r>
              <a:rPr lang="nb-NO" baseline="0" dirty="0"/>
              <a:t> stoffblandinger, dvs. produkter som er sammensatt av flere ulike kjemiske stoffer. Mattilsynet bruker ordet preparat. Det kjemiske stoffet som er tilsatt for å virke på planten kaller Mattilsynet aktive stoffer. I tillegg er det ofte andre kjemiske stoffer som f.eks løsemidler, konserveringsmidler tilsatt i preparatene. Vi skal snakke litt mer om dette etterpå når vi ser på dette mer merking og klassifisering for det er ikke alltid at det er det aktive stoffet som er det som gjør at plantevernmiddelet er merket med faremerking, det kan være tilsetningsstoffene også. </a:t>
            </a:r>
          </a:p>
          <a:p>
            <a:endParaRPr lang="nb-NO" dirty="0"/>
          </a:p>
          <a:p>
            <a:r>
              <a:rPr lang="nb-NO" b="1" dirty="0"/>
              <a:t>Etter dette bildet kommer det eksempler på ulikhetene på noen midler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38</a:t>
            </a:fld>
            <a:endParaRPr lang="nb-NO"/>
          </a:p>
        </p:txBody>
      </p:sp>
    </p:spTree>
    <p:extLst>
      <p:ext uri="{BB962C8B-B14F-4D97-AF65-F5344CB8AC3E}">
        <p14:creationId xmlns:p14="http://schemas.microsoft.com/office/powerpoint/2010/main" val="506627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Plantevernmidler er midler som brukes mot planteskadegjørere som sopp, ugras, insekter eller andre skadedyr. De kalles gjerne pesticider</a:t>
            </a:r>
            <a:r>
              <a:rPr lang="nb-NO" baseline="0" dirty="0"/>
              <a:t>. Betegnelsen </a:t>
            </a:r>
            <a:r>
              <a:rPr lang="nb-NO" baseline="0" dirty="0" err="1"/>
              <a:t>cid</a:t>
            </a:r>
            <a:r>
              <a:rPr lang="nb-NO" baseline="0" dirty="0"/>
              <a:t> betyr drap (</a:t>
            </a:r>
            <a:r>
              <a:rPr lang="nb-NO" baseline="0" dirty="0" err="1"/>
              <a:t>homocid</a:t>
            </a:r>
            <a:r>
              <a:rPr lang="nb-NO" baseline="0" dirty="0"/>
              <a:t>, suicid), så selve betegnelsen som brukes på plantevernmidler forteller oss at dette er noe som er viktig å ha god kontroll på.</a:t>
            </a:r>
          </a:p>
          <a:p>
            <a:endParaRPr lang="nb-NO" dirty="0"/>
          </a:p>
          <a:p>
            <a:r>
              <a:rPr lang="nb-NO" baseline="0" dirty="0"/>
              <a:t>Plantevernmidlene er i stor grad kjemiske stoffer og det er de vi har mest fokus på. Men vi har også flere godkjente biologiske stoffer. F.eks veksthusene bruker en del av disse og det er typisk et plantevernmiddel som inneholder «fienden» til en skadegjører. Det skilles gjerne mellom </a:t>
            </a:r>
            <a:r>
              <a:rPr lang="nb-NO" sz="1200" b="0" i="1" kern="1200" dirty="0" err="1">
                <a:solidFill>
                  <a:schemeClr val="tx1"/>
                </a:solidFill>
                <a:effectLst/>
                <a:latin typeface="+mn-lt"/>
                <a:ea typeface="+mn-ea"/>
                <a:cs typeface="+mn-cs"/>
              </a:rPr>
              <a:t>makroorganismer</a:t>
            </a:r>
            <a:r>
              <a:rPr lang="nb-NO" sz="1200" b="0" i="1" kern="1200" dirty="0">
                <a:solidFill>
                  <a:schemeClr val="tx1"/>
                </a:solidFill>
                <a:effectLst/>
                <a:latin typeface="+mn-lt"/>
                <a:ea typeface="+mn-ea"/>
                <a:cs typeface="+mn-cs"/>
              </a:rPr>
              <a:t> (rovmidd, nytteinsekter og nyttenematoder) og mikroorganismer (sopp, bakterier og virus). </a:t>
            </a:r>
            <a:r>
              <a:rPr lang="nb-NO" baseline="0" dirty="0"/>
              <a:t>F.eks brukes snylteveps en del. Den vil legge eggene sine inne i skadegjøreren og når larven klekkes så spiser den opp skadegjøreren innenfra. Det kan også være f.eks marihøne som spiser lus.</a:t>
            </a:r>
          </a:p>
          <a:p>
            <a:endParaRPr lang="nb-NO" baseline="0" dirty="0"/>
          </a:p>
          <a:p>
            <a:r>
              <a:rPr lang="nb-NO" baseline="0" dirty="0"/>
              <a:t>Plantevernmidlene er som </a:t>
            </a:r>
            <a:r>
              <a:rPr lang="nb-NO" baseline="0" dirty="0" err="1"/>
              <a:t>oftes</a:t>
            </a:r>
            <a:r>
              <a:rPr lang="nb-NO" baseline="0" dirty="0"/>
              <a:t> stoffblandinger, dvs. produkter som er sammensatt av flere ulike kjemiske stoffer. Mattilsynet bruker ordet preparat. Det kjemiske stoffet som er tilsatt for å virke på planten kaller Mattilsynet aktive stoffer. I tillegg er det ofte andre kjemiske stoffer som f.eks løsemidler, konserveringsmidler tilsatt i preparatene. Vi skal snakke litt mer om dette etterpå når vi ser på dette mer merking og klassifisering for det er ikke alltid at det er det aktive stoffet som er det som gjør at plantevernmiddelet er merket med faremerking, det kan være tilsetningsstoffene også. </a:t>
            </a:r>
          </a:p>
          <a:p>
            <a:endParaRPr lang="nb-NO" dirty="0"/>
          </a:p>
          <a:p>
            <a:r>
              <a:rPr lang="nb-NO" b="1" dirty="0"/>
              <a:t>Etter dette bildet kommer det eksempler på ulikhetene på noen midler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39</a:t>
            </a:fld>
            <a:endParaRPr lang="nb-NO"/>
          </a:p>
        </p:txBody>
      </p:sp>
    </p:spTree>
    <p:extLst>
      <p:ext uri="{BB962C8B-B14F-4D97-AF65-F5344CB8AC3E}">
        <p14:creationId xmlns:p14="http://schemas.microsoft.com/office/powerpoint/2010/main" val="4074997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Eksempel på ulikheter 1</a:t>
            </a:r>
          </a:p>
          <a:p>
            <a:endParaRPr lang="nb-NO" dirty="0"/>
          </a:p>
          <a:p>
            <a:r>
              <a:rPr lang="nb-NO" sz="1200" dirty="0"/>
              <a:t>Ugressmiddel av </a:t>
            </a:r>
            <a:r>
              <a:rPr lang="nb-NO" sz="1200" dirty="0" err="1"/>
              <a:t>fenoksysyre</a:t>
            </a:r>
            <a:r>
              <a:rPr lang="nb-NO" sz="1200" dirty="0"/>
              <a:t> typen.</a:t>
            </a:r>
          </a:p>
          <a:p>
            <a:r>
              <a:rPr lang="nb-NO" sz="1200" dirty="0"/>
              <a:t>Selges under flere handelsnavn og kan være i blandinger/blandes.</a:t>
            </a:r>
          </a:p>
          <a:p>
            <a:endParaRPr lang="nb-NO" sz="1200" dirty="0"/>
          </a:p>
          <a:p>
            <a:r>
              <a:rPr lang="nb-NO" sz="1200" dirty="0"/>
              <a:t>Regnes å være akutt giftig, men i kategori 4. </a:t>
            </a:r>
          </a:p>
          <a:p>
            <a:r>
              <a:rPr lang="nb-NO" sz="1200" dirty="0"/>
              <a:t>Farlig ved svelging.</a:t>
            </a:r>
          </a:p>
          <a:p>
            <a:r>
              <a:rPr lang="nb-NO" sz="1200" dirty="0"/>
              <a:t>Kan gi alvorlig øyeskade</a:t>
            </a:r>
          </a:p>
          <a:p>
            <a:r>
              <a:rPr lang="nb-NO" sz="1200" dirty="0"/>
              <a:t>Kan forårsake irritasjon av luftveiene</a:t>
            </a:r>
          </a:p>
          <a:p>
            <a:endParaRPr lang="nb-NO" sz="1200" dirty="0"/>
          </a:p>
          <a:p>
            <a:r>
              <a:rPr lang="nb-NO" sz="1200" dirty="0"/>
              <a:t>Ingen undersøkelser av høy kvalitet taler hittil for at det er kreftfremkallende eller forandrer arvestoffet. </a:t>
            </a:r>
          </a:p>
          <a:p>
            <a:pPr marL="0" indent="0">
              <a:buNone/>
            </a:pPr>
            <a:endParaRPr lang="nb-NO" sz="1200" dirty="0"/>
          </a:p>
          <a:p>
            <a:r>
              <a:rPr lang="nb-NO" sz="1200" dirty="0"/>
              <a:t>Man vurderer at det ikke er skadelig for fosteret ved normal eksponering.</a:t>
            </a:r>
          </a:p>
          <a:p>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Selv om det er regnet å være lite giftig kjenner man til flere tilfeller med selvmord som er gjort med MCPA.</a:t>
            </a:r>
            <a:r>
              <a:rPr lang="nb-NO" baseline="0" dirty="0"/>
              <a:t> Det viser bare at i tilstrekkelige mengder er alle stoffer giftige for kroppen.</a:t>
            </a:r>
            <a:endParaRPr lang="nb-NO" dirty="0"/>
          </a:p>
          <a:p>
            <a:endParaRPr lang="nb-NO" sz="1200"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40</a:t>
            </a:fld>
            <a:endParaRPr lang="nb-NO"/>
          </a:p>
        </p:txBody>
      </p:sp>
    </p:spTree>
    <p:extLst>
      <p:ext uri="{BB962C8B-B14F-4D97-AF65-F5344CB8AC3E}">
        <p14:creationId xmlns:p14="http://schemas.microsoft.com/office/powerpoint/2010/main" val="425060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Eksempel på ulikheter 1</a:t>
            </a:r>
          </a:p>
          <a:p>
            <a:endParaRPr lang="nb-NO" dirty="0"/>
          </a:p>
          <a:p>
            <a:r>
              <a:rPr lang="nb-NO" sz="1200" dirty="0"/>
              <a:t>Ugressmiddel av </a:t>
            </a:r>
            <a:r>
              <a:rPr lang="nb-NO" sz="1200" dirty="0" err="1"/>
              <a:t>fenoksysyre</a:t>
            </a:r>
            <a:r>
              <a:rPr lang="nb-NO" sz="1200" dirty="0"/>
              <a:t> typen.</a:t>
            </a:r>
          </a:p>
          <a:p>
            <a:r>
              <a:rPr lang="nb-NO" sz="1200" dirty="0"/>
              <a:t>Selges under flere handelsnavn og kan være i blandinger/blandes.</a:t>
            </a:r>
          </a:p>
          <a:p>
            <a:endParaRPr lang="nb-NO" sz="1200" dirty="0"/>
          </a:p>
          <a:p>
            <a:r>
              <a:rPr lang="nb-NO" sz="1200" dirty="0"/>
              <a:t>Regnes å være akutt giftig, men i kategori 4. </a:t>
            </a:r>
          </a:p>
          <a:p>
            <a:r>
              <a:rPr lang="nb-NO" sz="1200" dirty="0"/>
              <a:t>Farlig ved svelging.</a:t>
            </a:r>
          </a:p>
          <a:p>
            <a:r>
              <a:rPr lang="nb-NO" sz="1200" dirty="0"/>
              <a:t>Kan gi alvorlig øyeskade</a:t>
            </a:r>
          </a:p>
          <a:p>
            <a:r>
              <a:rPr lang="nb-NO" sz="1200" dirty="0"/>
              <a:t>Kan forårsake irritasjon av luftveiene</a:t>
            </a:r>
          </a:p>
          <a:p>
            <a:endParaRPr lang="nb-NO" sz="1200" dirty="0"/>
          </a:p>
          <a:p>
            <a:r>
              <a:rPr lang="nb-NO" sz="1200" dirty="0"/>
              <a:t>Ingen undersøkelser av høy kvalitet taler hittil for at det er kreftfremkallende eller forandrer arvestoffet. </a:t>
            </a:r>
          </a:p>
          <a:p>
            <a:pPr marL="0" indent="0">
              <a:buNone/>
            </a:pPr>
            <a:endParaRPr lang="nb-NO" sz="1200" dirty="0"/>
          </a:p>
          <a:p>
            <a:r>
              <a:rPr lang="nb-NO" sz="1200" dirty="0"/>
              <a:t>Man vurderer at det ikke er skadelig for fosteret ved normal eksponering.</a:t>
            </a:r>
          </a:p>
          <a:p>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Selv om det er regnet å være lite giftig kjenner man til flere tilfeller med selvmord som er gjort med MCPA.</a:t>
            </a:r>
            <a:r>
              <a:rPr lang="nb-NO" baseline="0" dirty="0"/>
              <a:t> Det viser bare at i tilstrekkelige mengder er alle stoffer giftige for kroppen.</a:t>
            </a:r>
            <a:endParaRPr lang="nb-NO" dirty="0"/>
          </a:p>
          <a:p>
            <a:endParaRPr lang="nb-NO" sz="1200"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41</a:t>
            </a:fld>
            <a:endParaRPr lang="nb-NO"/>
          </a:p>
        </p:txBody>
      </p:sp>
    </p:spTree>
    <p:extLst>
      <p:ext uri="{BB962C8B-B14F-4D97-AF65-F5344CB8AC3E}">
        <p14:creationId xmlns:p14="http://schemas.microsoft.com/office/powerpoint/2010/main" val="32266191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Eksempel på ulikheter 1</a:t>
            </a:r>
          </a:p>
          <a:p>
            <a:endParaRPr lang="nb-NO" dirty="0"/>
          </a:p>
          <a:p>
            <a:r>
              <a:rPr lang="nb-NO" sz="1200" dirty="0"/>
              <a:t>Ugressmiddel av </a:t>
            </a:r>
            <a:r>
              <a:rPr lang="nb-NO" sz="1200" dirty="0" err="1"/>
              <a:t>fenoksysyre</a:t>
            </a:r>
            <a:r>
              <a:rPr lang="nb-NO" sz="1200" dirty="0"/>
              <a:t> typen.</a:t>
            </a:r>
          </a:p>
          <a:p>
            <a:r>
              <a:rPr lang="nb-NO" sz="1200" dirty="0"/>
              <a:t>Selges under flere handelsnavn og kan være i blandinger/blandes.</a:t>
            </a:r>
          </a:p>
          <a:p>
            <a:endParaRPr lang="nb-NO" sz="1200" dirty="0"/>
          </a:p>
          <a:p>
            <a:r>
              <a:rPr lang="nb-NO" sz="1200" dirty="0"/>
              <a:t>Regnes å være akutt giftig, men i kategori 4. </a:t>
            </a:r>
          </a:p>
          <a:p>
            <a:r>
              <a:rPr lang="nb-NO" sz="1200" dirty="0"/>
              <a:t>Farlig ved svelging.</a:t>
            </a:r>
          </a:p>
          <a:p>
            <a:r>
              <a:rPr lang="nb-NO" sz="1200" dirty="0"/>
              <a:t>Kan gi alvorlig øyeskade</a:t>
            </a:r>
          </a:p>
          <a:p>
            <a:r>
              <a:rPr lang="nb-NO" sz="1200" dirty="0"/>
              <a:t>Kan forårsake irritasjon av luftveiene</a:t>
            </a:r>
          </a:p>
          <a:p>
            <a:endParaRPr lang="nb-NO" sz="1200" dirty="0"/>
          </a:p>
          <a:p>
            <a:r>
              <a:rPr lang="nb-NO" sz="1200" dirty="0"/>
              <a:t>Ingen undersøkelser av høy kvalitet taler hittil for at det er kreftfremkallende eller forandrer arvestoffet. </a:t>
            </a:r>
          </a:p>
          <a:p>
            <a:pPr marL="0" indent="0">
              <a:buNone/>
            </a:pPr>
            <a:endParaRPr lang="nb-NO" sz="1200" dirty="0"/>
          </a:p>
          <a:p>
            <a:r>
              <a:rPr lang="nb-NO" sz="1200" dirty="0"/>
              <a:t>Man vurderer at det ikke er skadelig for fosteret ved normal eksponering.</a:t>
            </a:r>
          </a:p>
          <a:p>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Selv om det er regnet å være lite giftig kjenner man til flere tilfeller med selvmord som er gjort med MCPA.</a:t>
            </a:r>
            <a:r>
              <a:rPr lang="nb-NO" baseline="0" dirty="0"/>
              <a:t> Det viser bare at i tilstrekkelige mengder er alle stoffer giftige for kroppen.</a:t>
            </a:r>
            <a:endParaRPr lang="nb-NO" dirty="0"/>
          </a:p>
          <a:p>
            <a:endParaRPr lang="nb-NO" sz="1200"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42</a:t>
            </a:fld>
            <a:endParaRPr lang="nb-NO"/>
          </a:p>
        </p:txBody>
      </p:sp>
    </p:spTree>
    <p:extLst>
      <p:ext uri="{BB962C8B-B14F-4D97-AF65-F5344CB8AC3E}">
        <p14:creationId xmlns:p14="http://schemas.microsoft.com/office/powerpoint/2010/main" val="28247116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u="none" strike="noStrike" dirty="0">
                <a:effectLst/>
                <a:latin typeface="BrownPro Bold"/>
              </a:rPr>
              <a:t>Kartlegging, risikovurdering og tiltak for å redusere eller hindre eksponering av kjemikalier</a:t>
            </a:r>
          </a:p>
          <a:p>
            <a:pPr algn="l"/>
            <a:r>
              <a:rPr lang="nb-NO" b="0" i="0" dirty="0">
                <a:effectLst/>
                <a:latin typeface="BrownPro Regular"/>
              </a:rPr>
              <a:t>Arbeidsgiver må foreta vurdering av faren for eksponering for kjemikalier på arbeidsplassen – det vil si kartlegge og risiko vurdere bruken av kjemikalier og faren for eksponering. På grunnlag av risikovurderingen må arbeidsgiver iverksette tiltak for å fjerne eller redusere eksponeringen.</a:t>
            </a:r>
          </a:p>
          <a:p>
            <a:pPr algn="l"/>
            <a:r>
              <a:rPr lang="nb-NO" b="0" i="0" dirty="0">
                <a:effectLst/>
                <a:latin typeface="BrownPro Regular"/>
              </a:rPr>
              <a:t>Kartlegging og risikovurdering av eksponering for kjemikalier på arbeidsplassen og ved utførelse av arbeid er viktig for å kunne iverksette riktige og tilstrekkelige tiltak, og å kunne prioritere mellom ulike tiltak.</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43</a:t>
            </a:fld>
            <a:endParaRPr lang="nb-NO"/>
          </a:p>
        </p:txBody>
      </p:sp>
    </p:spTree>
    <p:extLst>
      <p:ext uri="{BB962C8B-B14F-4D97-AF65-F5344CB8AC3E}">
        <p14:creationId xmlns:p14="http://schemas.microsoft.com/office/powerpoint/2010/main" val="1921352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a:t>
            </a:fld>
            <a:endParaRPr lang="nb-NO"/>
          </a:p>
        </p:txBody>
      </p:sp>
    </p:spTree>
    <p:extLst>
      <p:ext uri="{BB962C8B-B14F-4D97-AF65-F5344CB8AC3E}">
        <p14:creationId xmlns:p14="http://schemas.microsoft.com/office/powerpoint/2010/main" val="3164184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u="none" dirty="0">
                <a:solidFill>
                  <a:srgbClr val="197311"/>
                </a:solidFill>
                <a:effectLst/>
                <a:highlight>
                  <a:srgbClr val="000000"/>
                </a:highlight>
                <a:latin typeface="MessinaSerifBold"/>
              </a:rPr>
              <a:t>Hva kan du gjøre i KSL trygg?  Gjelder bare de som er tilknyttet KSL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i="0" u="sng" dirty="0">
              <a:solidFill>
                <a:srgbClr val="197311"/>
              </a:solidFill>
              <a:effectLst/>
              <a:highlight>
                <a:srgbClr val="000000"/>
              </a:highlight>
              <a:latin typeface="MessinaSerif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i="0" dirty="0">
              <a:solidFill>
                <a:srgbClr val="212529"/>
              </a:solidFill>
              <a:effectLst/>
              <a:latin typeface="MessinaSerifBold"/>
            </a:endParaRPr>
          </a:p>
          <a:p>
            <a:r>
              <a:rPr lang="nb-NO" b="0" i="0" dirty="0">
                <a:solidFill>
                  <a:srgbClr val="212529"/>
                </a:solidFill>
                <a:effectLst/>
                <a:latin typeface="MessinaSansRegular"/>
              </a:rPr>
              <a:t>Mulighet til å legge til kjemikalier du bruker på gården med tips til hvordan disse skal håndteres. Legg inn de viktigste kjemikaliene her slik at du har oversikt.   </a:t>
            </a:r>
          </a:p>
          <a:p>
            <a:endParaRPr lang="nb-NO" b="0" i="0" dirty="0">
              <a:solidFill>
                <a:srgbClr val="212529"/>
              </a:solidFill>
              <a:effectLst/>
              <a:latin typeface="MessinaSansRegular"/>
            </a:endParaRPr>
          </a:p>
          <a:p>
            <a:r>
              <a:rPr lang="nb-NO" b="0" dirty="0"/>
              <a:t>Logg deg inn på KSL og last ned «</a:t>
            </a:r>
            <a:r>
              <a:rPr lang="nb-NO" b="0" dirty="0" err="1"/>
              <a:t>app’n</a:t>
            </a:r>
            <a:r>
              <a:rPr lang="nb-NO" b="0" dirty="0"/>
              <a:t>»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44</a:t>
            </a:fld>
            <a:endParaRPr lang="nb-NO"/>
          </a:p>
        </p:txBody>
      </p:sp>
    </p:spTree>
    <p:extLst>
      <p:ext uri="{BB962C8B-B14F-4D97-AF65-F5344CB8AC3E}">
        <p14:creationId xmlns:p14="http://schemas.microsoft.com/office/powerpoint/2010/main" val="4011086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nyttig å vite mer om hva som ligger bak klassifiseringa når man jobber med å veilede folk som bruker kjemikalier. </a:t>
            </a:r>
          </a:p>
          <a:p>
            <a:r>
              <a:rPr lang="nb-NO" b="1" dirty="0"/>
              <a:t>Disse notatene er mest for foreleser</a:t>
            </a:r>
            <a:endParaRPr lang="nb-NO" dirty="0"/>
          </a:p>
          <a:p>
            <a:endParaRPr lang="nb-NO" dirty="0"/>
          </a:p>
          <a:p>
            <a:r>
              <a:rPr lang="nb-NO" dirty="0"/>
              <a:t>Forskrift om klassifisering, merking og emballering av stoffer og stoffblandinger sier at vi i Norge, gjennom EØS-avtalen, skal følge en EU forordning om klassifisering, merking og emballering av kjemikalier. Dette er bra på den måten at ting gjøres likt i EU-systemet og man sikrer at alle produsenter må oppgi informasjon på samme måte. Denne EU-forordningen er veldig omfattende (nesten 600 sider…) og komplisert og vanskelig både å forstå og lese.</a:t>
            </a:r>
            <a:endParaRPr lang="en-US" dirty="0"/>
          </a:p>
          <a:p>
            <a:endParaRPr lang="nb-NO" dirty="0"/>
          </a:p>
          <a:p>
            <a:r>
              <a:rPr lang="nb-NO" dirty="0"/>
              <a:t>Virksomheter som produserer plantevernmidler skal rapportere inn til det Europeiske kjemikaliebyrået ECHA hvordan de har klassifisert preparatet på Helse, Miljø og Sikkerhet. </a:t>
            </a:r>
            <a:endParaRPr lang="en-US" dirty="0"/>
          </a:p>
          <a:p>
            <a:endParaRPr lang="nb-NO" dirty="0"/>
          </a:p>
          <a:p>
            <a:r>
              <a:rPr lang="nb-NO" dirty="0"/>
              <a:t>Det er da sånn at det europeisk kjemikaliebyrået har en liste over kjemikalier med harmonisert klassifisering (global harmonisert klassifisering, GHS). Det betyr at for disse kjemikaliene så har EU blitt enige om hvilken iboende fare disse har i forhold til helse, miljø og sikkerhet. Denne oppdateres fortløpende og er tilgjengelig på ECHA sin nettside. Men, så er det sånn at det finnes veldig, veldig mange kjemikalier hvor man ikke har harmonisert klassifisering. Da er det virksomhetens egen klassifisering som står på etiketten og i sikkerhetsdatabladet. På ECHAS hjemmeside finner vi en oversikt over hvordan alle virksomhetene som har registrert det enkelte kjemikalet har klassifisert det, og det kan faktisk variere ganske mye for enkelte kjemikalier.  En viktig ting med denne prosessen rundt klassifisering, er at klassifiseringen ikke nødvendigvis er en fasit med to streker under. Også her kan det være usikkerhet. Den usikkerheten kan selvsagt bikke begge veier, men sånn i et forebyggende perspektiv, så forteller dette at vi uansett skal være forsiktige selv om plantevernmiddelet ikke har en klassifisering som skremmer oss.</a:t>
            </a:r>
            <a:endParaRPr lang="en-US" dirty="0"/>
          </a:p>
          <a:p>
            <a:endParaRPr lang="nb-NO" dirty="0"/>
          </a:p>
          <a:p>
            <a:endParaRPr lang="nb-NO" dirty="0"/>
          </a:p>
          <a:p>
            <a:r>
              <a:rPr lang="nb-NO" dirty="0"/>
              <a:t>CLP-forskriften trådte i kraft i juni i 2012. Fram til 1. juni 2015 hadde vi en overgangsordning der de gamle merkesystemene med andre symboler og faresetninger gjaldt parallelt med de nye, men etter det så har det bare vært de nye reglene som kan brukes. Det kan være greit å nevne at man kan komme over gamle beholdere og datablader som har de oransje faresymbolene ennå, men vi har snart hatt bare de nye merkereglene i 6 år nå, så nå er det OK at vi ikke vier så mye tid på å snakke om de gamle lengre. </a:t>
            </a:r>
            <a:endParaRPr lang="en-US" dirty="0"/>
          </a:p>
          <a:p>
            <a:endParaRPr lang="nb-NO" dirty="0"/>
          </a:p>
          <a:p>
            <a:endParaRPr lang="nb-NO" b="0" dirty="0">
              <a:cs typeface="Calibri"/>
            </a:endParaRPr>
          </a:p>
          <a:p>
            <a:endParaRPr lang="nb-NO" dirty="0">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45</a:t>
            </a:fld>
            <a:endParaRPr lang="nb-NO"/>
          </a:p>
        </p:txBody>
      </p:sp>
    </p:spTree>
    <p:extLst>
      <p:ext uri="{BB962C8B-B14F-4D97-AF65-F5344CB8AC3E}">
        <p14:creationId xmlns:p14="http://schemas.microsoft.com/office/powerpoint/2010/main" val="1556426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Eksempler på midler med </a:t>
            </a:r>
            <a:r>
              <a:rPr lang="nb-NO"/>
              <a:t>ulike faresymboler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46</a:t>
            </a:fld>
            <a:endParaRPr lang="nb-NO"/>
          </a:p>
        </p:txBody>
      </p:sp>
    </p:spTree>
    <p:extLst>
      <p:ext uri="{BB962C8B-B14F-4D97-AF65-F5344CB8AC3E}">
        <p14:creationId xmlns:p14="http://schemas.microsoft.com/office/powerpoint/2010/main" val="3939722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Det er 10 ulike fareklasser for helsefare. I tillegg deles hver fareklasse inn i </a:t>
            </a:r>
            <a:r>
              <a:rPr lang="nb-NO" sz="1200" b="0" i="0" kern="1200" dirty="0" err="1">
                <a:solidFill>
                  <a:schemeClr val="tx1"/>
                </a:solidFill>
                <a:effectLst/>
                <a:latin typeface="+mn-lt"/>
                <a:ea typeface="+mn-ea"/>
                <a:cs typeface="+mn-cs"/>
              </a:rPr>
              <a:t>farekategorier</a:t>
            </a:r>
            <a:r>
              <a:rPr lang="nb-NO" sz="1200" b="0" i="0" kern="1200" dirty="0">
                <a:solidFill>
                  <a:schemeClr val="tx1"/>
                </a:solidFill>
                <a:effectLst/>
                <a:latin typeface="+mn-lt"/>
                <a:ea typeface="+mn-ea"/>
                <a:cs typeface="+mn-cs"/>
              </a:rPr>
              <a:t>:</a:t>
            </a:r>
          </a:p>
          <a:p>
            <a:r>
              <a:rPr lang="nb-NO" sz="1200" b="0" i="0" kern="1200" dirty="0">
                <a:solidFill>
                  <a:schemeClr val="tx1"/>
                </a:solidFill>
                <a:effectLst/>
                <a:latin typeface="+mn-lt"/>
                <a:ea typeface="+mn-ea"/>
                <a:cs typeface="+mn-cs"/>
              </a:rPr>
              <a:t>Akutt giftighet (</a:t>
            </a:r>
            <a:r>
              <a:rPr lang="nb-NO" sz="1200" b="0" i="0" kern="1200" dirty="0" err="1">
                <a:solidFill>
                  <a:schemeClr val="tx1"/>
                </a:solidFill>
                <a:effectLst/>
                <a:latin typeface="+mn-lt"/>
                <a:ea typeface="+mn-ea"/>
                <a:cs typeface="+mn-cs"/>
              </a:rPr>
              <a:t>Acute</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Tox</a:t>
            </a:r>
            <a:r>
              <a:rPr lang="nb-NO" sz="1200" b="0" i="0" kern="1200" dirty="0">
                <a:solidFill>
                  <a:schemeClr val="tx1"/>
                </a:solidFill>
                <a:effectLst/>
                <a:latin typeface="+mn-lt"/>
                <a:ea typeface="+mn-ea"/>
                <a:cs typeface="+mn-cs"/>
              </a:rPr>
              <a:t>. 1, 2, 3, 4)</a:t>
            </a:r>
          </a:p>
          <a:p>
            <a:r>
              <a:rPr lang="nb-NO" sz="1200" b="0" i="0" kern="1200" dirty="0">
                <a:solidFill>
                  <a:schemeClr val="tx1"/>
                </a:solidFill>
                <a:effectLst/>
                <a:latin typeface="+mn-lt"/>
                <a:ea typeface="+mn-ea"/>
                <a:cs typeface="+mn-cs"/>
              </a:rPr>
              <a:t>Etsende eller irriterende for huden (</a:t>
            </a:r>
            <a:r>
              <a:rPr lang="nb-NO" sz="1200" b="0" i="0" kern="1200" dirty="0" err="1">
                <a:solidFill>
                  <a:schemeClr val="tx1"/>
                </a:solidFill>
                <a:effectLst/>
                <a:latin typeface="+mn-lt"/>
                <a:ea typeface="+mn-ea"/>
                <a:cs typeface="+mn-cs"/>
              </a:rPr>
              <a:t>Skin</a:t>
            </a:r>
            <a:r>
              <a:rPr lang="nb-NO" sz="1200" b="0" i="0" kern="1200" dirty="0">
                <a:solidFill>
                  <a:schemeClr val="tx1"/>
                </a:solidFill>
                <a:effectLst/>
                <a:latin typeface="+mn-lt"/>
                <a:ea typeface="+mn-ea"/>
                <a:cs typeface="+mn-cs"/>
              </a:rPr>
              <a:t> Corr. 1, 1A, 1B, 1C, </a:t>
            </a:r>
            <a:r>
              <a:rPr lang="nb-NO" sz="1200" b="0" i="0" kern="1200" dirty="0" err="1">
                <a:solidFill>
                  <a:schemeClr val="tx1"/>
                </a:solidFill>
                <a:effectLst/>
                <a:latin typeface="+mn-lt"/>
                <a:ea typeface="+mn-ea"/>
                <a:cs typeface="+mn-cs"/>
              </a:rPr>
              <a:t>Skin</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Irrit</a:t>
            </a:r>
            <a:r>
              <a:rPr lang="nb-NO" sz="1200" b="0" i="0" kern="1200" dirty="0">
                <a:solidFill>
                  <a:schemeClr val="tx1"/>
                </a:solidFill>
                <a:effectLst/>
                <a:latin typeface="+mn-lt"/>
                <a:ea typeface="+mn-ea"/>
                <a:cs typeface="+mn-cs"/>
              </a:rPr>
              <a:t>. 2)</a:t>
            </a:r>
          </a:p>
          <a:p>
            <a:r>
              <a:rPr lang="nb-NO" sz="1200" b="0" i="0" kern="1200" dirty="0">
                <a:solidFill>
                  <a:schemeClr val="tx1"/>
                </a:solidFill>
                <a:effectLst/>
                <a:latin typeface="+mn-lt"/>
                <a:ea typeface="+mn-ea"/>
                <a:cs typeface="+mn-cs"/>
              </a:rPr>
              <a:t>Alvorlig øyeskade eller øyeirritasjon (</a:t>
            </a:r>
            <a:r>
              <a:rPr lang="nb-NO" sz="1200" b="0" i="0" kern="1200" dirty="0" err="1">
                <a:solidFill>
                  <a:schemeClr val="tx1"/>
                </a:solidFill>
                <a:effectLst/>
                <a:latin typeface="+mn-lt"/>
                <a:ea typeface="+mn-ea"/>
                <a:cs typeface="+mn-cs"/>
              </a:rPr>
              <a:t>Eye</a:t>
            </a:r>
            <a:r>
              <a:rPr lang="nb-NO" sz="1200" b="0" i="0" kern="1200" dirty="0">
                <a:solidFill>
                  <a:schemeClr val="tx1"/>
                </a:solidFill>
                <a:effectLst/>
                <a:latin typeface="+mn-lt"/>
                <a:ea typeface="+mn-ea"/>
                <a:cs typeface="+mn-cs"/>
              </a:rPr>
              <a:t> Dam. 1, </a:t>
            </a:r>
            <a:r>
              <a:rPr lang="nb-NO" sz="1200" b="0" i="0" kern="1200" dirty="0" err="1">
                <a:solidFill>
                  <a:schemeClr val="tx1"/>
                </a:solidFill>
                <a:effectLst/>
                <a:latin typeface="+mn-lt"/>
                <a:ea typeface="+mn-ea"/>
                <a:cs typeface="+mn-cs"/>
              </a:rPr>
              <a:t>Eye</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Irrit</a:t>
            </a:r>
            <a:r>
              <a:rPr lang="nb-NO" sz="1200" b="0" i="0" kern="1200" dirty="0">
                <a:solidFill>
                  <a:schemeClr val="tx1"/>
                </a:solidFill>
                <a:effectLst/>
                <a:latin typeface="+mn-lt"/>
                <a:ea typeface="+mn-ea"/>
                <a:cs typeface="+mn-cs"/>
              </a:rPr>
              <a:t>. 2)</a:t>
            </a:r>
          </a:p>
          <a:p>
            <a:r>
              <a:rPr lang="nb-NO" sz="1200" b="0" i="0" kern="1200" dirty="0">
                <a:solidFill>
                  <a:schemeClr val="tx1"/>
                </a:solidFill>
                <a:effectLst/>
                <a:latin typeface="+mn-lt"/>
                <a:ea typeface="+mn-ea"/>
                <a:cs typeface="+mn-cs"/>
              </a:rPr>
              <a:t>Sensibiliserende ved innånding eller hudkontakt (Resp. Sens. 1, 1A, 1B, </a:t>
            </a:r>
            <a:r>
              <a:rPr lang="nb-NO" sz="1200" b="0" i="0" kern="1200" dirty="0" err="1">
                <a:solidFill>
                  <a:schemeClr val="tx1"/>
                </a:solidFill>
                <a:effectLst/>
                <a:latin typeface="+mn-lt"/>
                <a:ea typeface="+mn-ea"/>
                <a:cs typeface="+mn-cs"/>
              </a:rPr>
              <a:t>Skin</a:t>
            </a:r>
            <a:r>
              <a:rPr lang="nb-NO" sz="1200" b="0" i="0" kern="1200" dirty="0">
                <a:solidFill>
                  <a:schemeClr val="tx1"/>
                </a:solidFill>
                <a:effectLst/>
                <a:latin typeface="+mn-lt"/>
                <a:ea typeface="+mn-ea"/>
                <a:cs typeface="+mn-cs"/>
              </a:rPr>
              <a:t> Sens. 1, 1A, 1B)</a:t>
            </a:r>
          </a:p>
          <a:p>
            <a:r>
              <a:rPr lang="nb-NO" sz="1200" b="0" i="0" kern="1200" dirty="0" err="1">
                <a:solidFill>
                  <a:schemeClr val="tx1"/>
                </a:solidFill>
                <a:effectLst/>
                <a:latin typeface="+mn-lt"/>
                <a:ea typeface="+mn-ea"/>
                <a:cs typeface="+mn-cs"/>
              </a:rPr>
              <a:t>Kjønnscellemutagenitet</a:t>
            </a:r>
            <a:r>
              <a:rPr lang="nb-NO" sz="1200" b="0" i="0" kern="1200" dirty="0">
                <a:solidFill>
                  <a:schemeClr val="tx1"/>
                </a:solidFill>
                <a:effectLst/>
                <a:latin typeface="+mn-lt"/>
                <a:ea typeface="+mn-ea"/>
                <a:cs typeface="+mn-cs"/>
              </a:rPr>
              <a:t> (Muta 1A, 1B, 2)</a:t>
            </a:r>
          </a:p>
          <a:p>
            <a:r>
              <a:rPr lang="nb-NO" sz="1200" b="0" i="0" kern="1200" dirty="0">
                <a:solidFill>
                  <a:schemeClr val="tx1"/>
                </a:solidFill>
                <a:effectLst/>
                <a:latin typeface="+mn-lt"/>
                <a:ea typeface="+mn-ea"/>
                <a:cs typeface="+mn-cs"/>
              </a:rPr>
              <a:t>Kreftfremkallende egenskaper (</a:t>
            </a:r>
            <a:r>
              <a:rPr lang="nb-NO" sz="1200" b="0" i="0" kern="1200" dirty="0" err="1">
                <a:solidFill>
                  <a:schemeClr val="tx1"/>
                </a:solidFill>
                <a:effectLst/>
                <a:latin typeface="+mn-lt"/>
                <a:ea typeface="+mn-ea"/>
                <a:cs typeface="+mn-cs"/>
              </a:rPr>
              <a:t>Carc</a:t>
            </a:r>
            <a:r>
              <a:rPr lang="nb-NO" sz="1200" b="0" i="0" kern="1200" dirty="0">
                <a:solidFill>
                  <a:schemeClr val="tx1"/>
                </a:solidFill>
                <a:effectLst/>
                <a:latin typeface="+mn-lt"/>
                <a:ea typeface="+mn-ea"/>
                <a:cs typeface="+mn-cs"/>
              </a:rPr>
              <a:t>. 1A, 1B, 2)</a:t>
            </a:r>
          </a:p>
          <a:p>
            <a:r>
              <a:rPr lang="nb-NO" sz="1200" b="0" i="0" kern="1200" dirty="0">
                <a:solidFill>
                  <a:schemeClr val="tx1"/>
                </a:solidFill>
                <a:effectLst/>
                <a:latin typeface="+mn-lt"/>
                <a:ea typeface="+mn-ea"/>
                <a:cs typeface="+mn-cs"/>
              </a:rPr>
              <a:t>Reproduksjonstoksisitet (Repr. 1A, 1B, 2, </a:t>
            </a:r>
            <a:r>
              <a:rPr lang="nb-NO" sz="1200" b="0" i="0" kern="1200" dirty="0" err="1">
                <a:solidFill>
                  <a:schemeClr val="tx1"/>
                </a:solidFill>
                <a:effectLst/>
                <a:latin typeface="+mn-lt"/>
                <a:ea typeface="+mn-ea"/>
                <a:cs typeface="+mn-cs"/>
              </a:rPr>
              <a:t>Lact</a:t>
            </a:r>
            <a:r>
              <a:rPr lang="nb-NO" sz="1200" b="0" i="0" kern="1200" dirty="0">
                <a:solidFill>
                  <a:schemeClr val="tx1"/>
                </a:solidFill>
                <a:effectLst/>
                <a:latin typeface="+mn-lt"/>
                <a:ea typeface="+mn-ea"/>
                <a:cs typeface="+mn-cs"/>
              </a:rPr>
              <a:t>.)</a:t>
            </a:r>
          </a:p>
          <a:p>
            <a:r>
              <a:rPr lang="nb-NO" sz="1200" b="0" i="0" kern="1200" dirty="0">
                <a:solidFill>
                  <a:schemeClr val="tx1"/>
                </a:solidFill>
                <a:effectLst/>
                <a:latin typeface="+mn-lt"/>
                <a:ea typeface="+mn-ea"/>
                <a:cs typeface="+mn-cs"/>
              </a:rPr>
              <a:t>Spesifikk målorgantoksisitet - enkelteksponering (STOT SE 1, 2, 3)</a:t>
            </a:r>
          </a:p>
          <a:p>
            <a:r>
              <a:rPr lang="nb-NO" sz="1200" b="0" i="0" kern="1200" dirty="0">
                <a:solidFill>
                  <a:schemeClr val="tx1"/>
                </a:solidFill>
                <a:effectLst/>
                <a:latin typeface="+mn-lt"/>
                <a:ea typeface="+mn-ea"/>
                <a:cs typeface="+mn-cs"/>
              </a:rPr>
              <a:t>Spesifikk målorgantoksisitet - gjentatt eksponering (STOT RE 1, 2)</a:t>
            </a:r>
          </a:p>
          <a:p>
            <a:r>
              <a:rPr lang="nb-NO" sz="1200" b="0" i="0" kern="1200" dirty="0">
                <a:solidFill>
                  <a:schemeClr val="tx1"/>
                </a:solidFill>
                <a:effectLst/>
                <a:latin typeface="+mn-lt"/>
                <a:ea typeface="+mn-ea"/>
                <a:cs typeface="+mn-cs"/>
              </a:rPr>
              <a:t>Aspirasjonsfare (Asp. </a:t>
            </a:r>
            <a:r>
              <a:rPr lang="nb-NO" sz="1200" b="0" i="0" kern="1200" dirty="0" err="1">
                <a:solidFill>
                  <a:schemeClr val="tx1"/>
                </a:solidFill>
                <a:effectLst/>
                <a:latin typeface="+mn-lt"/>
                <a:ea typeface="+mn-ea"/>
                <a:cs typeface="+mn-cs"/>
              </a:rPr>
              <a:t>Tox</a:t>
            </a:r>
            <a:r>
              <a:rPr lang="nb-NO" sz="1200" b="0" i="0" kern="1200" dirty="0">
                <a:solidFill>
                  <a:schemeClr val="tx1"/>
                </a:solidFill>
                <a:effectLst/>
                <a:latin typeface="+mn-lt"/>
                <a:ea typeface="+mn-ea"/>
                <a:cs typeface="+mn-cs"/>
              </a:rPr>
              <a:t>. 1)</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47</a:t>
            </a:fld>
            <a:endParaRPr lang="nb-NO"/>
          </a:p>
        </p:txBody>
      </p:sp>
    </p:spTree>
    <p:extLst>
      <p:ext uri="{BB962C8B-B14F-4D97-AF65-F5344CB8AC3E}">
        <p14:creationId xmlns:p14="http://schemas.microsoft.com/office/powerpoint/2010/main" val="1211534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Vi har</a:t>
            </a:r>
            <a:r>
              <a:rPr lang="nb-NO" sz="1200" b="0" i="0" kern="1200" baseline="0" dirty="0">
                <a:solidFill>
                  <a:schemeClr val="tx1"/>
                </a:solidFill>
                <a:effectLst/>
                <a:latin typeface="+mn-lt"/>
                <a:ea typeface="+mn-ea"/>
                <a:cs typeface="+mn-cs"/>
              </a:rPr>
              <a:t> fire helsefaresymboler:</a:t>
            </a:r>
          </a:p>
          <a:p>
            <a:endParaRPr lang="nb-NO" sz="1200" b="0" i="0" kern="1200" baseline="0" dirty="0">
              <a:solidFill>
                <a:schemeClr val="tx1"/>
              </a:solidFill>
              <a:effectLst/>
              <a:latin typeface="+mn-lt"/>
              <a:ea typeface="+mn-ea"/>
              <a:cs typeface="+mn-cs"/>
            </a:endParaRPr>
          </a:p>
          <a:p>
            <a:r>
              <a:rPr lang="nb-NO" dirty="0" err="1"/>
              <a:t>Dødningehode</a:t>
            </a:r>
            <a:r>
              <a:rPr lang="nb-NO" dirty="0"/>
              <a:t>: Akutt giftig. Kjemikalier som er akutt giftige og kan gi livstruende skader ved svelging, hudkontakt og/eller innånding.</a:t>
            </a:r>
          </a:p>
          <a:p>
            <a:endParaRPr lang="nb-NO" sz="1200" b="0" i="0" kern="1200" dirty="0">
              <a:solidFill>
                <a:schemeClr val="tx1"/>
              </a:solidFill>
              <a:effectLst/>
              <a:latin typeface="+mn-lt"/>
              <a:ea typeface="+mn-ea"/>
              <a:cs typeface="+mn-cs"/>
            </a:endParaRPr>
          </a:p>
          <a:p>
            <a:r>
              <a:rPr lang="nb-NO" dirty="0"/>
              <a:t>«Eksploderende</a:t>
            </a:r>
            <a:r>
              <a:rPr lang="nb-NO" baseline="0" dirty="0"/>
              <a:t> kropp»: </a:t>
            </a:r>
            <a:r>
              <a:rPr lang="nb-NO" dirty="0"/>
              <a:t>Kronisk helsefare. Kjemikalier som forårsaker kroniske helseskader som for eksempel kreft, skader på arvestoffet og redusert fruktbarhet. Omfatter også kjemikalier som forårsaker allergi ved innånding, kjemisk lungebetennelse eller andre alvorlige skader. DETTE ER OFTE HELSEEFFEKTER</a:t>
            </a:r>
            <a:r>
              <a:rPr lang="nb-NO" baseline="0" dirty="0"/>
              <a:t> SOM TAR TID FØR DE OPPSTÅR. BRUKEN AV ORDET KRONISK HENSPEILER LITT TIL DET. </a:t>
            </a:r>
            <a:endParaRPr lang="nb-NO" dirty="0"/>
          </a:p>
          <a:p>
            <a:endParaRPr lang="nb-NO" sz="1200" b="0" i="0" kern="1200" dirty="0">
              <a:solidFill>
                <a:schemeClr val="tx1"/>
              </a:solidFill>
              <a:effectLst/>
              <a:latin typeface="+mn-lt"/>
              <a:ea typeface="+mn-ea"/>
              <a:cs typeface="+mn-cs"/>
            </a:endParaRPr>
          </a:p>
          <a:p>
            <a:r>
              <a:rPr lang="nb-NO" dirty="0"/>
              <a:t>Etsende. Kjemikalier som forårsaker etseskader på hud og øyne eller alvorlige øyeskader. Brukes også for kjemikalier som er etsende for metaller.</a:t>
            </a:r>
          </a:p>
          <a:p>
            <a:endParaRPr lang="nb-NO" sz="1200" b="0" i="0" kern="1200" dirty="0">
              <a:solidFill>
                <a:schemeClr val="tx1"/>
              </a:solidFill>
              <a:effectLst/>
              <a:latin typeface="+mn-lt"/>
              <a:ea typeface="+mn-ea"/>
              <a:cs typeface="+mn-cs"/>
            </a:endParaRPr>
          </a:p>
          <a:p>
            <a:r>
              <a:rPr lang="nb-NO" dirty="0"/>
              <a:t>Helsefare. Kjemikalier som er farlige ved innånding, hudkontakt eller svelging. Brukes også for kjemikalier som virker irriterende på hud, øyne og luftveier, gir allergiske hudreaksjoner, døsighet og svimmelhet.</a:t>
            </a:r>
            <a:endParaRPr lang="nb-NO" sz="1200" b="0" i="0" kern="1200" dirty="0">
              <a:solidFill>
                <a:schemeClr val="tx1"/>
              </a:solidFill>
              <a:effectLst/>
              <a:latin typeface="+mn-lt"/>
              <a:ea typeface="+mn-ea"/>
              <a:cs typeface="+mn-cs"/>
            </a:endParaRP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48</a:t>
            </a:fld>
            <a:endParaRPr lang="nb-NO"/>
          </a:p>
        </p:txBody>
      </p:sp>
    </p:spTree>
    <p:extLst>
      <p:ext uri="{BB962C8B-B14F-4D97-AF65-F5344CB8AC3E}">
        <p14:creationId xmlns:p14="http://schemas.microsoft.com/office/powerpoint/2010/main" val="15730528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Det skal være 16 ulike fareklasser for fysiske farer (fant bare</a:t>
            </a:r>
            <a:r>
              <a:rPr lang="nb-NO" sz="1200" b="0" i="0" kern="1200" baseline="0" dirty="0">
                <a:solidFill>
                  <a:schemeClr val="tx1"/>
                </a:solidFill>
                <a:effectLst/>
                <a:latin typeface="+mn-lt"/>
                <a:ea typeface="+mn-ea"/>
                <a:cs typeface="+mn-cs"/>
              </a:rPr>
              <a:t> 15 på Miljødirektoratets hjemmeside)</a:t>
            </a:r>
            <a:r>
              <a:rPr lang="nb-NO" sz="1200" b="0" i="0" kern="1200" dirty="0">
                <a:solidFill>
                  <a:schemeClr val="tx1"/>
                </a:solidFill>
                <a:effectLst/>
                <a:latin typeface="+mn-lt"/>
                <a:ea typeface="+mn-ea"/>
                <a:cs typeface="+mn-cs"/>
              </a:rPr>
              <a:t>. I tillegg deles hver fareklasse inn i </a:t>
            </a:r>
            <a:r>
              <a:rPr lang="nb-NO" sz="1200" b="0" i="0" kern="1200" dirty="0" err="1">
                <a:solidFill>
                  <a:schemeClr val="tx1"/>
                </a:solidFill>
                <a:effectLst/>
                <a:latin typeface="+mn-lt"/>
                <a:ea typeface="+mn-ea"/>
                <a:cs typeface="+mn-cs"/>
              </a:rPr>
              <a:t>farekategorier</a:t>
            </a:r>
            <a:r>
              <a:rPr lang="nb-NO" sz="1200" b="0" i="0" kern="1200" dirty="0">
                <a:solidFill>
                  <a:schemeClr val="tx1"/>
                </a:solidFill>
                <a:effectLst/>
                <a:latin typeface="+mn-lt"/>
                <a:ea typeface="+mn-ea"/>
                <a:cs typeface="+mn-cs"/>
              </a:rPr>
              <a:t>:</a:t>
            </a:r>
          </a:p>
          <a:p>
            <a:r>
              <a:rPr lang="nb-NO" sz="1200" b="0" i="0" kern="1200" dirty="0">
                <a:solidFill>
                  <a:schemeClr val="tx1"/>
                </a:solidFill>
                <a:effectLst/>
                <a:latin typeface="+mn-lt"/>
                <a:ea typeface="+mn-ea"/>
                <a:cs typeface="+mn-cs"/>
              </a:rPr>
              <a:t>Eksplosive varer (</a:t>
            </a:r>
            <a:r>
              <a:rPr lang="nb-NO" sz="1200" b="0" i="0" kern="1200" dirty="0" err="1">
                <a:solidFill>
                  <a:schemeClr val="tx1"/>
                </a:solidFill>
                <a:effectLst/>
                <a:latin typeface="+mn-lt"/>
                <a:ea typeface="+mn-ea"/>
                <a:cs typeface="+mn-cs"/>
              </a:rPr>
              <a:t>Unstst</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Expl</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Exp</a:t>
            </a:r>
            <a:r>
              <a:rPr lang="nb-NO" sz="1200" b="0" i="0" kern="1200" dirty="0">
                <a:solidFill>
                  <a:schemeClr val="tx1"/>
                </a:solidFill>
                <a:effectLst/>
                <a:latin typeface="+mn-lt"/>
                <a:ea typeface="+mn-ea"/>
                <a:cs typeface="+mn-cs"/>
              </a:rPr>
              <a:t>. 1.1, 1.2, 1.3, 1.4, 1.5, 1.6)</a:t>
            </a:r>
          </a:p>
          <a:p>
            <a:r>
              <a:rPr lang="nb-NO" sz="1200" b="0" i="0" kern="1200" dirty="0">
                <a:solidFill>
                  <a:schemeClr val="tx1"/>
                </a:solidFill>
                <a:effectLst/>
                <a:latin typeface="+mn-lt"/>
                <a:ea typeface="+mn-ea"/>
                <a:cs typeface="+mn-cs"/>
              </a:rPr>
              <a:t>Brannfarlige gasser (Flam. Gas. 1, 2, </a:t>
            </a:r>
            <a:r>
              <a:rPr lang="nb-NO" sz="1200" b="0" i="0" kern="1200" dirty="0" err="1">
                <a:solidFill>
                  <a:schemeClr val="tx1"/>
                </a:solidFill>
                <a:effectLst/>
                <a:latin typeface="+mn-lt"/>
                <a:ea typeface="+mn-ea"/>
                <a:cs typeface="+mn-cs"/>
              </a:rPr>
              <a:t>Chem</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Unst</a:t>
            </a:r>
            <a:r>
              <a:rPr lang="nb-NO" sz="1200" b="0" i="0" kern="1200" dirty="0">
                <a:solidFill>
                  <a:schemeClr val="tx1"/>
                </a:solidFill>
                <a:effectLst/>
                <a:latin typeface="+mn-lt"/>
                <a:ea typeface="+mn-ea"/>
                <a:cs typeface="+mn-cs"/>
              </a:rPr>
              <a:t>. Gas A, </a:t>
            </a:r>
            <a:r>
              <a:rPr lang="nb-NO" sz="1200" b="0" i="0" kern="1200" dirty="0" err="1">
                <a:solidFill>
                  <a:schemeClr val="tx1"/>
                </a:solidFill>
                <a:effectLst/>
                <a:latin typeface="+mn-lt"/>
                <a:ea typeface="+mn-ea"/>
                <a:cs typeface="+mn-cs"/>
              </a:rPr>
              <a:t>Chem</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Unst</a:t>
            </a:r>
            <a:r>
              <a:rPr lang="nb-NO" sz="1200" b="0" i="0" kern="1200" dirty="0">
                <a:solidFill>
                  <a:schemeClr val="tx1"/>
                </a:solidFill>
                <a:effectLst/>
                <a:latin typeface="+mn-lt"/>
                <a:ea typeface="+mn-ea"/>
                <a:cs typeface="+mn-cs"/>
              </a:rPr>
              <a:t>. Gas B)</a:t>
            </a:r>
          </a:p>
          <a:p>
            <a:r>
              <a:rPr lang="nb-NO" sz="1200" b="0" i="0" kern="1200" dirty="0">
                <a:solidFill>
                  <a:schemeClr val="tx1"/>
                </a:solidFill>
                <a:effectLst/>
                <a:latin typeface="+mn-lt"/>
                <a:ea typeface="+mn-ea"/>
                <a:cs typeface="+mn-cs"/>
              </a:rPr>
              <a:t>Aerosoler (Aerosol 1, 2, 3)</a:t>
            </a:r>
          </a:p>
          <a:p>
            <a:r>
              <a:rPr lang="nb-NO" sz="1200" b="0" i="0" kern="1200" dirty="0">
                <a:solidFill>
                  <a:schemeClr val="tx1"/>
                </a:solidFill>
                <a:effectLst/>
                <a:latin typeface="+mn-lt"/>
                <a:ea typeface="+mn-ea"/>
                <a:cs typeface="+mn-cs"/>
              </a:rPr>
              <a:t>Oksiderende gasser (</a:t>
            </a:r>
            <a:r>
              <a:rPr lang="nb-NO" sz="1200" b="0" i="0" kern="1200" dirty="0" err="1">
                <a:solidFill>
                  <a:schemeClr val="tx1"/>
                </a:solidFill>
                <a:effectLst/>
                <a:latin typeface="+mn-lt"/>
                <a:ea typeface="+mn-ea"/>
                <a:cs typeface="+mn-cs"/>
              </a:rPr>
              <a:t>Ox</a:t>
            </a:r>
            <a:r>
              <a:rPr lang="nb-NO" sz="1200" b="0" i="0" kern="1200" dirty="0">
                <a:solidFill>
                  <a:schemeClr val="tx1"/>
                </a:solidFill>
                <a:effectLst/>
                <a:latin typeface="+mn-lt"/>
                <a:ea typeface="+mn-ea"/>
                <a:cs typeface="+mn-cs"/>
              </a:rPr>
              <a:t>. Gas 1)</a:t>
            </a:r>
          </a:p>
          <a:p>
            <a:r>
              <a:rPr lang="nb-NO" sz="1200" b="0" i="0" kern="1200" dirty="0">
                <a:solidFill>
                  <a:schemeClr val="tx1"/>
                </a:solidFill>
                <a:effectLst/>
                <a:latin typeface="+mn-lt"/>
                <a:ea typeface="+mn-ea"/>
                <a:cs typeface="+mn-cs"/>
              </a:rPr>
              <a:t>Gasser under trykk (Press. Gas (Comp.), Press. Gas (</a:t>
            </a:r>
            <a:r>
              <a:rPr lang="nb-NO" sz="1200" b="0" i="0" kern="1200" dirty="0" err="1">
                <a:solidFill>
                  <a:schemeClr val="tx1"/>
                </a:solidFill>
                <a:effectLst/>
                <a:latin typeface="+mn-lt"/>
                <a:ea typeface="+mn-ea"/>
                <a:cs typeface="+mn-cs"/>
              </a:rPr>
              <a:t>Liq</a:t>
            </a:r>
            <a:r>
              <a:rPr lang="nb-NO" sz="1200" b="0" i="0" kern="1200" dirty="0">
                <a:solidFill>
                  <a:schemeClr val="tx1"/>
                </a:solidFill>
                <a:effectLst/>
                <a:latin typeface="+mn-lt"/>
                <a:ea typeface="+mn-ea"/>
                <a:cs typeface="+mn-cs"/>
              </a:rPr>
              <a:t>.), Press. Gas (Ref. </a:t>
            </a:r>
            <a:r>
              <a:rPr lang="nb-NO" sz="1200" b="0" i="0" kern="1200" dirty="0" err="1">
                <a:solidFill>
                  <a:schemeClr val="tx1"/>
                </a:solidFill>
                <a:effectLst/>
                <a:latin typeface="+mn-lt"/>
                <a:ea typeface="+mn-ea"/>
                <a:cs typeface="+mn-cs"/>
              </a:rPr>
              <a:t>Liq</a:t>
            </a:r>
            <a:r>
              <a:rPr lang="nb-NO" sz="1200" b="0" i="0" kern="1200" dirty="0">
                <a:solidFill>
                  <a:schemeClr val="tx1"/>
                </a:solidFill>
                <a:effectLst/>
                <a:latin typeface="+mn-lt"/>
                <a:ea typeface="+mn-ea"/>
                <a:cs typeface="+mn-cs"/>
              </a:rPr>
              <a:t>.), Press. Gas (Diss.))</a:t>
            </a:r>
          </a:p>
          <a:p>
            <a:r>
              <a:rPr lang="nb-NO" sz="1200" b="0" i="0" kern="1200" dirty="0">
                <a:solidFill>
                  <a:schemeClr val="tx1"/>
                </a:solidFill>
                <a:effectLst/>
                <a:latin typeface="+mn-lt"/>
                <a:ea typeface="+mn-ea"/>
                <a:cs typeface="+mn-cs"/>
              </a:rPr>
              <a:t>Brannfarlige væsker (Flam. </a:t>
            </a:r>
            <a:r>
              <a:rPr lang="nb-NO" sz="1200" b="0" i="0" kern="1200" dirty="0" err="1">
                <a:solidFill>
                  <a:schemeClr val="tx1"/>
                </a:solidFill>
                <a:effectLst/>
                <a:latin typeface="+mn-lt"/>
                <a:ea typeface="+mn-ea"/>
                <a:cs typeface="+mn-cs"/>
              </a:rPr>
              <a:t>Liq</a:t>
            </a:r>
            <a:r>
              <a:rPr lang="nb-NO" sz="1200" b="0" i="0" kern="1200" dirty="0">
                <a:solidFill>
                  <a:schemeClr val="tx1"/>
                </a:solidFill>
                <a:effectLst/>
                <a:latin typeface="+mn-lt"/>
                <a:ea typeface="+mn-ea"/>
                <a:cs typeface="+mn-cs"/>
              </a:rPr>
              <a:t>. 1, 2, 3)</a:t>
            </a:r>
          </a:p>
          <a:p>
            <a:r>
              <a:rPr lang="nb-NO" sz="1200" b="0" i="0" kern="1200" dirty="0">
                <a:solidFill>
                  <a:schemeClr val="tx1"/>
                </a:solidFill>
                <a:effectLst/>
                <a:latin typeface="+mn-lt"/>
                <a:ea typeface="+mn-ea"/>
                <a:cs typeface="+mn-cs"/>
              </a:rPr>
              <a:t>Brannfarlige faste stoffer (Flam. Sol. 1, 2)</a:t>
            </a:r>
          </a:p>
          <a:p>
            <a:r>
              <a:rPr lang="nb-NO" sz="1200" b="0" i="0" kern="1200" dirty="0">
                <a:solidFill>
                  <a:schemeClr val="tx1"/>
                </a:solidFill>
                <a:effectLst/>
                <a:latin typeface="+mn-lt"/>
                <a:ea typeface="+mn-ea"/>
                <a:cs typeface="+mn-cs"/>
              </a:rPr>
              <a:t>Selvreaktive stoffer og stoffblandinger (</a:t>
            </a:r>
            <a:r>
              <a:rPr lang="nb-NO" sz="1200" b="0" i="0" kern="1200" dirty="0" err="1">
                <a:solidFill>
                  <a:schemeClr val="tx1"/>
                </a:solidFill>
                <a:effectLst/>
                <a:latin typeface="+mn-lt"/>
                <a:ea typeface="+mn-ea"/>
                <a:cs typeface="+mn-cs"/>
              </a:rPr>
              <a:t>Self-react</a:t>
            </a:r>
            <a:r>
              <a:rPr lang="nb-NO" sz="1200" b="0" i="0" kern="1200" dirty="0">
                <a:solidFill>
                  <a:schemeClr val="tx1"/>
                </a:solidFill>
                <a:effectLst/>
                <a:latin typeface="+mn-lt"/>
                <a:ea typeface="+mn-ea"/>
                <a:cs typeface="+mn-cs"/>
              </a:rPr>
              <a:t>. A, B, CD, EF, G)</a:t>
            </a:r>
          </a:p>
          <a:p>
            <a:r>
              <a:rPr lang="nb-NO" sz="1200" b="0" i="0" kern="1200" dirty="0">
                <a:solidFill>
                  <a:schemeClr val="tx1"/>
                </a:solidFill>
                <a:effectLst/>
                <a:latin typeface="+mn-lt"/>
                <a:ea typeface="+mn-ea"/>
                <a:cs typeface="+mn-cs"/>
              </a:rPr>
              <a:t>Selvantennende væsker (Pyr. </a:t>
            </a:r>
            <a:r>
              <a:rPr lang="nb-NO" sz="1200" b="0" i="0" kern="1200" dirty="0" err="1">
                <a:solidFill>
                  <a:schemeClr val="tx1"/>
                </a:solidFill>
                <a:effectLst/>
                <a:latin typeface="+mn-lt"/>
                <a:ea typeface="+mn-ea"/>
                <a:cs typeface="+mn-cs"/>
              </a:rPr>
              <a:t>Liq</a:t>
            </a:r>
            <a:r>
              <a:rPr lang="nb-NO" sz="1200" b="0" i="0" kern="1200" dirty="0">
                <a:solidFill>
                  <a:schemeClr val="tx1"/>
                </a:solidFill>
                <a:effectLst/>
                <a:latin typeface="+mn-lt"/>
                <a:ea typeface="+mn-ea"/>
                <a:cs typeface="+mn-cs"/>
              </a:rPr>
              <a:t>. 1)</a:t>
            </a:r>
          </a:p>
          <a:p>
            <a:r>
              <a:rPr lang="nb-NO" sz="1200" b="0" i="0" kern="1200" dirty="0">
                <a:solidFill>
                  <a:schemeClr val="tx1"/>
                </a:solidFill>
                <a:effectLst/>
                <a:latin typeface="+mn-lt"/>
                <a:ea typeface="+mn-ea"/>
                <a:cs typeface="+mn-cs"/>
              </a:rPr>
              <a:t>Selvantennende faste stoffer (Pyr. Sol. 1)</a:t>
            </a:r>
          </a:p>
          <a:p>
            <a:r>
              <a:rPr lang="nb-NO" sz="1200" b="0" i="0" kern="1200" dirty="0">
                <a:solidFill>
                  <a:schemeClr val="tx1"/>
                </a:solidFill>
                <a:effectLst/>
                <a:latin typeface="+mn-lt"/>
                <a:ea typeface="+mn-ea"/>
                <a:cs typeface="+mn-cs"/>
              </a:rPr>
              <a:t>Selvopphetende stoffer og stoffblandinger (</a:t>
            </a:r>
            <a:r>
              <a:rPr lang="nb-NO" sz="1200" b="0" i="0" kern="1200" dirty="0" err="1">
                <a:solidFill>
                  <a:schemeClr val="tx1"/>
                </a:solidFill>
                <a:effectLst/>
                <a:latin typeface="+mn-lt"/>
                <a:ea typeface="+mn-ea"/>
                <a:cs typeface="+mn-cs"/>
              </a:rPr>
              <a:t>Self</a:t>
            </a:r>
            <a:r>
              <a:rPr lang="nb-NO" sz="1200" b="0" i="0" kern="1200" dirty="0">
                <a:solidFill>
                  <a:schemeClr val="tx1"/>
                </a:solidFill>
                <a:effectLst/>
                <a:latin typeface="+mn-lt"/>
                <a:ea typeface="+mn-ea"/>
                <a:cs typeface="+mn-cs"/>
              </a:rPr>
              <a:t>. Heat. 1, 2)</a:t>
            </a:r>
          </a:p>
          <a:p>
            <a:r>
              <a:rPr lang="nb-NO" sz="1200" b="0" i="0" kern="1200" dirty="0">
                <a:solidFill>
                  <a:schemeClr val="tx1"/>
                </a:solidFill>
                <a:effectLst/>
                <a:latin typeface="+mn-lt"/>
                <a:ea typeface="+mn-ea"/>
                <a:cs typeface="+mn-cs"/>
              </a:rPr>
              <a:t>Stoffer eller stoffblandinger som ved kontakt med vann utvikler brannfarlige gasser (Water-</a:t>
            </a:r>
            <a:r>
              <a:rPr lang="nb-NO" sz="1200" b="0" i="0" kern="1200" dirty="0" err="1">
                <a:solidFill>
                  <a:schemeClr val="tx1"/>
                </a:solidFill>
                <a:effectLst/>
                <a:latin typeface="+mn-lt"/>
                <a:ea typeface="+mn-ea"/>
                <a:cs typeface="+mn-cs"/>
              </a:rPr>
              <a:t>react</a:t>
            </a:r>
            <a:r>
              <a:rPr lang="nb-NO" sz="1200" b="0" i="0" kern="1200" dirty="0">
                <a:solidFill>
                  <a:schemeClr val="tx1"/>
                </a:solidFill>
                <a:effectLst/>
                <a:latin typeface="+mn-lt"/>
                <a:ea typeface="+mn-ea"/>
                <a:cs typeface="+mn-cs"/>
              </a:rPr>
              <a:t>. 1, 2, 3)</a:t>
            </a:r>
          </a:p>
          <a:p>
            <a:r>
              <a:rPr lang="nb-NO" sz="1200" b="0" i="0" kern="1200" dirty="0">
                <a:solidFill>
                  <a:schemeClr val="tx1"/>
                </a:solidFill>
                <a:effectLst/>
                <a:latin typeface="+mn-lt"/>
                <a:ea typeface="+mn-ea"/>
                <a:cs typeface="+mn-cs"/>
              </a:rPr>
              <a:t>Oksiderende væsker (</a:t>
            </a:r>
            <a:r>
              <a:rPr lang="nb-NO" sz="1200" b="0" i="0" kern="1200" dirty="0" err="1">
                <a:solidFill>
                  <a:schemeClr val="tx1"/>
                </a:solidFill>
                <a:effectLst/>
                <a:latin typeface="+mn-lt"/>
                <a:ea typeface="+mn-ea"/>
                <a:cs typeface="+mn-cs"/>
              </a:rPr>
              <a:t>Ox</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Liq</a:t>
            </a:r>
            <a:r>
              <a:rPr lang="nb-NO" sz="1200" b="0" i="0" kern="1200" dirty="0">
                <a:solidFill>
                  <a:schemeClr val="tx1"/>
                </a:solidFill>
                <a:effectLst/>
                <a:latin typeface="+mn-lt"/>
                <a:ea typeface="+mn-ea"/>
                <a:cs typeface="+mn-cs"/>
              </a:rPr>
              <a:t>. 1, 2, 3)</a:t>
            </a:r>
          </a:p>
          <a:p>
            <a:r>
              <a:rPr lang="nb-NO" sz="1200" b="0" i="0" kern="1200" dirty="0">
                <a:solidFill>
                  <a:schemeClr val="tx1"/>
                </a:solidFill>
                <a:effectLst/>
                <a:latin typeface="+mn-lt"/>
                <a:ea typeface="+mn-ea"/>
                <a:cs typeface="+mn-cs"/>
              </a:rPr>
              <a:t>Oksiderende faste stoffer (</a:t>
            </a:r>
            <a:r>
              <a:rPr lang="nb-NO" sz="1200" b="0" i="0" kern="1200" dirty="0" err="1">
                <a:solidFill>
                  <a:schemeClr val="tx1"/>
                </a:solidFill>
                <a:effectLst/>
                <a:latin typeface="+mn-lt"/>
                <a:ea typeface="+mn-ea"/>
                <a:cs typeface="+mn-cs"/>
              </a:rPr>
              <a:t>Ox</a:t>
            </a:r>
            <a:r>
              <a:rPr lang="nb-NO" sz="1200" b="0" i="0" kern="1200" dirty="0">
                <a:solidFill>
                  <a:schemeClr val="tx1"/>
                </a:solidFill>
                <a:effectLst/>
                <a:latin typeface="+mn-lt"/>
                <a:ea typeface="+mn-ea"/>
                <a:cs typeface="+mn-cs"/>
              </a:rPr>
              <a:t>. Sol. 1, 2, 3)</a:t>
            </a:r>
          </a:p>
          <a:p>
            <a:r>
              <a:rPr lang="nb-NO" sz="1200" b="0" i="0" kern="1200" dirty="0">
                <a:solidFill>
                  <a:schemeClr val="tx1"/>
                </a:solidFill>
                <a:effectLst/>
                <a:latin typeface="+mn-lt"/>
                <a:ea typeface="+mn-ea"/>
                <a:cs typeface="+mn-cs"/>
              </a:rPr>
              <a:t>Etsende for metaller (Met. Corr. 1)</a:t>
            </a:r>
          </a:p>
          <a:p>
            <a:endParaRPr lang="nb-NO" sz="1200" b="0" i="0" kern="1200" dirty="0">
              <a:solidFill>
                <a:schemeClr val="tx1"/>
              </a:solidFill>
              <a:effectLst/>
              <a:latin typeface="+mn-lt"/>
              <a:ea typeface="+mn-ea"/>
              <a:cs typeface="+mn-cs"/>
            </a:endParaRP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Det er fire ulike symboler for fysisk fare: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Eksplosjon: </a:t>
            </a:r>
            <a:r>
              <a:rPr lang="nb-NO" dirty="0"/>
              <a:t>Kjemikalier og gjenstander som er eksplosjonsfarlige dersom de utsettes for slag, friksjon, gnister eller varme.</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Oksiderende: </a:t>
            </a:r>
            <a:r>
              <a:rPr lang="nb-NO" dirty="0"/>
              <a:t>Kjemikalier som kan forårsake brann i eller bidra til forbrenning av andre materialer</a:t>
            </a:r>
          </a:p>
          <a:p>
            <a:endParaRPr lang="nb-NO" dirty="0"/>
          </a:p>
          <a:p>
            <a:r>
              <a:rPr lang="nb-NO" dirty="0"/>
              <a:t>Brannfarlig. Kjemikalier som er brannfarlige og kan brenne voldsomt ved antenning eller varmetilførsel. Enkelte kjemikalier utvikler brannfarlig gass i kontakt med vann eller selvantenner i luft.</a:t>
            </a:r>
          </a:p>
          <a:p>
            <a:endParaRPr lang="nb-NO" dirty="0"/>
          </a:p>
          <a:p>
            <a:r>
              <a:rPr lang="nb-NO" dirty="0"/>
              <a:t>Gass under trykk. Gass eller andre kjemikalier som er </a:t>
            </a:r>
            <a:r>
              <a:rPr lang="nb-NO" dirty="0" err="1"/>
              <a:t>trykksatt</a:t>
            </a:r>
            <a:r>
              <a:rPr lang="nb-NO" dirty="0"/>
              <a:t>, eller gass som er flytende ved svært lav temperatur. Beholderen kan eksplodere ved ytre brann.</a:t>
            </a:r>
          </a:p>
          <a:p>
            <a:endParaRPr lang="nb-NO" sz="1200" b="0" i="0" kern="1200" dirty="0">
              <a:solidFill>
                <a:schemeClr val="tx1"/>
              </a:solidFill>
              <a:effectLst/>
              <a:latin typeface="+mn-lt"/>
              <a:ea typeface="+mn-ea"/>
              <a:cs typeface="+mn-cs"/>
            </a:endParaRP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49</a:t>
            </a:fld>
            <a:endParaRPr lang="nb-NO"/>
          </a:p>
        </p:txBody>
      </p:sp>
    </p:spTree>
    <p:extLst>
      <p:ext uri="{BB962C8B-B14F-4D97-AF65-F5344CB8AC3E}">
        <p14:creationId xmlns:p14="http://schemas.microsoft.com/office/powerpoint/2010/main" val="3495928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Det er 2 fareklasser for miljøfare. I tillegg deles fareklassene inn i </a:t>
            </a:r>
            <a:r>
              <a:rPr lang="nb-NO" sz="1200" b="0" i="0" kern="1200" dirty="0" err="1">
                <a:solidFill>
                  <a:schemeClr val="tx1"/>
                </a:solidFill>
                <a:effectLst/>
                <a:latin typeface="+mn-lt"/>
                <a:ea typeface="+mn-ea"/>
                <a:cs typeface="+mn-cs"/>
              </a:rPr>
              <a:t>farekategorier</a:t>
            </a:r>
            <a:r>
              <a:rPr lang="nb-NO" sz="1200" b="0" i="0" kern="1200" dirty="0">
                <a:solidFill>
                  <a:schemeClr val="tx1"/>
                </a:solidFill>
                <a:effectLst/>
                <a:latin typeface="+mn-lt"/>
                <a:ea typeface="+mn-ea"/>
                <a:cs typeface="+mn-cs"/>
              </a:rPr>
              <a:t>:</a:t>
            </a:r>
          </a:p>
          <a:p>
            <a:r>
              <a:rPr lang="nb-NO" sz="1200" b="0" i="0" kern="1200" dirty="0">
                <a:solidFill>
                  <a:schemeClr val="tx1"/>
                </a:solidFill>
                <a:effectLst/>
                <a:latin typeface="+mn-lt"/>
                <a:ea typeface="+mn-ea"/>
                <a:cs typeface="+mn-cs"/>
              </a:rPr>
              <a:t>Farlig for vannmiljøet (</a:t>
            </a:r>
            <a:r>
              <a:rPr lang="nb-NO" sz="1200" b="0" i="0" kern="1200" dirty="0" err="1">
                <a:solidFill>
                  <a:schemeClr val="tx1"/>
                </a:solidFill>
                <a:effectLst/>
                <a:latin typeface="+mn-lt"/>
                <a:ea typeface="+mn-ea"/>
                <a:cs typeface="+mn-cs"/>
              </a:rPr>
              <a:t>Aquatic</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Acute</a:t>
            </a:r>
            <a:r>
              <a:rPr lang="nb-NO" sz="1200" b="0" i="0" kern="1200" dirty="0">
                <a:solidFill>
                  <a:schemeClr val="tx1"/>
                </a:solidFill>
                <a:effectLst/>
                <a:latin typeface="+mn-lt"/>
                <a:ea typeface="+mn-ea"/>
                <a:cs typeface="+mn-cs"/>
              </a:rPr>
              <a:t> 1, </a:t>
            </a:r>
            <a:r>
              <a:rPr lang="nb-NO" sz="1200" b="0" i="0" kern="1200" dirty="0" err="1">
                <a:solidFill>
                  <a:schemeClr val="tx1"/>
                </a:solidFill>
                <a:effectLst/>
                <a:latin typeface="+mn-lt"/>
                <a:ea typeface="+mn-ea"/>
                <a:cs typeface="+mn-cs"/>
              </a:rPr>
              <a:t>Aquatic</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Chronic</a:t>
            </a:r>
            <a:r>
              <a:rPr lang="nb-NO" sz="1200" b="0" i="0" kern="1200" dirty="0">
                <a:solidFill>
                  <a:schemeClr val="tx1"/>
                </a:solidFill>
                <a:effectLst/>
                <a:latin typeface="+mn-lt"/>
                <a:ea typeface="+mn-ea"/>
                <a:cs typeface="+mn-cs"/>
              </a:rPr>
              <a:t> 1, 2, 3, 4)</a:t>
            </a:r>
          </a:p>
          <a:p>
            <a:r>
              <a:rPr lang="nb-NO" sz="1200" b="0" i="0" kern="1200" dirty="0">
                <a:solidFill>
                  <a:schemeClr val="tx1"/>
                </a:solidFill>
                <a:effectLst/>
                <a:latin typeface="+mn-lt"/>
                <a:ea typeface="+mn-ea"/>
                <a:cs typeface="+mn-cs"/>
              </a:rPr>
              <a:t>Farlig for ozonlaget (</a:t>
            </a:r>
            <a:r>
              <a:rPr lang="nb-NO" sz="1200" b="0" i="0" kern="1200" dirty="0" err="1">
                <a:solidFill>
                  <a:schemeClr val="tx1"/>
                </a:solidFill>
                <a:effectLst/>
                <a:latin typeface="+mn-lt"/>
                <a:ea typeface="+mn-ea"/>
                <a:cs typeface="+mn-cs"/>
              </a:rPr>
              <a:t>Ozone</a:t>
            </a:r>
            <a:r>
              <a:rPr lang="nb-NO" sz="1200" b="0" i="0" kern="1200" dirty="0">
                <a:solidFill>
                  <a:schemeClr val="tx1"/>
                </a:solidFill>
                <a:effectLst/>
                <a:latin typeface="+mn-lt"/>
                <a:ea typeface="+mn-ea"/>
                <a:cs typeface="+mn-cs"/>
              </a:rPr>
              <a:t>)</a:t>
            </a:r>
          </a:p>
          <a:p>
            <a:endParaRPr lang="nb-NO" dirty="0"/>
          </a:p>
          <a:p>
            <a:endParaRPr lang="nb-NO" dirty="0"/>
          </a:p>
          <a:p>
            <a:r>
              <a:rPr lang="nb-NO" dirty="0"/>
              <a:t>Ett symbol:</a:t>
            </a:r>
          </a:p>
          <a:p>
            <a:endParaRPr lang="nb-NO" dirty="0"/>
          </a:p>
          <a:p>
            <a:r>
              <a:rPr lang="nb-NO" dirty="0"/>
              <a:t>Miljøfare. Kjemikalier som er giftige for vannmiljøet på kort eller lang sikt. Skal oppbevares og håndteres slik at </a:t>
            </a:r>
            <a:r>
              <a:rPr lang="nb-NO" dirty="0" err="1"/>
              <a:t>kjemikaliet</a:t>
            </a:r>
            <a:r>
              <a:rPr lang="nb-NO" dirty="0"/>
              <a:t>, ved bruk eller som avfall, ikke skader miljøet.</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50</a:t>
            </a:fld>
            <a:endParaRPr lang="nb-NO"/>
          </a:p>
        </p:txBody>
      </p:sp>
    </p:spTree>
    <p:extLst>
      <p:ext uri="{BB962C8B-B14F-4D97-AF65-F5344CB8AC3E}">
        <p14:creationId xmlns:p14="http://schemas.microsoft.com/office/powerpoint/2010/main" val="3606370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 -og P-setninger</a:t>
            </a:r>
          </a:p>
          <a:p>
            <a:endParaRPr lang="nb-NO" dirty="0"/>
          </a:p>
          <a:p>
            <a:r>
              <a:rPr lang="nb-NO" dirty="0"/>
              <a:t>Bruk av CLP medfører at R- og S-setninger har blitt erstattet med H- og P-setninger.</a:t>
            </a:r>
          </a:p>
          <a:p>
            <a:endParaRPr lang="nb-NO" dirty="0"/>
          </a:p>
          <a:p>
            <a:r>
              <a:rPr lang="nb-NO" dirty="0"/>
              <a:t>Faresetninger (H-setninger) beskriver arten (f.eks brannfarlig) av fare ved et stoff eller en stoffblanding, der også graden  av fare (f.eks meget brannfarlig) er relevant. </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51</a:t>
            </a:fld>
            <a:endParaRPr lang="nb-NO"/>
          </a:p>
        </p:txBody>
      </p:sp>
    </p:spTree>
    <p:extLst>
      <p:ext uri="{BB962C8B-B14F-4D97-AF65-F5344CB8AC3E}">
        <p14:creationId xmlns:p14="http://schemas.microsoft.com/office/powerpoint/2010/main" val="22190858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 -og P-setninger</a:t>
            </a:r>
          </a:p>
          <a:p>
            <a:endParaRPr lang="nb-NO" dirty="0"/>
          </a:p>
          <a:p>
            <a:r>
              <a:rPr lang="nb-NO" dirty="0"/>
              <a:t>Bruk av CLP medfører at R- og S-setninger skal erstattes med H- og P-setninger.</a:t>
            </a:r>
          </a:p>
          <a:p>
            <a:endParaRPr lang="nb-NO" dirty="0"/>
          </a:p>
          <a:p>
            <a:endParaRPr lang="nb-NO" dirty="0"/>
          </a:p>
          <a:p>
            <a:r>
              <a:rPr lang="nb-NO" dirty="0"/>
              <a:t>Sikkerhetssetningene (P-setninger) gir råd om hvordan skadevirkninger av stoffer eller stoffblandinger kan forhindres eller reduseres.</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52</a:t>
            </a:fld>
            <a:endParaRPr lang="nb-NO"/>
          </a:p>
        </p:txBody>
      </p:sp>
    </p:spTree>
    <p:extLst>
      <p:ext uri="{BB962C8B-B14F-4D97-AF65-F5344CB8AC3E}">
        <p14:creationId xmlns:p14="http://schemas.microsoft.com/office/powerpoint/2010/main" val="28955264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herfra skal vi snakke mer </a:t>
            </a:r>
            <a:r>
              <a:rPr lang="nb-NO"/>
              <a:t>om verneutstyr</a:t>
            </a:r>
            <a:endParaRPr lang="nb-NO" dirty="0"/>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53</a:t>
            </a:fld>
            <a:endParaRPr lang="nb-NO"/>
          </a:p>
        </p:txBody>
      </p:sp>
    </p:spTree>
    <p:extLst>
      <p:ext uri="{BB962C8B-B14F-4D97-AF65-F5344CB8AC3E}">
        <p14:creationId xmlns:p14="http://schemas.microsoft.com/office/powerpoint/2010/main" val="231714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a:t>
            </a:r>
            <a:r>
              <a:rPr lang="nb-NO" baseline="0" dirty="0"/>
              <a:t> kan være greit å knytte dette med eksponering til risikobegrepet. Risiko defineres veldig enkelt som et produkt av konsekvens og sannsynlighet. Om dette skal «oversettes» til å gjelde for plantevernmidler (eller kjemikalier generelt), så kan vi si at konsekvensen den er det vi kaller iboende fare, altså hvordan plantevernmiddelet er klassifisert. Om det er merket irriterende, kreftfremkallende, etsende eller lignende. Mens sannsynligheten er sjansen for at vi får plantevernmiddelet i oss, altså eksponeringen. </a:t>
            </a:r>
          </a:p>
          <a:p>
            <a:endParaRPr lang="nb-NO" baseline="0" dirty="0"/>
          </a:p>
          <a:p>
            <a:r>
              <a:rPr lang="nb-NO" baseline="0" dirty="0"/>
              <a:t>Det er ganske viktig å tenke på denne sammenhengen her, for det betyr at selv plantevernmidler som ikke har helsefareklassifisering kan utgjøre en høy risiko hvis bare eksponeringen er høy nok. Og tilsvarende kan et giftig plantevernmiddel utgjøre liten risiko fordi eksponeringen er svært lav. Eller så kan vi snu på det og si at jo alvorligere helsefareklassifiseringen er, jo lavere må eksponeringen være. </a:t>
            </a:r>
            <a:endParaRPr lang="nb-NO" dirty="0"/>
          </a:p>
          <a:p>
            <a:endParaRPr lang="nb-NO" dirty="0"/>
          </a:p>
          <a:p>
            <a:r>
              <a:rPr lang="nb-NO" dirty="0"/>
              <a:t>Paracelsus var en</a:t>
            </a:r>
            <a:r>
              <a:rPr lang="nb-NO" baseline="0" dirty="0"/>
              <a:t> lege som levde på 1500-tallet og som er kjent for å være den første som koblet kjemi og medisin og han sa allerede den gangen at alt kan være giftig, det er dosen som avgjør om et stoff blir giftig eller ikke.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9</a:t>
            </a:fld>
            <a:endParaRPr lang="nb-NO"/>
          </a:p>
        </p:txBody>
      </p:sp>
    </p:spTree>
    <p:extLst>
      <p:ext uri="{BB962C8B-B14F-4D97-AF65-F5344CB8AC3E}">
        <p14:creationId xmlns:p14="http://schemas.microsoft.com/office/powerpoint/2010/main" val="173841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54</a:t>
            </a:fld>
            <a:endParaRPr lang="nb-NO"/>
          </a:p>
        </p:txBody>
      </p:sp>
    </p:spTree>
    <p:extLst>
      <p:ext uri="{BB962C8B-B14F-4D97-AF65-F5344CB8AC3E}">
        <p14:creationId xmlns:p14="http://schemas.microsoft.com/office/powerpoint/2010/main" val="4253330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55</a:t>
            </a:fld>
            <a:endParaRPr lang="nb-NO"/>
          </a:p>
        </p:txBody>
      </p:sp>
    </p:spTree>
    <p:extLst>
      <p:ext uri="{BB962C8B-B14F-4D97-AF65-F5344CB8AC3E}">
        <p14:creationId xmlns:p14="http://schemas.microsoft.com/office/powerpoint/2010/main" val="3179373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Arbeidsgiver skal vurdere om arbeidet kan medføre fare for de ansattes liv og helse. </a:t>
            </a:r>
          </a:p>
          <a:p>
            <a:r>
              <a:rPr lang="nb-NO" dirty="0"/>
              <a:t>Arbeidsgiver</a:t>
            </a:r>
          </a:p>
          <a:p>
            <a:r>
              <a:rPr lang="nb-NO" dirty="0"/>
              <a:t>•skal stille personlig verneutstyr til rådighet</a:t>
            </a:r>
          </a:p>
          <a:p>
            <a:r>
              <a:rPr lang="nb-NO" dirty="0"/>
              <a:t>•skal sørge for informasjon og opplæring i nødvendige vernetiltak</a:t>
            </a:r>
          </a:p>
          <a:p>
            <a:r>
              <a:rPr lang="nb-NO" dirty="0"/>
              <a:t>•skal sørge for opplæring i riktig bruk av personlig verneutstyr</a:t>
            </a:r>
          </a:p>
          <a:p>
            <a:r>
              <a:rPr lang="nb-NO" dirty="0"/>
              <a:t>•skal sørge for, og kontrollere, at verneutstyret er i bruk</a:t>
            </a:r>
          </a:p>
          <a:p>
            <a:r>
              <a:rPr lang="nb-NO" dirty="0"/>
              <a:t>•skal aldri tillate at det ikke brukes verneutstyr så lenge det er en risiko for skade, heller ikke om spesielle helseforhold ved arbeidstaker gjør det vanskelig å bruke verneutstyr. I slike tilfeller skal arbeidsgiver vurdere hvordan han kan legge til rette for andre mulige vernetiltak.</a:t>
            </a:r>
          </a:p>
          <a:p>
            <a:r>
              <a:rPr lang="nb-NO" dirty="0"/>
              <a:t>•bør vurdere og velge typepersonlig verneutstyr i samråd med arbeidstakeren og eventuelt med verneombud eller bedriftshelsetjeneste</a:t>
            </a:r>
          </a:p>
          <a:p>
            <a:r>
              <a:rPr lang="nb-NO" dirty="0"/>
              <a:t>•skal sørge for at det personlige verneutstyret som brukes på arbeidsplassen, til enhver tid gir et fullt forsvarlig vern mot farene som arbeidstakerne er utsatt for</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56</a:t>
            </a:fld>
            <a:endParaRPr lang="nb-NO"/>
          </a:p>
        </p:txBody>
      </p:sp>
    </p:spTree>
    <p:extLst>
      <p:ext uri="{BB962C8B-B14F-4D97-AF65-F5344CB8AC3E}">
        <p14:creationId xmlns:p14="http://schemas.microsoft.com/office/powerpoint/2010/main" val="3588592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 kommer nærmere inn på de enkelte verneutstyrene etter hvert</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57</a:t>
            </a:fld>
            <a:endParaRPr lang="nb-NO"/>
          </a:p>
        </p:txBody>
      </p:sp>
    </p:spTree>
    <p:extLst>
      <p:ext uri="{BB962C8B-B14F-4D97-AF65-F5344CB8AC3E}">
        <p14:creationId xmlns:p14="http://schemas.microsoft.com/office/powerpoint/2010/main" val="2867203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Hva betyr CE?</a:t>
            </a:r>
          </a:p>
          <a:p>
            <a:r>
              <a:rPr lang="nb-NO" dirty="0"/>
              <a:t>Hva er utstyret konstruert for, Masker er et eget kapittel vi skal snakke om senere. Utstyret er testet etter gjeldende europeiske standarder med en EN-norm som angir hva det er testet for</a:t>
            </a:r>
          </a:p>
          <a:p>
            <a:r>
              <a:rPr lang="nb-NO" dirty="0"/>
              <a:t>Bokstavkombinasjonen CE er en forkortelse for det franske navnet på det europeiske fellesskapet – la </a:t>
            </a:r>
            <a:r>
              <a:rPr lang="nb-NO" dirty="0" err="1"/>
              <a:t>Communautè</a:t>
            </a:r>
            <a:r>
              <a:rPr lang="nb-NO" dirty="0"/>
              <a:t> </a:t>
            </a:r>
            <a:r>
              <a:rPr lang="nb-NO" dirty="0" err="1"/>
              <a:t>Europèenne</a:t>
            </a:r>
            <a:r>
              <a:rPr lang="nb-NO" dirty="0"/>
              <a:t>. ( Det europeiske fellesskapet) Merkingen brukes på en rekke produkter innen EØS-området, og er ment som informasjon til myndighetene om at sikkerhetskravene er oppfylt. Dermed kan produktene fritt sirkulere i dette området.</a:t>
            </a:r>
          </a:p>
          <a:p>
            <a:endParaRPr lang="nb-NO" dirty="0"/>
          </a:p>
          <a:p>
            <a:r>
              <a:rPr lang="nb-NO" dirty="0"/>
              <a:t>Produkter som faller inn under krav til CE-merking er blant annet elektriske husholdningsapparater, leketøy og personlig verneutstyr</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58</a:t>
            </a:fld>
            <a:endParaRPr lang="nb-NO"/>
          </a:p>
        </p:txBody>
      </p:sp>
    </p:spTree>
    <p:extLst>
      <p:ext uri="{BB962C8B-B14F-4D97-AF65-F5344CB8AC3E}">
        <p14:creationId xmlns:p14="http://schemas.microsoft.com/office/powerpoint/2010/main" val="37518720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Alle har forskjellige ansiktsformer finn en maske som passer og gir god tetting</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59</a:t>
            </a:fld>
            <a:endParaRPr lang="nb-NO"/>
          </a:p>
        </p:txBody>
      </p:sp>
    </p:spTree>
    <p:extLst>
      <p:ext uri="{BB962C8B-B14F-4D97-AF65-F5344CB8AC3E}">
        <p14:creationId xmlns:p14="http://schemas.microsoft.com/office/powerpoint/2010/main" val="2420051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47860">
              <a:defRPr/>
            </a:pPr>
            <a:r>
              <a:rPr lang="nb-NO" dirty="0"/>
              <a:t>Helmaska har A filter (brunt) for organiske damper og gasser under 65 grader</a:t>
            </a:r>
          </a:p>
          <a:p>
            <a:r>
              <a:rPr lang="nb-NO" dirty="0"/>
              <a:t>Beskytter øyne og ansiktshud og tetter bedre enn en halvmaske, kan også hindre synsfelt</a:t>
            </a:r>
          </a:p>
          <a:p>
            <a:endParaRPr lang="nb-NO" dirty="0"/>
          </a:p>
          <a:p>
            <a:r>
              <a:rPr lang="nb-NO" dirty="0"/>
              <a:t>Halvmaska har lett for å bli lekkasje rundt nesen. Tunge filtre kan også føre til at maska glipper vekk fra ansiktet</a:t>
            </a:r>
          </a:p>
          <a:p>
            <a:r>
              <a:rPr lang="nb-NO" dirty="0"/>
              <a:t>Dette er en sesongmaske (den har ikke utskiftbare filtre) </a:t>
            </a:r>
          </a:p>
          <a:p>
            <a:endParaRPr lang="nb-NO" dirty="0"/>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60</a:t>
            </a:fld>
            <a:endParaRPr lang="nb-NO"/>
          </a:p>
        </p:txBody>
      </p:sp>
    </p:spTree>
    <p:extLst>
      <p:ext uri="{BB962C8B-B14F-4D97-AF65-F5344CB8AC3E}">
        <p14:creationId xmlns:p14="http://schemas.microsoft.com/office/powerpoint/2010/main" val="1840689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Tre klasser 1 2 3 i Norge 1 og 2 </a:t>
            </a:r>
          </a:p>
          <a:p>
            <a:endParaRPr lang="nb-NO" dirty="0"/>
          </a:p>
          <a:p>
            <a:r>
              <a:rPr lang="nb-NO" dirty="0"/>
              <a:t>Merkes med A1 eller A2</a:t>
            </a:r>
          </a:p>
          <a:p>
            <a:endParaRPr lang="nb-NO" dirty="0">
              <a:cs typeface="Calibri" panose="020F0502020204030204"/>
            </a:endParaRPr>
          </a:p>
          <a:p>
            <a:r>
              <a:rPr lang="nb-NO" dirty="0">
                <a:cs typeface="Calibri" panose="020F0502020204030204"/>
              </a:rPr>
              <a:t>Filteret er kun et A filter, selges ofte som kombinasjonsfilter merket ABEK da også med fargene brun, grå, gul og grønn</a:t>
            </a:r>
          </a:p>
          <a:p>
            <a:endParaRPr lang="nb-NO" b="0" dirty="0"/>
          </a:p>
          <a:p>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61</a:t>
            </a:fld>
            <a:endParaRPr lang="nb-NO"/>
          </a:p>
        </p:txBody>
      </p:sp>
    </p:spTree>
    <p:extLst>
      <p:ext uri="{BB962C8B-B14F-4D97-AF65-F5344CB8AC3E}">
        <p14:creationId xmlns:p14="http://schemas.microsoft.com/office/powerpoint/2010/main" val="2417460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NB!  Vær klar over at maska ikke gir mer oksygen, er det mangel på luft gir den deg ikke pusteluft. Tenk gjødselgass/silogass</a:t>
            </a:r>
          </a:p>
        </p:txBody>
      </p:sp>
      <p:sp>
        <p:nvSpPr>
          <p:cNvPr id="4" name="Plassholder for lysbildenummer 3"/>
          <p:cNvSpPr>
            <a:spLocks noGrp="1"/>
          </p:cNvSpPr>
          <p:nvPr>
            <p:ph type="sldNum" sz="quarter" idx="5"/>
          </p:nvPr>
        </p:nvSpPr>
        <p:spPr/>
        <p:txBody>
          <a:bodyPr/>
          <a:lstStyle/>
          <a:p>
            <a:fld id="{AC09E891-7221-4BFE-B3B5-8D5C88CA9B4F}" type="slidenum">
              <a:rPr lang="nb-NO" smtClean="0"/>
              <a:t>62</a:t>
            </a:fld>
            <a:endParaRPr lang="nb-NO"/>
          </a:p>
        </p:txBody>
      </p:sp>
    </p:spTree>
    <p:extLst>
      <p:ext uri="{BB962C8B-B14F-4D97-AF65-F5344CB8AC3E}">
        <p14:creationId xmlns:p14="http://schemas.microsoft.com/office/powerpoint/2010/main" val="5139466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dirty="0"/>
              <a:t>Skaper et overtrykk i hjelm eller maska og dermed får en ingen pustemotstand. Gir god beskyttelse. Viktig å velge riktig filter grunnet kapasitet</a:t>
            </a:r>
          </a:p>
          <a:p>
            <a:r>
              <a:rPr lang="nb-NO" dirty="0">
                <a:cs typeface="+mn-lt"/>
              </a:rPr>
              <a:t>Filterenheten sitter rundt beltestedet og kobles til slangeuttak bak på maska. Se pil</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63</a:t>
            </a:fld>
            <a:endParaRPr lang="nb-NO"/>
          </a:p>
        </p:txBody>
      </p:sp>
    </p:spTree>
    <p:extLst>
      <p:ext uri="{BB962C8B-B14F-4D97-AF65-F5344CB8AC3E}">
        <p14:creationId xmlns:p14="http://schemas.microsoft.com/office/powerpoint/2010/main" val="13914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a:t>
            </a:r>
            <a:r>
              <a:rPr lang="nb-NO" baseline="0" dirty="0"/>
              <a:t> vi skal vurdere eksponering, så er det veldig mange ulike faktorer vi må kartlegge. Det handler om å forstå arbeidsprosessen veldig godt for å kunne forstå og vurdere eksponering. Det beste er å være sammen med de som bruker plantevernmidler når de sprøyter. Følg hele prosessen, se på hva de gjør og spør om alle detaljer. Da får man fort et godt bilde som gjør det mye lettere å vurdere risiko for eksponering. </a:t>
            </a:r>
          </a:p>
          <a:p>
            <a:endParaRPr lang="nb-NO" baseline="0" dirty="0"/>
          </a:p>
          <a:p>
            <a:r>
              <a:rPr lang="nb-NO" baseline="0" dirty="0"/>
              <a:t>Det er mange faktorer som påvirker i hvilken grad vi blir eksponert.</a:t>
            </a:r>
          </a:p>
          <a:p>
            <a:endParaRPr lang="nb-NO" baseline="0" dirty="0"/>
          </a:p>
          <a:p>
            <a:r>
              <a:rPr lang="nb-NO" b="1" baseline="0" dirty="0"/>
              <a:t>Dosen</a:t>
            </a:r>
            <a:r>
              <a:rPr lang="nb-NO" baseline="0" dirty="0"/>
              <a:t> er nevnt tidligere. Ofte vet vi jo ikke hvor mye man faktisk eksponeres for, men vi kan se på volum som brukes, hvor ofte man sprøyter og hvor lenge av gangen vet vi gjerne noe om og det kan vi kartlegge for å vurdere dosen.</a:t>
            </a:r>
          </a:p>
          <a:p>
            <a:endParaRPr lang="nb-NO" baseline="0" dirty="0"/>
          </a:p>
          <a:p>
            <a:r>
              <a:rPr lang="nb-NO" b="1" baseline="0" dirty="0"/>
              <a:t>Fysisk form </a:t>
            </a:r>
            <a:r>
              <a:rPr lang="nb-NO" baseline="0" dirty="0"/>
              <a:t>på plantevernmiddelet kan bety noe. Granulat eller pulver kan kanskje støve en del slik at man kan puste det inn, mens væske kan kanskje være lettere å søle på huden? Generelt er det høyere mulighet for eksponering jo mer finfordelt et støv er og jo mer lettflyktig et flytende stoff er. </a:t>
            </a:r>
          </a:p>
          <a:p>
            <a:endParaRPr lang="nb-NO" baseline="0" dirty="0"/>
          </a:p>
          <a:p>
            <a:r>
              <a:rPr lang="nb-NO" baseline="0" dirty="0"/>
              <a:t>Hvor man sprøyter er selvsagt viktig. Potensiale eksponering er høyere når man sprøyter innendørs enn når man sprøyter utendørs. Og særlig hvis det er i små rom med dårlig eller mangelfull ventilasjon så kan eksponeringa bli høyere. Når det er sprøyting med håndholdt utstyr, så betyr jo landskapet noe hvis man sprøyter utendørs, er det ulendt og bratt må man nødvendigvis gå fremover og kanskje rett inn i sprøyteskya og i tillegg vil kanskje mulighetene for uhell som å snuble være høyere.</a:t>
            </a:r>
          </a:p>
          <a:p>
            <a:endParaRPr lang="nb-NO" baseline="0" dirty="0"/>
          </a:p>
          <a:p>
            <a:r>
              <a:rPr lang="nb-NO" b="1" baseline="0" dirty="0"/>
              <a:t>Hvilket utstyr </a:t>
            </a:r>
            <a:r>
              <a:rPr lang="nb-NO" baseline="0" dirty="0"/>
              <a:t>som brukes, er nok veldig viktig for hvor stor eksponeringen kan bli. Her er det jo mange ting som virker inn. Avstand er viktig. Sprøyter man med åkersprøyte er man mye lengre unna dråpene enn om man sprøyter med en ryggsprøyte. Dråpestørrelse kan bety noe. Tåkesprøyting gir mye mindre dråper enn en ryggsprøyte og dermed høyere potensiale for eksponering. Utforming på utstyret betyr jo også noe. Man kan se for seg at en moderne traktor med et kullfilter vil være bedre enn en gammel, åpen traktor. Og på noen ryggsprøyter er det vel mulig å montere </a:t>
            </a:r>
            <a:r>
              <a:rPr lang="nb-NO" dirty="0"/>
              <a:t>skjerm over dysene. Dette vil reduserer både avdrift og eksponering i forhold til om man ikke har sånn skjerm.</a:t>
            </a:r>
            <a:endParaRPr lang="nb-NO" baseline="0" dirty="0"/>
          </a:p>
          <a:p>
            <a:endParaRPr lang="nb-NO" baseline="0" dirty="0"/>
          </a:p>
          <a:p>
            <a:r>
              <a:rPr lang="nb-NO" b="1" baseline="0" dirty="0"/>
              <a:t>Oppgavene</a:t>
            </a:r>
            <a:r>
              <a:rPr lang="nb-NO" baseline="0" dirty="0"/>
              <a:t> som utføres har også betydning. Ofte kan oppgaver som krever manuell håndtering gi risiko for høyere eksponering. Sånn som rengjøring, påfylling og blanding. Også har man også uforutsette hendelser, ting som stopper opp, henger seg eller ikke fungerer som de skal hvor bonden kanskje prøver å fikse og få det i gang igjen. Dette er sånne hendelser som er viktig å prøve å få fanget opp. Det er viktig vi lærer av dette og at det brukes til å forbedre utstyr. </a:t>
            </a:r>
          </a:p>
          <a:p>
            <a:endParaRPr lang="nb-NO" baseline="0" dirty="0"/>
          </a:p>
          <a:p>
            <a:r>
              <a:rPr lang="nb-NO" baseline="0" dirty="0"/>
              <a:t>S</a:t>
            </a:r>
            <a:r>
              <a:rPr lang="nb-NO" b="1" baseline="0" dirty="0"/>
              <a:t>esongvariasjoner og klimatiske forhold </a:t>
            </a:r>
            <a:r>
              <a:rPr lang="nb-NO" b="0" i="0" baseline="0" dirty="0"/>
              <a:t>ser vi ofte på, men dette er kanskje ikke like aktuelt i forhold til plantevernmidler hvor det i hovedsak sprøytes om sommeren. Kanskje aktuelt for veksthus</a:t>
            </a:r>
          </a:p>
          <a:p>
            <a:endParaRPr lang="nb-NO" b="0" i="0" baseline="0" dirty="0"/>
          </a:p>
          <a:p>
            <a:endParaRPr lang="nb-NO" baseline="0" dirty="0"/>
          </a:p>
          <a:p>
            <a:r>
              <a:rPr lang="nb-NO" baseline="0" dirty="0"/>
              <a:t>En annen viktig faktor, er jo hva som finnes av tiltak som kan bidra til å redusere eksponering. Her er jo alt fra tekniske tiltak som ventilasjon og riktige dyser til opplæring og informasjon som gjør bonden bevisst til bruk av verneutstyr. </a:t>
            </a:r>
          </a:p>
          <a:p>
            <a:endParaRPr lang="nb-NO" baseline="0" dirty="0"/>
          </a:p>
          <a:p>
            <a:pPr defTabSz="947958">
              <a:defRPr/>
            </a:pPr>
            <a:r>
              <a:rPr lang="nb-NO" baseline="0" dirty="0"/>
              <a:t>Generelt er prosesskunnskap og god kjennskap til arbeidssituasjonene og oppgavene som gjøres helt nødvendig for å forstå eksponeringen. </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10</a:t>
            </a:fld>
            <a:endParaRPr lang="nb-NO"/>
          </a:p>
        </p:txBody>
      </p:sp>
    </p:spTree>
    <p:extLst>
      <p:ext uri="{BB962C8B-B14F-4D97-AF65-F5344CB8AC3E}">
        <p14:creationId xmlns:p14="http://schemas.microsoft.com/office/powerpoint/2010/main" val="4006114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Vifta på krafttilført åndedrettsvern suger forurenset luft gjennom filtrene hele tiden. For å få nok filterkapasitet er derfor denne vifte-enheten utstyrt med tre filtre. Det er nødvendig når du bruker kombinerte gass- og støvfiltre. </a:t>
            </a:r>
            <a:r>
              <a:rPr lang="nb-NO" i="1" dirty="0"/>
              <a:t>OBS! Denne enheten bruker standard filtre. Her er det er altså ikke nødvendig med spesialfiltre for å få nok kapasitet, slik som angitt i kursboka</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64</a:t>
            </a:fld>
            <a:endParaRPr lang="nb-NO"/>
          </a:p>
        </p:txBody>
      </p:sp>
    </p:spTree>
    <p:extLst>
      <p:ext uri="{BB962C8B-B14F-4D97-AF65-F5344CB8AC3E}">
        <p14:creationId xmlns:p14="http://schemas.microsoft.com/office/powerpoint/2010/main" val="7810917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FFP (</a:t>
            </a:r>
            <a:r>
              <a:rPr lang="nb-NO" i="1" dirty="0" err="1"/>
              <a:t>Filtering</a:t>
            </a:r>
            <a:r>
              <a:rPr lang="nb-NO" i="1" dirty="0"/>
              <a:t> </a:t>
            </a:r>
            <a:r>
              <a:rPr lang="nb-NO" i="1" dirty="0" err="1"/>
              <a:t>Facepiece</a:t>
            </a:r>
            <a:r>
              <a:rPr lang="nb-NO" i="1" dirty="0"/>
              <a:t> </a:t>
            </a:r>
            <a:r>
              <a:rPr lang="nb-NO" i="1" dirty="0" err="1"/>
              <a:t>Particles</a:t>
            </a:r>
            <a:r>
              <a:rPr lang="nb-NO" i="1" dirty="0"/>
              <a:t>)</a:t>
            </a:r>
          </a:p>
          <a:p>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D-DIN" panose="020B0504030202030204" pitchFamily="34" charset="0"/>
                <a:ea typeface="Calibri" panose="020F0502020204030204" pitchFamily="34" charset="0"/>
                <a:cs typeface="Times New Roman" panose="02020603050405020304" pitchFamily="18" charset="0"/>
              </a:rPr>
              <a:t>Partikkelfilter beskytter mot faste og </a:t>
            </a:r>
            <a:r>
              <a:rPr lang="nb-NO" sz="1800" dirty="0" err="1">
                <a:effectLst/>
                <a:latin typeface="D-DIN" panose="020B0504030202030204" pitchFamily="34" charset="0"/>
                <a:ea typeface="Calibri" panose="020F0502020204030204" pitchFamily="34" charset="0"/>
                <a:cs typeface="Times New Roman" panose="02020603050405020304" pitchFamily="18" charset="0"/>
              </a:rPr>
              <a:t>væskeformige</a:t>
            </a:r>
            <a:r>
              <a:rPr lang="nb-NO" sz="1800" dirty="0">
                <a:effectLst/>
                <a:latin typeface="D-DIN" panose="020B0504030202030204" pitchFamily="34" charset="0"/>
                <a:ea typeface="Calibri" panose="020F0502020204030204" pitchFamily="34" charset="0"/>
                <a:cs typeface="Times New Roman" panose="02020603050405020304" pitchFamily="18" charset="0"/>
              </a:rPr>
              <a:t> (dråper) partikler – det vi kaller støv. Kornstøv, støv fra flis, halm og høy kan inneholde midd og soppsporer. Det finnes ulike typer partikkelfilter med ulik filtreringsgrad. Engangsmasker har partikkelfilter. </a:t>
            </a:r>
            <a:r>
              <a:rPr lang="nb-NO" sz="1800" b="1" dirty="0">
                <a:effectLst/>
                <a:latin typeface="D-DIN" panose="020B0504030202030204" pitchFamily="34" charset="0"/>
                <a:ea typeface="Calibri" panose="020F0502020204030204" pitchFamily="34" charset="0"/>
                <a:cs typeface="Times New Roman" panose="02020603050405020304" pitchFamily="18" charset="0"/>
              </a:rPr>
              <a:t>Ikke plantevernmidler</a:t>
            </a:r>
            <a:endParaRPr lang="nb-NO"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nb-NO" b="0" dirty="0"/>
          </a:p>
          <a:p>
            <a:r>
              <a:rPr lang="nb-NO" b="1" dirty="0"/>
              <a:t>Type	Filtreringsgrad	Bruk</a:t>
            </a:r>
          </a:p>
          <a:p>
            <a:r>
              <a:rPr lang="nb-NO" b="0" dirty="0"/>
              <a:t>FFP1	80%		Ikke aktuell for landbruk</a:t>
            </a:r>
          </a:p>
          <a:p>
            <a:r>
              <a:rPr lang="nb-NO" b="0" dirty="0"/>
              <a:t>FFP2	94%		Benytt alltid minst P2 i landbruk</a:t>
            </a:r>
          </a:p>
          <a:p>
            <a:r>
              <a:rPr lang="nb-NO" b="0" dirty="0"/>
              <a:t>FFP3	98%		Brukes dersom støvet inneholder giftige stoffer (bakterier og sopper)</a:t>
            </a:r>
          </a:p>
        </p:txBody>
      </p:sp>
      <p:sp>
        <p:nvSpPr>
          <p:cNvPr id="4" name="Plassholder for lysbildenummer 3"/>
          <p:cNvSpPr>
            <a:spLocks noGrp="1"/>
          </p:cNvSpPr>
          <p:nvPr>
            <p:ph type="sldNum" sz="quarter" idx="5"/>
          </p:nvPr>
        </p:nvSpPr>
        <p:spPr/>
        <p:txBody>
          <a:bodyPr/>
          <a:lstStyle/>
          <a:p>
            <a:fld id="{AC09E891-7221-4BFE-B3B5-8D5C88CA9B4F}" type="slidenum">
              <a:rPr lang="nb-NO" smtClean="0"/>
              <a:t>65</a:t>
            </a:fld>
            <a:endParaRPr lang="nb-NO"/>
          </a:p>
        </p:txBody>
      </p:sp>
    </p:spTree>
    <p:extLst>
      <p:ext uri="{BB962C8B-B14F-4D97-AF65-F5344CB8AC3E}">
        <p14:creationId xmlns:p14="http://schemas.microsoft.com/office/powerpoint/2010/main" val="19385673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Husk også å skifte partikkelfilteret P3 (det på utsiden av kullfilteret) ved filterskift</a:t>
            </a:r>
          </a:p>
        </p:txBody>
      </p:sp>
      <p:sp>
        <p:nvSpPr>
          <p:cNvPr id="4" name="Plassholder for lysbildenummer 3"/>
          <p:cNvSpPr>
            <a:spLocks noGrp="1"/>
          </p:cNvSpPr>
          <p:nvPr>
            <p:ph type="sldNum" sz="quarter" idx="5"/>
          </p:nvPr>
        </p:nvSpPr>
        <p:spPr/>
        <p:txBody>
          <a:bodyPr/>
          <a:lstStyle/>
          <a:p>
            <a:fld id="{AC09E891-7221-4BFE-B3B5-8D5C88CA9B4F}" type="slidenum">
              <a:rPr lang="nb-NO" smtClean="0"/>
              <a:t>66</a:t>
            </a:fld>
            <a:endParaRPr lang="nb-NO"/>
          </a:p>
        </p:txBody>
      </p:sp>
    </p:spTree>
    <p:extLst>
      <p:ext uri="{BB962C8B-B14F-4D97-AF65-F5344CB8AC3E}">
        <p14:creationId xmlns:p14="http://schemas.microsoft.com/office/powerpoint/2010/main" val="32461809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Oppbevar masken i lufttett boks mellom bruk. Viktig med rengjøring før den legges i boksen. Bruk mildt såpevann ved rengjøring. Sørg for at maska er tørr før den legges i boksen.</a:t>
            </a:r>
          </a:p>
          <a:p>
            <a:r>
              <a:rPr lang="nb-NO" b="0" dirty="0"/>
              <a:t>Boksen er ikke emballasje, men er til oppbevaring mellom bruk.</a:t>
            </a:r>
          </a:p>
        </p:txBody>
      </p:sp>
      <p:sp>
        <p:nvSpPr>
          <p:cNvPr id="4" name="Plassholder for lysbildenummer 3"/>
          <p:cNvSpPr>
            <a:spLocks noGrp="1"/>
          </p:cNvSpPr>
          <p:nvPr>
            <p:ph type="sldNum" sz="quarter" idx="5"/>
          </p:nvPr>
        </p:nvSpPr>
        <p:spPr/>
        <p:txBody>
          <a:bodyPr/>
          <a:lstStyle/>
          <a:p>
            <a:fld id="{AC09E891-7221-4BFE-B3B5-8D5C88CA9B4F}" type="slidenum">
              <a:rPr lang="nb-NO" smtClean="0"/>
              <a:t>67</a:t>
            </a:fld>
            <a:endParaRPr lang="nb-NO"/>
          </a:p>
        </p:txBody>
      </p:sp>
    </p:spTree>
    <p:extLst>
      <p:ext uri="{BB962C8B-B14F-4D97-AF65-F5344CB8AC3E}">
        <p14:creationId xmlns:p14="http://schemas.microsoft.com/office/powerpoint/2010/main" val="3718503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3M vernedress type 5/6 hvit/blå Kategori III dress (engangs) Glimrende beskyttelse mot tørre partikler og sprut fra enkelte kjemikalier</a:t>
            </a:r>
          </a:p>
          <a:p>
            <a:r>
              <a:rPr lang="nb-NO" dirty="0"/>
              <a:t>Egner seg ant ikke ved bruk i våt kultur.  </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68</a:t>
            </a:fld>
            <a:endParaRPr lang="nb-NO"/>
          </a:p>
        </p:txBody>
      </p:sp>
    </p:spTree>
    <p:extLst>
      <p:ext uri="{BB962C8B-B14F-4D97-AF65-F5344CB8AC3E}">
        <p14:creationId xmlns:p14="http://schemas.microsoft.com/office/powerpoint/2010/main" val="2848651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CE Type 3/4 (EN14605) for beskyttelse mot jet spray. Dressen er kjemisk væsketett</a:t>
            </a:r>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69</a:t>
            </a:fld>
            <a:endParaRPr lang="nb-NO"/>
          </a:p>
        </p:txBody>
      </p:sp>
    </p:spTree>
    <p:extLst>
      <p:ext uri="{BB962C8B-B14F-4D97-AF65-F5344CB8AC3E}">
        <p14:creationId xmlns:p14="http://schemas.microsoft.com/office/powerpoint/2010/main" val="2732191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Husk rene og tørre hansker før du tar på</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70</a:t>
            </a:fld>
            <a:endParaRPr lang="nb-NO"/>
          </a:p>
        </p:txBody>
      </p:sp>
    </p:spTree>
    <p:extLst>
      <p:ext uri="{BB962C8B-B14F-4D97-AF65-F5344CB8AC3E}">
        <p14:creationId xmlns:p14="http://schemas.microsoft.com/office/powerpoint/2010/main" val="42374023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Husk lange hansker for å unngå glippe mellom hanske og dress, som nevnt tidligere er hanskematerialet angitt på etiketten under forsiktighetsregler og i databladet avsnitt 8</a:t>
            </a:r>
          </a:p>
        </p:txBody>
      </p:sp>
      <p:sp>
        <p:nvSpPr>
          <p:cNvPr id="4" name="Plassholder for lysbildenummer 3"/>
          <p:cNvSpPr>
            <a:spLocks noGrp="1"/>
          </p:cNvSpPr>
          <p:nvPr>
            <p:ph type="sldNum" sz="quarter" idx="5"/>
          </p:nvPr>
        </p:nvSpPr>
        <p:spPr/>
        <p:txBody>
          <a:bodyPr/>
          <a:lstStyle/>
          <a:p>
            <a:fld id="{AC09E891-7221-4BFE-B3B5-8D5C88CA9B4F}" type="slidenum">
              <a:rPr lang="nb-NO" smtClean="0"/>
              <a:t>71</a:t>
            </a:fld>
            <a:endParaRPr lang="nb-NO"/>
          </a:p>
        </p:txBody>
      </p:sp>
    </p:spTree>
    <p:extLst>
      <p:ext uri="{BB962C8B-B14F-4D97-AF65-F5344CB8AC3E}">
        <p14:creationId xmlns:p14="http://schemas.microsoft.com/office/powerpoint/2010/main" val="10647862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I denne type brille er det også plass til egne briller </a:t>
            </a:r>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72</a:t>
            </a:fld>
            <a:endParaRPr lang="nb-NO"/>
          </a:p>
        </p:txBody>
      </p:sp>
    </p:spTree>
    <p:extLst>
      <p:ext uri="{BB962C8B-B14F-4D97-AF65-F5344CB8AC3E}">
        <p14:creationId xmlns:p14="http://schemas.microsoft.com/office/powerpoint/2010/main" val="6568690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Husk holdbarhet</a:t>
            </a:r>
          </a:p>
        </p:txBody>
      </p:sp>
      <p:sp>
        <p:nvSpPr>
          <p:cNvPr id="4" name="Plassholder for lysbildenummer 3"/>
          <p:cNvSpPr>
            <a:spLocks noGrp="1"/>
          </p:cNvSpPr>
          <p:nvPr>
            <p:ph type="sldNum" sz="quarter" idx="5"/>
          </p:nvPr>
        </p:nvSpPr>
        <p:spPr/>
        <p:txBody>
          <a:bodyPr/>
          <a:lstStyle/>
          <a:p>
            <a:fld id="{AC09E891-7221-4BFE-B3B5-8D5C88CA9B4F}" type="slidenum">
              <a:rPr lang="nb-NO" smtClean="0"/>
              <a:t>73</a:t>
            </a:fld>
            <a:endParaRPr lang="nb-NO"/>
          </a:p>
        </p:txBody>
      </p:sp>
    </p:spTree>
    <p:extLst>
      <p:ext uri="{BB962C8B-B14F-4D97-AF65-F5344CB8AC3E}">
        <p14:creationId xmlns:p14="http://schemas.microsoft.com/office/powerpoint/2010/main" val="101502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For å få forståelse av eksponering så er det viktig at vi kartlegger den. Der det er opplagt at det er en skadelig eksponering, så er det selvsagt best å gå rett på å gjøre tiltak for å redusere eksponering, men generelt så er det best å først undersøke eksponeringen slik at vi får et bilde av hva risikoen ved eksponeringen egentlig er og ikke minst hvor den er størst og hvor det er viktigst å starte med tiltak. </a:t>
            </a:r>
          </a:p>
          <a:p>
            <a:endParaRPr lang="nb-NO" baseline="0" dirty="0"/>
          </a:p>
          <a:p>
            <a:r>
              <a:rPr lang="nb-NO" baseline="0" dirty="0"/>
              <a:t>Hvis vi ser på det litt systematisk, så er det mange ulike måter å undersøke eksponering på. Og ikke minst må det gjøres på mange nivåer. Hvis vi begynner på det laveste nivået, så må eksponering kartlegges i den enkelte virksomhet som bruker plantevernmidler ved at det gjøres risikovurderinger av kjemiske arbeidsmiljøfaktorer. Akkurat dette er kanskje litt krevende innen landbruk siden vi oftest har enmannsforetak og dette er jo et omfattende arbeid. </a:t>
            </a:r>
          </a:p>
          <a:p>
            <a:endParaRPr lang="nb-NO" baseline="0" dirty="0"/>
          </a:p>
          <a:p>
            <a:r>
              <a:rPr lang="nb-NO" baseline="0" dirty="0"/>
              <a:t>I tillegg til å gjøre kjemiske risikovurderinger hvor man bruker fagfolk som HMS-rådgivere og yrkeshygienikere, så er det fint å oppfordre de som bruker plantevernmidler til å selv gjøre enkle risikovurderinger før de starter arbeidet. Man kan f.eks bruke sikkerhetsdatabladene. I tillegg kan en tanke være å prøve å selge inn dette med sikker jobb analyse som brukes mye innen bygg og anlegg og andre bransjer med høy risiko? Poenget er å gjøre dette før arbeidet og ha en sjekkliste med punkter de må gå gjennom og vurdere før oppstart.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11</a:t>
            </a:fld>
            <a:endParaRPr lang="nb-NO"/>
          </a:p>
        </p:txBody>
      </p:sp>
    </p:spTree>
    <p:extLst>
      <p:ext uri="{BB962C8B-B14F-4D97-AF65-F5344CB8AC3E}">
        <p14:creationId xmlns:p14="http://schemas.microsoft.com/office/powerpoint/2010/main" val="17667268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Minner om det vi snakket om tidligere i dag</a:t>
            </a:r>
          </a:p>
          <a:p>
            <a:endParaRPr lang="nb-NO" b="0" dirty="0"/>
          </a:p>
          <a:p>
            <a:r>
              <a:rPr lang="nb-NO" b="0" dirty="0"/>
              <a:t>Husk også god oppbevaring av tomme kanner før levering på deponi</a:t>
            </a:r>
          </a:p>
        </p:txBody>
      </p:sp>
      <p:sp>
        <p:nvSpPr>
          <p:cNvPr id="4" name="Plassholder for lysbildenummer 3"/>
          <p:cNvSpPr>
            <a:spLocks noGrp="1"/>
          </p:cNvSpPr>
          <p:nvPr>
            <p:ph type="sldNum" sz="quarter" idx="5"/>
          </p:nvPr>
        </p:nvSpPr>
        <p:spPr/>
        <p:txBody>
          <a:bodyPr/>
          <a:lstStyle/>
          <a:p>
            <a:fld id="{AC09E891-7221-4BFE-B3B5-8D5C88CA9B4F}" type="slidenum">
              <a:rPr lang="nb-NO" smtClean="0"/>
              <a:t>74</a:t>
            </a:fld>
            <a:endParaRPr lang="nb-NO"/>
          </a:p>
        </p:txBody>
      </p:sp>
    </p:spTree>
    <p:extLst>
      <p:ext uri="{BB962C8B-B14F-4D97-AF65-F5344CB8AC3E}">
        <p14:creationId xmlns:p14="http://schemas.microsoft.com/office/powerpoint/2010/main" val="36105477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 ene flasken er </a:t>
            </a:r>
            <a:r>
              <a:rPr lang="nb-NO"/>
              <a:t>det julebrus på, </a:t>
            </a:r>
            <a:r>
              <a:rPr lang="nb-NO" dirty="0"/>
              <a:t>den andre er der Roundup på! Lagre alltid i original emballasje!</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75</a:t>
            </a:fld>
            <a:endParaRPr lang="nb-NO"/>
          </a:p>
        </p:txBody>
      </p:sp>
    </p:spTree>
    <p:extLst>
      <p:ext uri="{BB962C8B-B14F-4D97-AF65-F5344CB8AC3E}">
        <p14:creationId xmlns:p14="http://schemas.microsoft.com/office/powerpoint/2010/main" val="20708686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Plantevernmidler på gården</a:t>
            </a:r>
          </a:p>
          <a:p>
            <a:r>
              <a:rPr lang="nb-NO"/>
              <a:t>Lengde: 3:40</a:t>
            </a:r>
          </a:p>
          <a:p>
            <a:r>
              <a:rPr lang="nb-NO"/>
              <a:t>Videoen starter i klikkesekvens (når du trykker på pil-tast eller </a:t>
            </a:r>
            <a:r>
              <a:rPr lang="nb-NO" err="1"/>
              <a:t>enter</a:t>
            </a:r>
            <a:r>
              <a:rPr lang="nb-NO"/>
              <a:t>). </a:t>
            </a:r>
          </a:p>
        </p:txBody>
      </p:sp>
      <p:sp>
        <p:nvSpPr>
          <p:cNvPr id="4" name="Plassholder for lysbildenummer 3"/>
          <p:cNvSpPr>
            <a:spLocks noGrp="1"/>
          </p:cNvSpPr>
          <p:nvPr>
            <p:ph type="sldNum" sz="quarter" idx="5"/>
          </p:nvPr>
        </p:nvSpPr>
        <p:spPr/>
        <p:txBody>
          <a:bodyPr/>
          <a:lstStyle/>
          <a:p>
            <a:fld id="{AC09E891-7221-4BFE-B3B5-8D5C88CA9B4F}" type="slidenum">
              <a:rPr lang="nb-NO" smtClean="0"/>
              <a:t>76</a:t>
            </a:fld>
            <a:endParaRPr lang="nb-NO"/>
          </a:p>
        </p:txBody>
      </p:sp>
    </p:spTree>
    <p:extLst>
      <p:ext uri="{BB962C8B-B14F-4D97-AF65-F5344CB8AC3E}">
        <p14:creationId xmlns:p14="http://schemas.microsoft.com/office/powerpoint/2010/main" val="10357360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Har man ikke kullfilter i traktor, så skru av vifta! Varighet på kullfilteret er 300 til 500 timer. Vær oppmerksom på at filter brukes opp i kontakt med luft. Oppbevares i lufttett boks mellom bruk. </a:t>
            </a:r>
          </a:p>
          <a:p>
            <a:r>
              <a:rPr lang="nb-NO" dirty="0"/>
              <a:t>Snakk med traktorforhandler om filter på din traktor</a:t>
            </a:r>
          </a:p>
          <a:p>
            <a:endParaRPr lang="nb-NO" dirty="0"/>
          </a:p>
          <a:p>
            <a:r>
              <a:rPr lang="nb-NO" dirty="0"/>
              <a:t>Det er få traktorer på markedet i Norge som har tette hytter. Traktor og filter skal tilfredsstiller kravene i standarden (EN15695). Standarden deler traktorhytter inn i 4 klasser, og kun klasse 4 regnes som tett nok. Er traktorhytten ikke i klasse 4 så  skal det stå i brukerveiledningen at den ikke gir beskyttelse mot for eksempel plantevernmidler. Karbonfilter som er merket med CE skal tilfredsstille kravene.  </a:t>
            </a:r>
          </a:p>
          <a:p>
            <a:r>
              <a:rPr lang="nb-NO" dirty="0"/>
              <a:t>Små dråper som kommer inn i hytta fordamper og </a:t>
            </a:r>
            <a:r>
              <a:rPr lang="nb-NO" dirty="0" err="1"/>
              <a:t>blit</a:t>
            </a:r>
            <a:r>
              <a:rPr lang="nb-NO" dirty="0"/>
              <a:t> til små partikler som kan pusts inn</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77</a:t>
            </a:fld>
            <a:endParaRPr lang="nb-NO"/>
          </a:p>
        </p:txBody>
      </p:sp>
    </p:spTree>
    <p:extLst>
      <p:ext uri="{BB962C8B-B14F-4D97-AF65-F5344CB8AC3E}">
        <p14:creationId xmlns:p14="http://schemas.microsoft.com/office/powerpoint/2010/main" val="19253169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Skal omfatte de helsefarlige stoffer som til en hver tid håndteres på garden.</a:t>
            </a:r>
          </a:p>
          <a:p>
            <a:r>
              <a:rPr lang="nb-NO" dirty="0"/>
              <a:t>Sikkerhetsdatablader skal være på norsk </a:t>
            </a:r>
          </a:p>
          <a:p>
            <a:r>
              <a:rPr lang="nb-NO" dirty="0"/>
              <a:t>Sikkerhetsdatabladene kan lagres elektronisk (nytt fra 1.jan 2018)</a:t>
            </a:r>
          </a:p>
          <a:p>
            <a:r>
              <a:rPr lang="nb-NO" dirty="0"/>
              <a:t>Arbeidstakere og verneombud skal få nødvendig informasjon om og opplæring i bruk</a:t>
            </a:r>
          </a:p>
          <a:p>
            <a:r>
              <a:rPr lang="nb-NO" dirty="0"/>
              <a:t>Arbeidstakere skal ha lett adgang til stoffkartoteket</a:t>
            </a:r>
          </a:p>
          <a:p>
            <a:endParaRPr lang="nb-NO" baseline="0" dirty="0"/>
          </a:p>
          <a:p>
            <a:endParaRPr lang="nb-NO" baseline="0" dirty="0"/>
          </a:p>
          <a:p>
            <a:r>
              <a:rPr lang="nb-NO" baseline="0" dirty="0"/>
              <a:t>Når det gjelder informasjon om sikkerhetsdatablader og stoffkartotek vil jeg anbefale dere å lese på Arbeidstilsynets hjemmeside hvis dere vil ha litt mer informasjon. Dere kan også godt bruke </a:t>
            </a:r>
            <a:r>
              <a:rPr lang="nb-NO" baseline="0" dirty="0" err="1"/>
              <a:t>EcoOnline</a:t>
            </a:r>
            <a:r>
              <a:rPr lang="nb-NO" baseline="0" dirty="0"/>
              <a:t> sin hjemmeside. De er jo en kommersiell aktør så kanskje skal man være litt forsiktig med å anbefale dem, men jeg synes de har god og pedagogisk informasjon. Man kan også lage seg gratis bruker der og søke i databasen etter datablader. Fordelen med det fremfor å google, er at det er litt mer sannsynlig å treffe på siste versjon av databladet, Men vil tro at Felleskjøpet, </a:t>
            </a:r>
            <a:r>
              <a:rPr lang="nb-NO" baseline="0" dirty="0" err="1"/>
              <a:t>Norgesfor</a:t>
            </a:r>
            <a:r>
              <a:rPr lang="nb-NO" baseline="0" dirty="0"/>
              <a:t> </a:t>
            </a:r>
            <a:r>
              <a:rPr lang="nb-NO" baseline="0" dirty="0" err="1"/>
              <a:t>osv</a:t>
            </a:r>
            <a:r>
              <a:rPr lang="nb-NO" baseline="0" dirty="0"/>
              <a:t> også har oppdaterte datablader på sin hjemmeside.</a:t>
            </a:r>
          </a:p>
          <a:p>
            <a:endParaRPr lang="nb-NO" baseline="0" dirty="0"/>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78</a:t>
            </a:fld>
            <a:endParaRPr lang="nb-NO"/>
          </a:p>
        </p:txBody>
      </p:sp>
    </p:spTree>
    <p:extLst>
      <p:ext uri="{BB962C8B-B14F-4D97-AF65-F5344CB8AC3E}">
        <p14:creationId xmlns:p14="http://schemas.microsoft.com/office/powerpoint/2010/main" val="26397625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effectLst/>
                <a:latin typeface="BrownPro Regular"/>
              </a:rPr>
              <a:t>Informasjonen gjør det mulig å:</a:t>
            </a:r>
          </a:p>
          <a:p>
            <a:pPr algn="l">
              <a:buFont typeface="Arial" panose="020B0604020202020204" pitchFamily="34" charset="0"/>
              <a:buChar char="•"/>
            </a:pPr>
            <a:r>
              <a:rPr lang="nb-NO" b="0" i="0" dirty="0">
                <a:solidFill>
                  <a:srgbClr val="333333"/>
                </a:solidFill>
                <a:effectLst/>
                <a:latin typeface="BrownPro Regular"/>
              </a:rPr>
              <a:t>sette i gang nødvendige tiltak for å ivareta helse og sikkerhet på arbeidsplassen og for det ytre miljø.</a:t>
            </a:r>
          </a:p>
          <a:p>
            <a:pPr algn="l">
              <a:buFont typeface="Arial" panose="020B0604020202020204" pitchFamily="34" charset="0"/>
              <a:buChar char="•"/>
            </a:pPr>
            <a:r>
              <a:rPr lang="nb-NO" b="0" i="0" dirty="0">
                <a:solidFill>
                  <a:srgbClr val="333333"/>
                </a:solidFill>
                <a:effectLst/>
                <a:latin typeface="BrownPro Regular"/>
              </a:rPr>
              <a:t>sikre riktig avfallsbehandling og oppfordre bruker til å finne mindre skadelige kjemikalier.</a:t>
            </a:r>
          </a:p>
          <a:p>
            <a:pPr algn="l">
              <a:buFont typeface="Arial" panose="020B0604020202020204" pitchFamily="34" charset="0"/>
              <a:buChar char="•"/>
            </a:pPr>
            <a:r>
              <a:rPr lang="nb-NO" b="0" i="0" dirty="0">
                <a:solidFill>
                  <a:srgbClr val="333333"/>
                </a:solidFill>
                <a:effectLst/>
                <a:latin typeface="BrownPro Regular"/>
              </a:rPr>
              <a:t>sikre trygg håndtering, lagring og avhending av kjemikaliene, og gi informasjon om tiltak ved utilsiktet utslipp.</a:t>
            </a:r>
          </a:p>
          <a:p>
            <a:pPr algn="l"/>
            <a:r>
              <a:rPr lang="nb-NO" b="0" i="0" dirty="0">
                <a:effectLst/>
                <a:latin typeface="BrownPro Regular"/>
              </a:rPr>
              <a:t>Det er viktig at sikkerhetsdatabladene brukes aktivt i virksomheten i arbeidet med å:</a:t>
            </a:r>
          </a:p>
          <a:p>
            <a:pPr algn="l">
              <a:buFont typeface="Arial" panose="020B0604020202020204" pitchFamily="34" charset="0"/>
              <a:buChar char="•"/>
            </a:pPr>
            <a:r>
              <a:rPr lang="nb-NO" b="0" i="0" dirty="0">
                <a:solidFill>
                  <a:srgbClr val="333333"/>
                </a:solidFill>
                <a:effectLst/>
                <a:latin typeface="BrownPro Regular"/>
              </a:rPr>
              <a:t>kartlegge hvilke kjemikalier som brukes.</a:t>
            </a:r>
          </a:p>
          <a:p>
            <a:pPr algn="l">
              <a:buFont typeface="Arial" panose="020B0604020202020204" pitchFamily="34" charset="0"/>
              <a:buChar char="•"/>
            </a:pPr>
            <a:r>
              <a:rPr lang="nb-NO" b="0" i="0" dirty="0" err="1">
                <a:solidFill>
                  <a:srgbClr val="333333"/>
                </a:solidFill>
                <a:effectLst/>
                <a:latin typeface="BrownPro Regular"/>
              </a:rPr>
              <a:t>risikovurdere</a:t>
            </a:r>
            <a:r>
              <a:rPr lang="nb-NO" b="0" i="0" dirty="0">
                <a:solidFill>
                  <a:srgbClr val="333333"/>
                </a:solidFill>
                <a:effectLst/>
                <a:latin typeface="BrownPro Regular"/>
              </a:rPr>
              <a:t> kjemikaliene.</a:t>
            </a:r>
          </a:p>
          <a:p>
            <a:pPr algn="l">
              <a:buFont typeface="Arial" panose="020B0604020202020204" pitchFamily="34" charset="0"/>
              <a:buChar char="•"/>
            </a:pPr>
            <a:r>
              <a:rPr lang="nb-NO" b="0" i="0" dirty="0">
                <a:solidFill>
                  <a:srgbClr val="333333"/>
                </a:solidFill>
                <a:effectLst/>
                <a:latin typeface="BrownPro Regular"/>
              </a:rPr>
              <a:t>sette i verk nødvendige vernetiltak.</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79</a:t>
            </a:fld>
            <a:endParaRPr lang="nb-NO"/>
          </a:p>
        </p:txBody>
      </p:sp>
    </p:spTree>
    <p:extLst>
      <p:ext uri="{BB962C8B-B14F-4D97-AF65-F5344CB8AC3E}">
        <p14:creationId xmlns:p14="http://schemas.microsoft.com/office/powerpoint/2010/main" val="5843319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Dette bildet er mest for foreleser</a:t>
            </a:r>
          </a:p>
          <a:p>
            <a:endParaRPr lang="nb-NO" dirty="0"/>
          </a:p>
          <a:p>
            <a:endParaRPr lang="nb-NO" dirty="0"/>
          </a:p>
          <a:p>
            <a:r>
              <a:rPr lang="nb-NO" dirty="0"/>
              <a:t>Informasjonen som står på etikettene under advarsel og forsiktighetsregler, samsvarer med</a:t>
            </a:r>
            <a:r>
              <a:rPr lang="nb-NO" baseline="0" dirty="0"/>
              <a:t> teksten som står i sikkerhetsdatabladene. Jeg tenker det kan være lurt </a:t>
            </a:r>
            <a:r>
              <a:rPr lang="nb-NO" baseline="0" dirty="0" err="1"/>
              <a:t>ifht</a:t>
            </a:r>
            <a:r>
              <a:rPr lang="nb-NO" baseline="0" dirty="0"/>
              <a:t> forsiktighetsregler å oppfordre bøndene til å lese sikkerhetsdatabladet, det er mer utfyllende og gir også en del mer informasjon. Et sikkerhetsdatablad er et </a:t>
            </a:r>
            <a:r>
              <a:rPr lang="nb-NO" dirty="0"/>
              <a:t>følgeskriv som skal inneholde informasjon om farlige egenskaper og anbefalte vernetiltak ved bruk av farlige kjemikalier.</a:t>
            </a:r>
            <a:endParaRPr lang="nb-NO" baseline="0" dirty="0"/>
          </a:p>
          <a:p>
            <a:endParaRPr lang="nb-NO" baseline="0" dirty="0"/>
          </a:p>
          <a:p>
            <a:r>
              <a:rPr lang="nb-NO" baseline="0" dirty="0"/>
              <a:t>Krav til sikkerhetsdatablader er ikke CLP-regelverket, men et annet kjemikalieregelverk som heter REACH. Dette er også et EU-regelverk og poenget er det samme her som med CLP – det skal gjøres likt av alle land og styres slik at virksomhetene må oppgi all informasjon vi trenger og de må også oppgi den på samme måte. Vi skal ikke får ulike datablader avhengig av om det er Bayer i Tyskland eller Monsanto i USA som lager plantevernmiddelet. </a:t>
            </a:r>
          </a:p>
          <a:p>
            <a:endParaRPr lang="nb-NO" baseline="0" dirty="0"/>
          </a:p>
          <a:p>
            <a:r>
              <a:rPr lang="nb-NO" dirty="0"/>
              <a:t>Plantevernmidler skal ha sikkerhetsdatablader hvis de er:</a:t>
            </a:r>
          </a:p>
          <a:p>
            <a:pPr lvl="1"/>
            <a:r>
              <a:rPr lang="nb-NO" dirty="0"/>
              <a:t>Klassifiserte i henhold til CLP</a:t>
            </a:r>
          </a:p>
          <a:p>
            <a:pPr lvl="1"/>
            <a:r>
              <a:rPr lang="nb-NO" dirty="0"/>
              <a:t>Persistente (blir ikke brutt ned i naturen eller brytes ned svært langsomt)</a:t>
            </a:r>
          </a:p>
          <a:p>
            <a:pPr lvl="1"/>
            <a:r>
              <a:rPr lang="nb-NO" dirty="0"/>
              <a:t>Bioakkumulerende (kroppen klarer ikke skille ut kjemikalie og skadelige stoffene lagres i kroppen til dyr og mennesker, vi får i oss mer enn vi klarer å skille ut. Man får da ofte en opphoping i næringskjeden, for eksempel ved at vi spiser fisk som ikke har skilt ut giftene – dette er ofte tungmetaller og PCB)</a:t>
            </a:r>
          </a:p>
          <a:p>
            <a:pPr lvl="1"/>
            <a:r>
              <a:rPr lang="nb-NO" dirty="0"/>
              <a:t>Toksiske</a:t>
            </a:r>
          </a:p>
          <a:p>
            <a:endParaRPr lang="nb-NO" dirty="0"/>
          </a:p>
          <a:p>
            <a:r>
              <a:rPr lang="nb-NO" dirty="0"/>
              <a:t>I praksis betyr dette at vi ikke nødvendigvis finner datablader for alle plantevernmidlene, men ofte lager produsentene datablader selv om produktet ikke er klassifisert. </a:t>
            </a:r>
          </a:p>
          <a:p>
            <a:endParaRPr lang="nb-NO" dirty="0"/>
          </a:p>
          <a:p>
            <a:r>
              <a:rPr lang="nb-NO" dirty="0"/>
              <a:t>Skal være på norsk og inneholde 16 faste punkter</a:t>
            </a:r>
          </a:p>
          <a:p>
            <a:r>
              <a:rPr lang="nb-NO" dirty="0"/>
              <a:t>Leverandører av farlige stoffer og stoffblandinger, har plikt til å levere (utvidet) sikkerhetsdatablad til alle profesjonelle brukere de skal selge til</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80</a:t>
            </a:fld>
            <a:endParaRPr lang="nb-NO"/>
          </a:p>
        </p:txBody>
      </p:sp>
    </p:spTree>
    <p:extLst>
      <p:ext uri="{BB962C8B-B14F-4D97-AF65-F5344CB8AC3E}">
        <p14:creationId xmlns:p14="http://schemas.microsoft.com/office/powerpoint/2010/main" val="38092926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er veldig mye informasjon i et datablad, og mye av det som står der, trenger brukerne av plantevernmidler strengt tatt ikke. Det kan være nyttig for oss som er rådgivere og for leger, men jeg tror det er lurt å lose dem gjennom de punktene de skal lese og bruke. Hvis dere har veldig store grupper på kurs, så er det sikkert vanskelig å dele ut datablader sånn at de får bla i dem selv, men dere kan ta opp på skjermen og vise dem. Det kan være lurt å tenke at man skal bruke databladet til å gjøre en Sikker Jobb Analyse (SJA) før man starter sprøytearbeidet.</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81</a:t>
            </a:fld>
            <a:endParaRPr lang="nb-NO"/>
          </a:p>
        </p:txBody>
      </p:sp>
    </p:spTree>
    <p:extLst>
      <p:ext uri="{BB962C8B-B14F-4D97-AF65-F5344CB8AC3E}">
        <p14:creationId xmlns:p14="http://schemas.microsoft.com/office/powerpoint/2010/main" val="5377543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82</a:t>
            </a:fld>
            <a:endParaRPr lang="nb-NO"/>
          </a:p>
        </p:txBody>
      </p:sp>
    </p:spTree>
    <p:extLst>
      <p:ext uri="{BB962C8B-B14F-4D97-AF65-F5344CB8AC3E}">
        <p14:creationId xmlns:p14="http://schemas.microsoft.com/office/powerpoint/2010/main" val="4133691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forbindelse med at man kan lagre sikkerhetsdatabladet kan det være greit å informere om at leverandører er pliktig til å stille sikkerhetsdatablad til rådighet for mottaker. Det skal være en </a:t>
            </a:r>
            <a:r>
              <a:rPr lang="nb-NO" b="1" dirty="0"/>
              <a:t>aktiv</a:t>
            </a:r>
            <a:r>
              <a:rPr lang="nb-NO" dirty="0"/>
              <a:t> </a:t>
            </a:r>
            <a:r>
              <a:rPr lang="nb-NO" b="1" dirty="0"/>
              <a:t>handling</a:t>
            </a:r>
            <a:r>
              <a:rPr lang="nb-NO" dirty="0"/>
              <a:t>. Å legg sikkerhetsdatabladet tilgjengelig  på leverandørens hjemmeside eller i en database er ikke nok.</a:t>
            </a:r>
          </a:p>
          <a:p>
            <a:r>
              <a:rPr lang="nb-NO" dirty="0"/>
              <a:t>Kan også være greit her å orientere om at man bør sikre seg at man har siste utgave av sikkerhetsdatabladet. Her er det forskjell på Felleskjøpets søkemotor og Norgesfôr,</a:t>
            </a:r>
          </a:p>
          <a:p>
            <a:r>
              <a:rPr lang="nb-NO" dirty="0"/>
              <a:t>Bruker man «enkelt» forsøk hos Felleskjøpet  på produktet Fenix, får man sikkerhetsdatablad revidert 2010, mens på Norgesfôr ligger utgave revidert 2017. Denne får man også hos Felleskjøpet hvis man benytter «Avansert» søk. Dette kan ikke bruker uten videre vite. </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83</a:t>
            </a:fld>
            <a:endParaRPr lang="nb-NO"/>
          </a:p>
        </p:txBody>
      </p:sp>
    </p:spTree>
    <p:extLst>
      <p:ext uri="{BB962C8B-B14F-4D97-AF65-F5344CB8AC3E}">
        <p14:creationId xmlns:p14="http://schemas.microsoft.com/office/powerpoint/2010/main" val="4219367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En annen måte vi kan undersøke eksponering på, er ved hjelp av målinger. Normalt når vi gjør målinger må vi for det første ha en målemetode som klarer å fange opp det kjemiske stoffet vi vil måle, deretter må vi ha en analysemetode som klarer å analysere det og tilslutt må vi ha noe å vurdere måleresultatet opp i mot. Få (om noen?) av de aktive stoffene har grenseverdier. Men plantevernmidlene er stoffblandinger og noen av preparatene inneholder tilsetningsstoffer som kanskje er mer helseskadelige enn de aktive stoffene og noen av disse tilsetningsstoffene har vi grenseverdier for. Så det er ikke nødvendigvis helt utelukka at en kan bruke målinger for å kartlegge eksponering f.eks i et veksthus. </a:t>
            </a:r>
          </a:p>
          <a:p>
            <a:endParaRPr lang="nb-NO" baseline="0" dirty="0"/>
          </a:p>
          <a:p>
            <a:pPr defTabSz="947958">
              <a:defRPr/>
            </a:pPr>
            <a:r>
              <a:rPr lang="nb-NO" baseline="0" dirty="0"/>
              <a:t>Vi har ikke klart å finne målinger som er gjort i bruk for å kartlegge eksponering sånn i en risikovurderingssammenheng og tror dette bare har vært brukt i forskning. Det har blitt målt både på hud og innånding. Da brukes målingene til å se på OM man blir eksponert og det kan og brukes til å se på i hvilke situasjoner man blir  mest eksponert. </a:t>
            </a:r>
          </a:p>
          <a:p>
            <a:pPr defTabSz="947958">
              <a:defRPr/>
            </a:pPr>
            <a:endParaRPr lang="nb-NO" baseline="0" dirty="0"/>
          </a:p>
          <a:p>
            <a:r>
              <a:rPr lang="nb-NO" baseline="0" dirty="0"/>
              <a:t>I Norge ble det gjort masse målinger på 80- og 90-tallet av forskere på NMBU sammen med Arbeidsmedisinsk avdeling i Skien. Dette er jo gamle data i dag, men det er det eneste vi har og noen av de har nok en viss relevans ennå.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12</a:t>
            </a:fld>
            <a:endParaRPr lang="nb-NO"/>
          </a:p>
        </p:txBody>
      </p:sp>
    </p:spTree>
    <p:extLst>
      <p:ext uri="{BB962C8B-B14F-4D97-AF65-F5344CB8AC3E}">
        <p14:creationId xmlns:p14="http://schemas.microsoft.com/office/powerpoint/2010/main" val="996492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84</a:t>
            </a:fld>
            <a:endParaRPr lang="nb-NO"/>
          </a:p>
        </p:txBody>
      </p:sp>
    </p:spTree>
    <p:extLst>
      <p:ext uri="{BB962C8B-B14F-4D97-AF65-F5344CB8AC3E}">
        <p14:creationId xmlns:p14="http://schemas.microsoft.com/office/powerpoint/2010/main" val="464221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85</a:t>
            </a:fld>
            <a:endParaRPr lang="nb-NO"/>
          </a:p>
        </p:txBody>
      </p:sp>
    </p:spTree>
    <p:extLst>
      <p:ext uri="{BB962C8B-B14F-4D97-AF65-F5344CB8AC3E}">
        <p14:creationId xmlns:p14="http://schemas.microsoft.com/office/powerpoint/2010/main" val="17373556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86</a:t>
            </a:fld>
            <a:endParaRPr lang="nb-NO"/>
          </a:p>
        </p:txBody>
      </p:sp>
    </p:spTree>
    <p:extLst>
      <p:ext uri="{BB962C8B-B14F-4D97-AF65-F5344CB8AC3E}">
        <p14:creationId xmlns:p14="http://schemas.microsoft.com/office/powerpoint/2010/main" val="14817128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87</a:t>
            </a:fld>
            <a:endParaRPr lang="nb-NO"/>
          </a:p>
        </p:txBody>
      </p:sp>
    </p:spTree>
    <p:extLst>
      <p:ext uri="{BB962C8B-B14F-4D97-AF65-F5344CB8AC3E}">
        <p14:creationId xmlns:p14="http://schemas.microsoft.com/office/powerpoint/2010/main" val="674533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Nå også med legevakt mulighet</a:t>
            </a:r>
          </a:p>
        </p:txBody>
      </p:sp>
      <p:sp>
        <p:nvSpPr>
          <p:cNvPr id="4" name="Plassholder for lysbildenummer 3"/>
          <p:cNvSpPr>
            <a:spLocks noGrp="1"/>
          </p:cNvSpPr>
          <p:nvPr>
            <p:ph type="sldNum" sz="quarter" idx="5"/>
          </p:nvPr>
        </p:nvSpPr>
        <p:spPr/>
        <p:txBody>
          <a:bodyPr/>
          <a:lstStyle/>
          <a:p>
            <a:fld id="{AC09E891-7221-4BFE-B3B5-8D5C88CA9B4F}" type="slidenum">
              <a:rPr lang="nb-NO" smtClean="0"/>
              <a:t>88</a:t>
            </a:fld>
            <a:endParaRPr lang="nb-NO"/>
          </a:p>
        </p:txBody>
      </p:sp>
    </p:spTree>
    <p:extLst>
      <p:ext uri="{BB962C8B-B14F-4D97-AF65-F5344CB8AC3E}">
        <p14:creationId xmlns:p14="http://schemas.microsoft.com/office/powerpoint/2010/main" val="4095892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Mer informasjon på Arbeidstilsynet nettsider:  </a:t>
            </a:r>
            <a:r>
              <a:rPr lang="nb-NO" dirty="0">
                <a:hlinkClick r:id="rId3"/>
              </a:rPr>
              <a:t>https://www.arbeidstilsynet.no/kontakt-oss/melde-ulykke/</a:t>
            </a:r>
            <a:r>
              <a:rPr lang="nb-NO" dirty="0"/>
              <a:t> </a:t>
            </a:r>
          </a:p>
          <a:p>
            <a:endParaRPr lang="nb-NO" dirty="0">
              <a:ea typeface="Calibri"/>
              <a:cs typeface="Calibri"/>
            </a:endParaRPr>
          </a:p>
          <a:p>
            <a:r>
              <a:rPr lang="nb-NO"/>
              <a:t>Med alvorlig personskade menes både fysiske og psykiske skader som kan være livstruende eller føre til varig eller lang tids arbeidsudyktighet. Eksempler på alvorlig personskade kan være</a:t>
            </a:r>
          </a:p>
          <a:p>
            <a:pPr marL="171450" indent="-171450">
              <a:buFont typeface="Arial"/>
              <a:buChar char="•"/>
            </a:pPr>
            <a:r>
              <a:rPr lang="nb-NO"/>
              <a:t>hodeskade eller hjernerystelse med tap av bevissthet eller andre alvorlige konsekvenser</a:t>
            </a:r>
          </a:p>
          <a:p>
            <a:pPr marL="171450" indent="-171450">
              <a:buFont typeface="Arial"/>
              <a:buChar char="•"/>
            </a:pPr>
            <a:r>
              <a:rPr lang="nb-NO"/>
              <a:t>skjelettskade, unntatt enkle brister eller brudd på fingre eller tær</a:t>
            </a:r>
          </a:p>
          <a:p>
            <a:pPr marL="171450" indent="-171450">
              <a:buFont typeface="Arial"/>
              <a:buChar char="•"/>
            </a:pPr>
            <a:r>
              <a:rPr lang="nb-NO" dirty="0"/>
              <a:t>indre skade på organer, for eksempel lunger, nyrer og milt</a:t>
            </a:r>
            <a:endParaRPr lang="nb-NO" dirty="0">
              <a:ea typeface="Calibri"/>
              <a:cs typeface="Calibri"/>
            </a:endParaRPr>
          </a:p>
          <a:p>
            <a:pPr marL="171450" indent="-171450">
              <a:buFont typeface="Arial"/>
              <a:buChar char="•"/>
            </a:pPr>
            <a:r>
              <a:rPr lang="nb-NO" dirty="0"/>
              <a:t>tap av kroppsdel, amputasjon av hele eller deler av legemsdel</a:t>
            </a:r>
            <a:endParaRPr lang="nb-NO" dirty="0">
              <a:ea typeface="Calibri"/>
              <a:cs typeface="Calibri"/>
            </a:endParaRPr>
          </a:p>
          <a:p>
            <a:pPr marL="171450" indent="-171450">
              <a:buFont typeface="Arial"/>
              <a:buChar char="•"/>
            </a:pPr>
            <a:r>
              <a:rPr lang="nb-NO" dirty="0"/>
              <a:t>forgiftninger med fare for varige helseskader, både ved innånding, svelging og hudeksponering av gass og væske</a:t>
            </a:r>
            <a:endParaRPr lang="nb-NO" dirty="0">
              <a:ea typeface="Calibri"/>
              <a:cs typeface="Calibri"/>
            </a:endParaRPr>
          </a:p>
          <a:p>
            <a:pPr marL="171450" indent="-171450">
              <a:buFont typeface="Arial"/>
              <a:buChar char="•"/>
            </a:pPr>
            <a:r>
              <a:rPr lang="nb-NO" dirty="0"/>
              <a:t>bevissthetstap, for eksempel ved oksygenmangel eller slag mot hode</a:t>
            </a:r>
            <a:endParaRPr lang="nb-NO" dirty="0">
              <a:ea typeface="Calibri"/>
              <a:cs typeface="Calibri"/>
            </a:endParaRPr>
          </a:p>
          <a:p>
            <a:pPr marL="171450" indent="-171450">
              <a:buFont typeface="Arial"/>
              <a:buChar char="•"/>
            </a:pPr>
            <a:r>
              <a:rPr lang="nb-NO" dirty="0"/>
              <a:t>forbrenning, frostskade eller etseskade</a:t>
            </a:r>
            <a:endParaRPr lang="nb-NO" dirty="0">
              <a:ea typeface="Calibri"/>
              <a:cs typeface="Calibri"/>
            </a:endParaRPr>
          </a:p>
          <a:p>
            <a:pPr marL="171450" indent="-171450">
              <a:buFont typeface="Arial"/>
              <a:buChar char="•"/>
            </a:pPr>
            <a:r>
              <a:rPr lang="nb-NO" dirty="0"/>
              <a:t>generell nedkjøling (hypotermi)</a:t>
            </a:r>
            <a:endParaRPr lang="nb-NO" dirty="0">
              <a:ea typeface="Calibri"/>
              <a:cs typeface="Calibri"/>
            </a:endParaRPr>
          </a:p>
          <a:p>
            <a:endParaRPr lang="nb-NO" dirty="0">
              <a:ea typeface="Calibri"/>
              <a:cs typeface="Calibri"/>
            </a:endParaRPr>
          </a:p>
          <a:p>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AC09E891-7221-4BFE-B3B5-8D5C88CA9B4F}" type="slidenum">
              <a:rPr lang="nb-NO" smtClean="0"/>
              <a:t>89</a:t>
            </a:fld>
            <a:endParaRPr lang="nb-NO"/>
          </a:p>
        </p:txBody>
      </p:sp>
    </p:spTree>
    <p:extLst>
      <p:ext uri="{BB962C8B-B14F-4D97-AF65-F5344CB8AC3E}">
        <p14:creationId xmlns:p14="http://schemas.microsoft.com/office/powerpoint/2010/main" val="11904278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u="none" strike="noStrike" dirty="0">
                <a:effectLst/>
                <a:latin typeface="BrownPro Bold"/>
              </a:rPr>
              <a:t>Kartlegging, risikovurdering og tiltak for å redusere eller hindre eksponering av kjemikalier</a:t>
            </a:r>
          </a:p>
          <a:p>
            <a:pPr algn="l"/>
            <a:r>
              <a:rPr lang="nb-NO" b="0" i="0" dirty="0">
                <a:effectLst/>
                <a:latin typeface="BrownPro Regular"/>
              </a:rPr>
              <a:t>Arbeidsgiver må foreta vurdering av faren for eksponering for kjemikalier på arbeidsplassen – det vil si kartlegge og risiko vurdere bruken av kjemikalier og faren for eksponering. På grunnlag av risikovurderingen må arbeidsgiver iverksette tiltak for å fjerne eller redusere eksponeringen.</a:t>
            </a:r>
          </a:p>
          <a:p>
            <a:pPr algn="l"/>
            <a:r>
              <a:rPr lang="nb-NO" b="0" i="0" dirty="0">
                <a:effectLst/>
                <a:latin typeface="BrownPro Regular"/>
              </a:rPr>
              <a:t>Kartlegging og risikovurdering av eksponering for kjemikalier på arbeidsplassen og ved utførelse av arbeid er viktig for å kunne iverksette riktige og tilstrekkelige tiltak, og å kunne prioritere mellom ulike tiltak.</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90</a:t>
            </a:fld>
            <a:endParaRPr lang="nb-NO"/>
          </a:p>
        </p:txBody>
      </p:sp>
    </p:spTree>
    <p:extLst>
      <p:ext uri="{BB962C8B-B14F-4D97-AF65-F5344CB8AC3E}">
        <p14:creationId xmlns:p14="http://schemas.microsoft.com/office/powerpoint/2010/main" val="4136343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 som ikke er modig nok til å ta risiko, vil ikke oppnå noe i livet sa Mohammed Ali </a:t>
            </a:r>
          </a:p>
          <a:p>
            <a:r>
              <a:rPr lang="nb-NO" dirty="0"/>
              <a:t>(Usikker på om det er riktig!)</a:t>
            </a:r>
          </a:p>
          <a:p>
            <a:endParaRPr lang="nb-NO" dirty="0"/>
          </a:p>
          <a:p>
            <a:r>
              <a:rPr lang="nb-NO" dirty="0"/>
              <a:t>I am still </a:t>
            </a:r>
            <a:r>
              <a:rPr lang="nb-NO" dirty="0" err="1"/>
              <a:t>learning</a:t>
            </a:r>
            <a:r>
              <a:rPr lang="nb-NO" dirty="0"/>
              <a:t>, </a:t>
            </a:r>
            <a:r>
              <a:rPr lang="nb-NO" b="1" dirty="0"/>
              <a:t>sto </a:t>
            </a:r>
            <a:r>
              <a:rPr lang="nb-NO" b="1" dirty="0" err="1"/>
              <a:t>ancora</a:t>
            </a:r>
            <a:r>
              <a:rPr lang="nb-NO" b="1" dirty="0"/>
              <a:t> </a:t>
            </a:r>
            <a:r>
              <a:rPr lang="nb-NO" b="1" dirty="0" err="1"/>
              <a:t>imparado</a:t>
            </a:r>
            <a:endParaRPr lang="nb-NO" b="1" dirty="0"/>
          </a:p>
          <a:p>
            <a:r>
              <a:rPr lang="nb-NO" dirty="0"/>
              <a:t>Michelangelo i en alder av 87 år </a:t>
            </a:r>
          </a:p>
          <a:p>
            <a:endParaRPr lang="nb-NO" b="0"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91</a:t>
            </a:fld>
            <a:endParaRPr lang="nb-NO"/>
          </a:p>
        </p:txBody>
      </p:sp>
    </p:spTree>
    <p:extLst>
      <p:ext uri="{BB962C8B-B14F-4D97-AF65-F5344CB8AC3E}">
        <p14:creationId xmlns:p14="http://schemas.microsoft.com/office/powerpoint/2010/main" val="42217252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Renhold etter sprøyting</a:t>
            </a:r>
          </a:p>
          <a:p>
            <a:r>
              <a:rPr lang="nb-NO" dirty="0"/>
              <a:t>Lengde 00:50</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Videoen starter i klikkesekvens (når du trykker på pil-tast eller </a:t>
            </a:r>
            <a:r>
              <a:rPr lang="nb-NO" dirty="0" err="1"/>
              <a:t>enter</a:t>
            </a:r>
            <a:r>
              <a:rPr lang="nb-NO" dirty="0"/>
              <a:t>). </a:t>
            </a:r>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92</a:t>
            </a:fld>
            <a:endParaRPr lang="nb-NO"/>
          </a:p>
        </p:txBody>
      </p:sp>
    </p:spTree>
    <p:extLst>
      <p:ext uri="{BB962C8B-B14F-4D97-AF65-F5344CB8AC3E}">
        <p14:creationId xmlns:p14="http://schemas.microsoft.com/office/powerpoint/2010/main" val="26939545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Risikovurdering og helsefare</a:t>
            </a:r>
          </a:p>
          <a:p>
            <a:r>
              <a:rPr lang="nb-NO"/>
              <a:t>Lengde: 14:09</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93</a:t>
            </a:fld>
            <a:endParaRPr lang="nb-NO"/>
          </a:p>
        </p:txBody>
      </p:sp>
    </p:spTree>
    <p:extLst>
      <p:ext uri="{BB962C8B-B14F-4D97-AF65-F5344CB8AC3E}">
        <p14:creationId xmlns:p14="http://schemas.microsoft.com/office/powerpoint/2010/main" val="192450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figuren er en oppsummering av de målingene som forskerne ved NMBU og Arbeidsmedisinsk avdeling i Skien gjorde på 80- og 90-tallet. </a:t>
            </a:r>
          </a:p>
          <a:p>
            <a:endParaRPr lang="nb-NO" dirty="0"/>
          </a:p>
          <a:p>
            <a:r>
              <a:rPr lang="nb-NO" dirty="0"/>
              <a:t>De ble gjort eksponeringsmålinger ved sprøyting på ulike steder og med ulikt utstyr (en del mer enn det som er tatt med i figuren).</a:t>
            </a:r>
          </a:p>
          <a:p>
            <a:r>
              <a:rPr lang="nb-NO" dirty="0"/>
              <a:t>Forsøkene ble utført ved sprøyting i praksis og det ble sett på hudeksponering, luftveiseksponering og avsetting på avling. </a:t>
            </a:r>
          </a:p>
          <a:p>
            <a:r>
              <a:rPr lang="nb-NO" dirty="0"/>
              <a:t>Målingene ble gjort ved å tilsette et sporstoff i sprøytevæska som var lett å detektere selv ved lave konsentrasjoner. Målingene ble brukt til å sammenligne sprøyte</a:t>
            </a:r>
            <a:r>
              <a:rPr lang="nb-NO" baseline="0" dirty="0"/>
              <a:t>metoder og ulike arbeidssituasjoner for å se hvilke forhold som gav høyest eksponering.</a:t>
            </a:r>
            <a:endParaRPr lang="nb-NO" dirty="0"/>
          </a:p>
          <a:p>
            <a:endParaRPr lang="nb-NO" dirty="0"/>
          </a:p>
          <a:p>
            <a:r>
              <a:rPr lang="nb-NO" dirty="0"/>
              <a:t>De fant at det var 2800 ganger så høy eksponering hvis man gikk fremover med  ryggtåkesprøyte i veksthus som hvis man sprøytet korn med en åkersprøyte. Det er viktig å vite at denne figuren</a:t>
            </a:r>
            <a:r>
              <a:rPr lang="nb-NO" baseline="0" dirty="0"/>
              <a:t> sammenligner de ulike sprøytemetodene og forteller oss hvor høy eksponeringen er for sprøytemannskapet ved sprøyting </a:t>
            </a:r>
            <a:r>
              <a:rPr lang="nb-NO" b="1" baseline="0" dirty="0"/>
              <a:t>over like lang tid </a:t>
            </a:r>
            <a:r>
              <a:rPr lang="nb-NO" b="0" baseline="0" dirty="0"/>
              <a:t>(f.eks en time) </a:t>
            </a:r>
            <a:r>
              <a:rPr lang="nb-NO" baseline="0" dirty="0"/>
              <a:t>med det ulike utstyret. Den må ikke leses som at man er lavt eksponert ved åkersprøyting. Det er viktig å også ta i betraktning hvor lenge man sprøyter, og sprøyting av en kornåker tar lang tid og kan derfor innebære en høy eksponering samlet sett. </a:t>
            </a:r>
            <a:endParaRPr lang="nb-NO" dirty="0"/>
          </a:p>
          <a:p>
            <a:endParaRPr lang="nb-NO" dirty="0"/>
          </a:p>
          <a:p>
            <a:r>
              <a:rPr lang="nb-NO" b="0" dirty="0"/>
              <a:t>Bjugstad og co. målte også på sprøyting av flere andre kulturer, f.eks skog. D</a:t>
            </a:r>
            <a:r>
              <a:rPr lang="nb-NO" b="0" baseline="0" dirty="0"/>
              <a:t>e målte også på blanding, tilmåling og rengjøring. Dette er ikke med i figuren, men her målte de høy eksponering. </a:t>
            </a:r>
          </a:p>
          <a:p>
            <a:endParaRPr lang="nb-NO" dirty="0"/>
          </a:p>
          <a:p>
            <a:r>
              <a:rPr lang="nb-NO" dirty="0"/>
              <a:t>Det har skjedd en del med utstyret som brukes til åkersprøyting etter at disse målingene ble tatt, men i følge Bjugstad så er tåkesprøyting i frukthager  ikke særlig endret og heller ikke ryggsprøyter. Disse måledataene er derfor</a:t>
            </a:r>
            <a:r>
              <a:rPr lang="nb-NO" baseline="0" dirty="0"/>
              <a:t> delvis aktuelle også i dag (vi kan anta lavere eksponering ved åkersprøyting). </a:t>
            </a:r>
          </a:p>
          <a:p>
            <a:endParaRPr lang="nb-NO" baseline="0" dirty="0"/>
          </a:p>
          <a:p>
            <a:r>
              <a:rPr lang="nb-NO" baseline="0" dirty="0"/>
              <a:t>Vær klar over at luftassistert sprøyting gir høyere eksponering enn traktormontert </a:t>
            </a:r>
            <a:r>
              <a:rPr lang="nb-NO" baseline="0" dirty="0" err="1"/>
              <a:t>tåkesprøyte</a:t>
            </a:r>
            <a:r>
              <a:rPr lang="nb-NO" baseline="0" dirty="0"/>
              <a:t>- frukthage, men vær obs tåkesprøyting gir høy eksponering det også fordi all tåke som dannes kan pustes inn grunnet dråpestørrelsen.</a:t>
            </a:r>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13</a:t>
            </a:fld>
            <a:endParaRPr lang="nb-NO"/>
          </a:p>
        </p:txBody>
      </p:sp>
    </p:spTree>
    <p:extLst>
      <p:ext uri="{BB962C8B-B14F-4D97-AF65-F5344CB8AC3E}">
        <p14:creationId xmlns:p14="http://schemas.microsoft.com/office/powerpoint/2010/main" val="19654165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Avdekke sprøytebehov – be om råd</a:t>
            </a:r>
          </a:p>
          <a:p>
            <a:r>
              <a:rPr lang="nb-NO"/>
              <a:t>Lengde: 01:46</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94</a:t>
            </a:fld>
            <a:endParaRPr lang="nb-NO"/>
          </a:p>
        </p:txBody>
      </p:sp>
    </p:spTree>
    <p:extLst>
      <p:ext uri="{BB962C8B-B14F-4D97-AF65-F5344CB8AC3E}">
        <p14:creationId xmlns:p14="http://schemas.microsoft.com/office/powerpoint/2010/main" val="503892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Plantevernjournal</a:t>
            </a:r>
          </a:p>
          <a:p>
            <a:r>
              <a:rPr lang="nb-NO"/>
              <a:t>Lengde: 7:34</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95</a:t>
            </a:fld>
            <a:endParaRPr lang="nb-NO"/>
          </a:p>
        </p:txBody>
      </p:sp>
    </p:spTree>
    <p:extLst>
      <p:ext uri="{BB962C8B-B14F-4D97-AF65-F5344CB8AC3E}">
        <p14:creationId xmlns:p14="http://schemas.microsoft.com/office/powerpoint/2010/main" val="31520830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av plantevernmidler</a:t>
            </a:r>
          </a:p>
          <a:p>
            <a:r>
              <a:rPr lang="nb-NO"/>
              <a:t>Lengde: 1:28</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96</a:t>
            </a:fld>
            <a:endParaRPr lang="nb-NO"/>
          </a:p>
        </p:txBody>
      </p:sp>
    </p:spTree>
    <p:extLst>
      <p:ext uri="{BB962C8B-B14F-4D97-AF65-F5344CB8AC3E}">
        <p14:creationId xmlns:p14="http://schemas.microsoft.com/office/powerpoint/2010/main" val="35396018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Innkjøp</a:t>
            </a:r>
          </a:p>
          <a:p>
            <a:r>
              <a:rPr lang="nb-NO"/>
              <a:t>Lengde: 1:00</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97</a:t>
            </a:fld>
            <a:endParaRPr lang="nb-NO"/>
          </a:p>
        </p:txBody>
      </p:sp>
    </p:spTree>
    <p:extLst>
      <p:ext uri="{BB962C8B-B14F-4D97-AF65-F5344CB8AC3E}">
        <p14:creationId xmlns:p14="http://schemas.microsoft.com/office/powerpoint/2010/main" val="39242368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Introduksjon</a:t>
            </a:r>
          </a:p>
          <a:p>
            <a:r>
              <a:rPr lang="nb-NO" dirty="0"/>
              <a:t>Lengde: 0:59</a:t>
            </a:r>
          </a:p>
          <a:p>
            <a:endParaRPr lang="nb-NO" dirty="0"/>
          </a:p>
          <a:p>
            <a:r>
              <a:rPr lang="nb-NO" dirty="0"/>
              <a:t>Videoen starter i klikkesekvens (når du trykker på pil-tast eller </a:t>
            </a:r>
            <a:r>
              <a:rPr lang="nb-NO" dirty="0" err="1"/>
              <a:t>enter</a:t>
            </a:r>
            <a:r>
              <a:rPr lang="nb-NO" dirty="0"/>
              <a:t>).</a:t>
            </a:r>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98</a:t>
            </a:fld>
            <a:endParaRPr lang="nb-NO"/>
          </a:p>
        </p:txBody>
      </p:sp>
    </p:spTree>
    <p:extLst>
      <p:ext uri="{BB962C8B-B14F-4D97-AF65-F5344CB8AC3E}">
        <p14:creationId xmlns:p14="http://schemas.microsoft.com/office/powerpoint/2010/main" val="25946872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Råd fra Giftinformasjon</a:t>
            </a:r>
          </a:p>
          <a:p>
            <a:r>
              <a:rPr lang="nb-NO"/>
              <a:t>Lengde: 3:05</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99</a:t>
            </a:fld>
            <a:endParaRPr lang="nb-NO"/>
          </a:p>
        </p:txBody>
      </p:sp>
    </p:spTree>
    <p:extLst>
      <p:ext uri="{BB962C8B-B14F-4D97-AF65-F5344CB8AC3E}">
        <p14:creationId xmlns:p14="http://schemas.microsoft.com/office/powerpoint/2010/main" val="4051500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Personlig verneutstyr</a:t>
            </a:r>
          </a:p>
          <a:p>
            <a:r>
              <a:rPr lang="nb-NO"/>
              <a:t>Lengde: 10:30</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100</a:t>
            </a:fld>
            <a:endParaRPr lang="nb-NO"/>
          </a:p>
        </p:txBody>
      </p:sp>
    </p:spTree>
    <p:extLst>
      <p:ext uri="{BB962C8B-B14F-4D97-AF65-F5344CB8AC3E}">
        <p14:creationId xmlns:p14="http://schemas.microsoft.com/office/powerpoint/2010/main" val="38740596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Sprøyting</a:t>
            </a:r>
          </a:p>
          <a:p>
            <a:r>
              <a:rPr lang="nb-NO"/>
              <a:t>Lengde: 01:55</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101</a:t>
            </a:fld>
            <a:endParaRPr lang="nb-NO"/>
          </a:p>
        </p:txBody>
      </p:sp>
    </p:spTree>
    <p:extLst>
      <p:ext uri="{BB962C8B-B14F-4D97-AF65-F5344CB8AC3E}">
        <p14:creationId xmlns:p14="http://schemas.microsoft.com/office/powerpoint/2010/main" val="42689304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Risikoreduserende tiltak</a:t>
            </a:r>
          </a:p>
          <a:p>
            <a:r>
              <a:rPr lang="nb-NO"/>
              <a:t>Lengde: 1:20</a:t>
            </a:r>
          </a:p>
          <a:p>
            <a:endParaRPr lang="nb-NO"/>
          </a:p>
          <a:p>
            <a:r>
              <a:rPr lang="nb-NO"/>
              <a:t>Videoen starter i klikkesekvens (når du trykker på pil-tast eller </a:t>
            </a:r>
            <a:r>
              <a:rPr lang="nb-NO" err="1"/>
              <a:t>enter</a:t>
            </a:r>
            <a:r>
              <a:rPr lang="nb-NO"/>
              <a:t>).</a:t>
            </a:r>
          </a:p>
          <a:p>
            <a:endParaRPr lang="nb-NO"/>
          </a:p>
          <a:p>
            <a:endParaRPr lang="nb-NO"/>
          </a:p>
        </p:txBody>
      </p:sp>
      <p:sp>
        <p:nvSpPr>
          <p:cNvPr id="4" name="Plassholder for lysbildenummer 3"/>
          <p:cNvSpPr>
            <a:spLocks noGrp="1"/>
          </p:cNvSpPr>
          <p:nvPr>
            <p:ph type="sldNum" sz="quarter" idx="5"/>
          </p:nvPr>
        </p:nvSpPr>
        <p:spPr/>
        <p:txBody>
          <a:bodyPr/>
          <a:lstStyle/>
          <a:p>
            <a:fld id="{AC09E891-7221-4BFE-B3B5-8D5C88CA9B4F}" type="slidenum">
              <a:rPr lang="nb-NO" smtClean="0"/>
              <a:t>102</a:t>
            </a:fld>
            <a:endParaRPr lang="nb-NO"/>
          </a:p>
        </p:txBody>
      </p:sp>
    </p:spTree>
    <p:extLst>
      <p:ext uri="{BB962C8B-B14F-4D97-AF65-F5344CB8AC3E}">
        <p14:creationId xmlns:p14="http://schemas.microsoft.com/office/powerpoint/2010/main" val="25192730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filmene i en film</a:t>
            </a:r>
          </a:p>
          <a:p>
            <a:r>
              <a:rPr lang="nb-NO" dirty="0"/>
              <a:t>Lengde: 1:00:03</a:t>
            </a:r>
          </a:p>
          <a:p>
            <a:endParaRPr lang="nb-NO" dirty="0"/>
          </a:p>
          <a:p>
            <a:r>
              <a:rPr lang="nb-NO" dirty="0"/>
              <a:t>Videoen starter i klikkesekvens (når du trykker på pil-tast eller </a:t>
            </a:r>
            <a:r>
              <a:rPr lang="nb-NO" dirty="0" err="1"/>
              <a:t>enter</a:t>
            </a:r>
            <a:r>
              <a:rPr lang="nb-NO" dirty="0"/>
              <a:t>).</a:t>
            </a:r>
          </a:p>
          <a:p>
            <a:endParaRPr lang="nb-NO" dirty="0"/>
          </a:p>
          <a:p>
            <a:endParaRPr lang="nb-NO" dirty="0"/>
          </a:p>
        </p:txBody>
      </p:sp>
      <p:sp>
        <p:nvSpPr>
          <p:cNvPr id="4" name="Plassholder for lysbildenummer 3"/>
          <p:cNvSpPr>
            <a:spLocks noGrp="1"/>
          </p:cNvSpPr>
          <p:nvPr>
            <p:ph type="sldNum" sz="quarter" idx="5"/>
          </p:nvPr>
        </p:nvSpPr>
        <p:spPr/>
        <p:txBody>
          <a:bodyPr/>
          <a:lstStyle/>
          <a:p>
            <a:fld id="{AC09E891-7221-4BFE-B3B5-8D5C88CA9B4F}" type="slidenum">
              <a:rPr lang="nb-NO" smtClean="0"/>
              <a:t>103</a:t>
            </a:fld>
            <a:endParaRPr lang="nb-NO"/>
          </a:p>
        </p:txBody>
      </p:sp>
    </p:spTree>
    <p:extLst>
      <p:ext uri="{BB962C8B-B14F-4D97-AF65-F5344CB8AC3E}">
        <p14:creationId xmlns:p14="http://schemas.microsoft.com/office/powerpoint/2010/main" val="3304756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bg>
      <p:bgPr>
        <a:solidFill>
          <a:srgbClr val="054449"/>
        </a:solidFill>
        <a:effectLst/>
      </p:bgPr>
    </p:bg>
    <p:spTree>
      <p:nvGrpSpPr>
        <p:cNvPr id="1" name=""/>
        <p:cNvGrpSpPr/>
        <p:nvPr/>
      </p:nvGrpSpPr>
      <p:grpSpPr>
        <a:xfrm>
          <a:off x="0" y="0"/>
          <a:ext cx="0" cy="0"/>
          <a:chOff x="0" y="0"/>
          <a:chExt cx="0" cy="0"/>
        </a:xfrm>
      </p:grpSpPr>
      <p:sp>
        <p:nvSpPr>
          <p:cNvPr id="24" name="Plassholder for bilde 23">
            <a:extLst>
              <a:ext uri="{FF2B5EF4-FFF2-40B4-BE49-F238E27FC236}">
                <a16:creationId xmlns:a16="http://schemas.microsoft.com/office/drawing/2014/main" id="{50BAC33B-5211-3E88-98F0-AF9A8258B2E1}"/>
              </a:ext>
            </a:extLst>
          </p:cNvPr>
          <p:cNvSpPr>
            <a:spLocks noGrp="1"/>
          </p:cNvSpPr>
          <p:nvPr>
            <p:ph type="pic" sz="quarter" idx="13" hasCustomPrompt="1"/>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lnTo>
                  <a:pt x="12192000" y="0"/>
                </a:lnTo>
                <a:lnTo>
                  <a:pt x="12192000" y="6858000"/>
                </a:lnTo>
                <a:lnTo>
                  <a:pt x="0" y="6858000"/>
                </a:lnTo>
                <a:lnTo>
                  <a:pt x="0" y="6094800"/>
                </a:lnTo>
                <a:lnTo>
                  <a:pt x="6096000" y="6094800"/>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solidFill>
                  <a:schemeClr val="lt2"/>
                </a:solidFill>
              </a:defRPr>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990124"/>
            <a:ext cx="5004000" cy="2088261"/>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294412"/>
            <a:ext cx="5004000"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3" name="Picture 9" descr="A white text on a black background&#10;&#10;Description automatically generated">
            <a:extLst>
              <a:ext uri="{FF2B5EF4-FFF2-40B4-BE49-F238E27FC236}">
                <a16:creationId xmlns:a16="http://schemas.microsoft.com/office/drawing/2014/main" id="{7DC85B1F-D602-C7E7-E7A7-2C2FECDD7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5700"/>
          </a:xfrm>
          <a:prstGeom prst="rect">
            <a:avLst/>
          </a:prstGeom>
        </p:spPr>
      </p:pic>
      <p:sp>
        <p:nvSpPr>
          <p:cNvPr id="4" name="Plassholder for dato 3">
            <a:extLst>
              <a:ext uri="{FF2B5EF4-FFF2-40B4-BE49-F238E27FC236}">
                <a16:creationId xmlns:a16="http://schemas.microsoft.com/office/drawing/2014/main" id="{623CD08C-0940-41A7-4EA3-3C705F4E7E48}"/>
              </a:ext>
            </a:extLst>
          </p:cNvPr>
          <p:cNvSpPr>
            <a:spLocks noGrp="1"/>
          </p:cNvSpPr>
          <p:nvPr>
            <p:ph type="dt" sz="half" idx="14"/>
          </p:nvPr>
        </p:nvSpPr>
        <p:spPr>
          <a:xfrm>
            <a:off x="360045" y="5580698"/>
            <a:ext cx="2844799" cy="187231"/>
          </a:xfrm>
        </p:spPr>
        <p:txBody>
          <a:bodyPr>
            <a:normAutofit/>
          </a:bodyPr>
          <a:lstStyle>
            <a:lvl1pPr>
              <a:defRPr sz="1100">
                <a:solidFill>
                  <a:srgbClr val="E2F1DF"/>
                </a:solidFill>
              </a:defRPr>
            </a:lvl1pPr>
          </a:lstStyle>
          <a:p>
            <a:fld id="{2AC39117-6C68-4FEB-9E42-425BE349C887}" type="datetime1">
              <a:rPr lang="nb-NO" smtClean="0"/>
              <a:t>06.03.2024</a:t>
            </a:fld>
            <a:endParaRPr lang="nb-NO" dirty="0"/>
          </a:p>
        </p:txBody>
      </p:sp>
    </p:spTree>
    <p:extLst>
      <p:ext uri="{BB962C8B-B14F-4D97-AF65-F5344CB8AC3E}">
        <p14:creationId xmlns:p14="http://schemas.microsoft.com/office/powerpoint/2010/main" val="338578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rgbClr val="E2F1DF"/>
        </a:solidFill>
        <a:effectLst/>
      </p:bgPr>
    </p:bg>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05649B30-9267-E483-EAEF-E60A77FE753A}"/>
              </a:ext>
            </a:extLst>
          </p:cNvPr>
          <p:cNvSpPr>
            <a:spLocks noGrp="1"/>
          </p:cNvSpPr>
          <p:nvPr>
            <p:ph type="title" idx="10"/>
          </p:nvPr>
        </p:nvSpPr>
        <p:spPr>
          <a:xfrm>
            <a:off x="360045" y="2353451"/>
            <a:ext cx="10764288" cy="1800000"/>
          </a:xfrm>
        </p:spPr>
        <p:txBody>
          <a:bodyPr lIns="0" tIns="0" rIns="0" bIns="0"/>
          <a:lstStyle>
            <a:lvl1pPr marL="0" indent="0" algn="l">
              <a:lnSpc>
                <a:spcPct val="100000"/>
              </a:lnSpc>
              <a:spcBef>
                <a:spcPct val="30000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12" name="TekstSylinder 11">
            <a:extLst>
              <a:ext uri="{FF2B5EF4-FFF2-40B4-BE49-F238E27FC236}">
                <a16:creationId xmlns:a16="http://schemas.microsoft.com/office/drawing/2014/main" id="{03443801-4742-20D5-60DF-FCBA875658CC}"/>
              </a:ext>
            </a:extLst>
          </p:cNvPr>
          <p:cNvSpPr txBox="1"/>
          <p:nvPr userDrawn="1"/>
        </p:nvSpPr>
        <p:spPr>
          <a:xfrm>
            <a:off x="-1830317" y="667057"/>
            <a:ext cx="1689882" cy="184666"/>
          </a:xfrm>
          <a:prstGeom prst="rect">
            <a:avLst/>
          </a:prstGeom>
          <a:noFill/>
        </p:spPr>
        <p:txBody>
          <a:bodyPr wrap="square" lIns="0" tIns="0" rIns="0" bIns="0" rtlCol="0">
            <a:spAutoFit/>
          </a:bodyPr>
          <a:lstStyle/>
          <a:p>
            <a:pPr algn="r"/>
            <a:r>
              <a:rPr lang="nb-NO" sz="1200" b="1" dirty="0">
                <a:latin typeface="+mj-lt"/>
              </a:rPr>
              <a:t>Kapittelside</a:t>
            </a:r>
          </a:p>
        </p:txBody>
      </p:sp>
    </p:spTree>
    <p:extLst>
      <p:ext uri="{BB962C8B-B14F-4D97-AF65-F5344CB8AC3E}">
        <p14:creationId xmlns:p14="http://schemas.microsoft.com/office/powerpoint/2010/main" val="181892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ide med halvsides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BD7638F8-28E3-5745-FCAB-EEC95EA777C0}"/>
              </a:ext>
            </a:extLst>
          </p:cNvPr>
          <p:cNvSpPr>
            <a:spLocks noGrp="1"/>
          </p:cNvSpPr>
          <p:nvPr>
            <p:ph type="pic" sz="quarter" idx="12" hasCustomPrompt="1"/>
          </p:nvPr>
        </p:nvSpPr>
        <p:spPr>
          <a:xfrm>
            <a:off x="6096000" y="0"/>
            <a:ext cx="6096000" cy="6858000"/>
          </a:xfrm>
          <a:prstGeom prst="rect">
            <a:avLst/>
          </a:prstGeom>
          <a:solidFill>
            <a:srgbClr val="D9D9D9"/>
          </a:solidFill>
        </p:spPr>
        <p:txBody>
          <a:bodyPr tIns="907313"/>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 or illustration</a:t>
            </a:r>
            <a:endParaRPr lang="nb-NO" dirty="0"/>
          </a:p>
        </p:txBody>
      </p:sp>
      <p:sp>
        <p:nvSpPr>
          <p:cNvPr id="13" name="Tittel 12">
            <a:extLst>
              <a:ext uri="{FF2B5EF4-FFF2-40B4-BE49-F238E27FC236}">
                <a16:creationId xmlns:a16="http://schemas.microsoft.com/office/drawing/2014/main" id="{3E20E222-107A-76C8-F76F-F3B7360B99AF}"/>
              </a:ext>
            </a:extLst>
          </p:cNvPr>
          <p:cNvSpPr>
            <a:spLocks noGrp="1"/>
          </p:cNvSpPr>
          <p:nvPr>
            <p:ph type="title" idx="10"/>
          </p:nvPr>
        </p:nvSpPr>
        <p:spPr>
          <a:xfrm>
            <a:off x="360045" y="370800"/>
            <a:ext cx="5184648" cy="1231106"/>
          </a:xfrm>
        </p:spPr>
        <p:txBody>
          <a:bodyPr lIns="0" tIns="0" rIns="0" bIns="0">
            <a:normAutofit/>
          </a:bodyPr>
          <a:lstStyle>
            <a:lvl1pPr>
              <a:defRPr b="0">
                <a:solidFill>
                  <a:schemeClr val="dk1"/>
                </a:solidFill>
              </a:defRPr>
            </a:lvl1pPr>
          </a:lstStyle>
          <a:p>
            <a:r>
              <a:rPr lang="nb-NO"/>
              <a:t>Klikk for å redigere tittelstil</a:t>
            </a:r>
          </a:p>
        </p:txBody>
      </p:sp>
      <p:sp>
        <p:nvSpPr>
          <p:cNvPr id="14" name="Plassholder for tekst 13">
            <a:extLst>
              <a:ext uri="{FF2B5EF4-FFF2-40B4-BE49-F238E27FC236}">
                <a16:creationId xmlns:a16="http://schemas.microsoft.com/office/drawing/2014/main" id="{A0361541-6644-8DCA-C2F4-CBBF5BD9F75D}"/>
              </a:ext>
            </a:extLst>
          </p:cNvPr>
          <p:cNvSpPr>
            <a:spLocks noGrp="1"/>
          </p:cNvSpPr>
          <p:nvPr>
            <p:ph type="body" idx="11"/>
          </p:nvPr>
        </p:nvSpPr>
        <p:spPr>
          <a:xfrm>
            <a:off x="360045" y="1773238"/>
            <a:ext cx="5184648" cy="4535487"/>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7" name="Plassholder for tekst 16">
            <a:extLst>
              <a:ext uri="{FF2B5EF4-FFF2-40B4-BE49-F238E27FC236}">
                <a16:creationId xmlns:a16="http://schemas.microsoft.com/office/drawing/2014/main" id="{1E660EA0-789B-ABF9-1F44-8894A63895F0}"/>
              </a:ext>
            </a:extLst>
          </p:cNvPr>
          <p:cNvSpPr>
            <a:spLocks noGrp="1"/>
          </p:cNvSpPr>
          <p:nvPr>
            <p:ph type="body" sz="quarter" idx="13"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Plassholder for tekst 1">
            <a:extLst>
              <a:ext uri="{FF2B5EF4-FFF2-40B4-BE49-F238E27FC236}">
                <a16:creationId xmlns:a16="http://schemas.microsoft.com/office/drawing/2014/main" id="{F58F8ACF-C7D5-A702-833D-4B9E4EC651AD}"/>
              </a:ext>
            </a:extLst>
          </p:cNvPr>
          <p:cNvSpPr>
            <a:spLocks noGrp="1"/>
          </p:cNvSpPr>
          <p:nvPr>
            <p:ph type="body" sz="quarter" idx="14" hasCustomPrompt="1"/>
          </p:nvPr>
        </p:nvSpPr>
        <p:spPr>
          <a:xfrm>
            <a:off x="3960495" y="6552819"/>
            <a:ext cx="1953861" cy="92333"/>
          </a:xfrm>
          <a:prstGeom prst="rect">
            <a:avLst/>
          </a:prstGeom>
        </p:spPr>
        <p:txBody>
          <a:bodyPr lIns="0" tIns="0" rIns="0" bIns="0"/>
          <a:lstStyle>
            <a:lvl1pPr marL="0" indent="0" algn="r">
              <a:lnSpc>
                <a:spcPct val="100000"/>
              </a:lnSpc>
              <a:spcBef>
                <a:spcPts val="300"/>
              </a:spcBef>
              <a:spcAft>
                <a:spcPts val="0"/>
              </a:spcAft>
              <a:buClrTx/>
              <a:buFontTx/>
              <a:buNone/>
              <a:defRPr sz="600" b="0" i="0" u="none" cap="none">
                <a:solidFill>
                  <a:schemeClr val="dk1"/>
                </a:solidFill>
                <a:latin typeface="+mn-lt"/>
              </a:defRPr>
            </a:lvl1pPr>
          </a:lstStyle>
          <a:p>
            <a:pPr lvl="0"/>
            <a:r>
              <a:rPr lang="nb-NO" dirty="0"/>
              <a:t>Bildetekst</a:t>
            </a:r>
          </a:p>
        </p:txBody>
      </p:sp>
      <p:sp>
        <p:nvSpPr>
          <p:cNvPr id="3" name="Plassholder for dato 2">
            <a:extLst>
              <a:ext uri="{FF2B5EF4-FFF2-40B4-BE49-F238E27FC236}">
                <a16:creationId xmlns:a16="http://schemas.microsoft.com/office/drawing/2014/main" id="{B1C9E5E7-E81C-F5A8-FF9E-D61CA155C9EB}"/>
              </a:ext>
            </a:extLst>
          </p:cNvPr>
          <p:cNvSpPr>
            <a:spLocks noGrp="1"/>
          </p:cNvSpPr>
          <p:nvPr>
            <p:ph type="dt" sz="half" idx="15"/>
          </p:nvPr>
        </p:nvSpPr>
        <p:spPr/>
        <p:txBody>
          <a:bodyPr/>
          <a:lstStyle>
            <a:lvl1pPr>
              <a:defRPr>
                <a:solidFill>
                  <a:schemeClr val="dk1"/>
                </a:solidFill>
              </a:defRPr>
            </a:lvl1pPr>
          </a:lstStyle>
          <a:p>
            <a:fld id="{B182DB33-4EBC-44C6-A102-5E5D4D6B9BAC}" type="datetime1">
              <a:rPr lang="nb-NO" smtClean="0"/>
              <a:t>06.03.2024</a:t>
            </a:fld>
            <a:endParaRPr lang="nb-NO"/>
          </a:p>
        </p:txBody>
      </p:sp>
      <p:sp>
        <p:nvSpPr>
          <p:cNvPr id="4" name="Plassholder for bunntekst 3">
            <a:extLst>
              <a:ext uri="{FF2B5EF4-FFF2-40B4-BE49-F238E27FC236}">
                <a16:creationId xmlns:a16="http://schemas.microsoft.com/office/drawing/2014/main" id="{1ACD65B2-FF12-7626-E1F5-D0438407A96B}"/>
              </a:ext>
            </a:extLst>
          </p:cNvPr>
          <p:cNvSpPr>
            <a:spLocks noGrp="1"/>
          </p:cNvSpPr>
          <p:nvPr>
            <p:ph type="ftr" sz="quarter" idx="16"/>
          </p:nvPr>
        </p:nvSpPr>
        <p:spPr>
          <a:xfrm>
            <a:off x="1800225" y="6552819"/>
            <a:ext cx="1978626" cy="92333"/>
          </a:xfrm>
        </p:spPr>
        <p:txBody>
          <a:bodyPr/>
          <a:lstStyle/>
          <a:p>
            <a:endParaRPr lang="nb-NO" dirty="0"/>
          </a:p>
        </p:txBody>
      </p:sp>
      <p:sp>
        <p:nvSpPr>
          <p:cNvPr id="5" name="Plassholder for lysbildenummer 4">
            <a:extLst>
              <a:ext uri="{FF2B5EF4-FFF2-40B4-BE49-F238E27FC236}">
                <a16:creationId xmlns:a16="http://schemas.microsoft.com/office/drawing/2014/main" id="{A2216CAA-91A6-4F2B-0F47-DE231B993C56}"/>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82DE142A-8011-6ED0-4F68-73397361A2E0}"/>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622046D8-FDF8-CA31-9FFF-261DA212F420}"/>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E306A93F-E0EC-7504-BFA6-5485C7A038A3}"/>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57646D18-9E1D-A2A4-F42F-5F2627B33C09}"/>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6899A2C3-3829-C8FE-C52F-A14715DD3719}"/>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8C00C7ED-C66E-59A6-1172-F97EF55AD9C0}"/>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41DF76E1-57BD-03A1-D423-ADEAAD5902E2}"/>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5" name="Rektangel 14">
              <a:extLst>
                <a:ext uri="{FF2B5EF4-FFF2-40B4-BE49-F238E27FC236}">
                  <a16:creationId xmlns:a16="http://schemas.microsoft.com/office/drawing/2014/main" id="{9C44BB4E-3B20-3B0E-625F-A0B35BF48BD8}"/>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735934DE-0B8E-4F68-F5C9-DCB349F31C03}"/>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9" name="TekstSylinder 18">
            <a:extLst>
              <a:ext uri="{FF2B5EF4-FFF2-40B4-BE49-F238E27FC236}">
                <a16:creationId xmlns:a16="http://schemas.microsoft.com/office/drawing/2014/main" id="{B027D519-EA01-E5FD-F6C2-E6ECEE7392E3}"/>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Tekstside</a:t>
            </a:r>
          </a:p>
        </p:txBody>
      </p:sp>
    </p:spTree>
    <p:extLst>
      <p:ext uri="{BB962C8B-B14F-4D97-AF65-F5344CB8AC3E}">
        <p14:creationId xmlns:p14="http://schemas.microsoft.com/office/powerpoint/2010/main" val="341521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side med 1/3 bilde">
    <p:spTree>
      <p:nvGrpSpPr>
        <p:cNvPr id="1" name=""/>
        <p:cNvGrpSpPr/>
        <p:nvPr/>
      </p:nvGrpSpPr>
      <p:grpSpPr>
        <a:xfrm>
          <a:off x="0" y="0"/>
          <a:ext cx="0" cy="0"/>
          <a:chOff x="0" y="0"/>
          <a:chExt cx="0" cy="0"/>
        </a:xfrm>
      </p:grpSpPr>
      <p:sp>
        <p:nvSpPr>
          <p:cNvPr id="16" name="Plassholder for bilde 15">
            <a:extLst>
              <a:ext uri="{FF2B5EF4-FFF2-40B4-BE49-F238E27FC236}">
                <a16:creationId xmlns:a16="http://schemas.microsoft.com/office/drawing/2014/main" id="{BD7638F8-28E3-5745-FCAB-EEC95EA777C0}"/>
              </a:ext>
            </a:extLst>
          </p:cNvPr>
          <p:cNvSpPr>
            <a:spLocks noGrp="1"/>
          </p:cNvSpPr>
          <p:nvPr>
            <p:ph type="pic" sz="quarter" idx="12" hasCustomPrompt="1"/>
          </p:nvPr>
        </p:nvSpPr>
        <p:spPr>
          <a:xfrm>
            <a:off x="8267510" y="0"/>
            <a:ext cx="3924490" cy="6858000"/>
          </a:xfrm>
          <a:prstGeom prst="rect">
            <a:avLst/>
          </a:prstGeom>
          <a:solidFill>
            <a:srgbClr val="D9D9D9"/>
          </a:solidFill>
        </p:spPr>
        <p:txBody>
          <a:bodyPr tIns="907313"/>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 or illustration</a:t>
            </a:r>
            <a:endParaRPr lang="nb-NO" dirty="0"/>
          </a:p>
        </p:txBody>
      </p:sp>
      <p:sp>
        <p:nvSpPr>
          <p:cNvPr id="13" name="Tittel 12">
            <a:extLst>
              <a:ext uri="{FF2B5EF4-FFF2-40B4-BE49-F238E27FC236}">
                <a16:creationId xmlns:a16="http://schemas.microsoft.com/office/drawing/2014/main" id="{3E20E222-107A-76C8-F76F-F3B7360B99AF}"/>
              </a:ext>
            </a:extLst>
          </p:cNvPr>
          <p:cNvSpPr>
            <a:spLocks noGrp="1"/>
          </p:cNvSpPr>
          <p:nvPr>
            <p:ph type="title" idx="10"/>
          </p:nvPr>
        </p:nvSpPr>
        <p:spPr>
          <a:xfrm>
            <a:off x="360044" y="370800"/>
            <a:ext cx="7344918" cy="1231106"/>
          </a:xfrm>
        </p:spPr>
        <p:txBody>
          <a:bodyPr lIns="0" tIns="0" rIns="0" bIns="0">
            <a:normAutofit/>
          </a:bodyPr>
          <a:lstStyle>
            <a:lvl1pPr>
              <a:defRPr b="0">
                <a:solidFill>
                  <a:schemeClr val="dk1"/>
                </a:solidFill>
              </a:defRPr>
            </a:lvl1pPr>
          </a:lstStyle>
          <a:p>
            <a:r>
              <a:rPr lang="nb-NO"/>
              <a:t>Klikk for å redigere tittelstil</a:t>
            </a:r>
          </a:p>
        </p:txBody>
      </p:sp>
      <p:sp>
        <p:nvSpPr>
          <p:cNvPr id="14" name="Plassholder for tekst 13">
            <a:extLst>
              <a:ext uri="{FF2B5EF4-FFF2-40B4-BE49-F238E27FC236}">
                <a16:creationId xmlns:a16="http://schemas.microsoft.com/office/drawing/2014/main" id="{A0361541-6644-8DCA-C2F4-CBBF5BD9F75D}"/>
              </a:ext>
            </a:extLst>
          </p:cNvPr>
          <p:cNvSpPr>
            <a:spLocks noGrp="1"/>
          </p:cNvSpPr>
          <p:nvPr>
            <p:ph type="body" idx="11"/>
          </p:nvPr>
        </p:nvSpPr>
        <p:spPr>
          <a:xfrm>
            <a:off x="360044" y="1773238"/>
            <a:ext cx="7344918" cy="4535487"/>
          </a:xfr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tekst 16">
            <a:extLst>
              <a:ext uri="{FF2B5EF4-FFF2-40B4-BE49-F238E27FC236}">
                <a16:creationId xmlns:a16="http://schemas.microsoft.com/office/drawing/2014/main" id="{1E660EA0-789B-ABF9-1F44-8894A63895F0}"/>
              </a:ext>
            </a:extLst>
          </p:cNvPr>
          <p:cNvSpPr>
            <a:spLocks noGrp="1"/>
          </p:cNvSpPr>
          <p:nvPr>
            <p:ph type="body" sz="quarter" idx="13"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2" name="Plassholder for tekst 1">
            <a:extLst>
              <a:ext uri="{FF2B5EF4-FFF2-40B4-BE49-F238E27FC236}">
                <a16:creationId xmlns:a16="http://schemas.microsoft.com/office/drawing/2014/main" id="{F58F8ACF-C7D5-A702-833D-4B9E4EC651AD}"/>
              </a:ext>
            </a:extLst>
          </p:cNvPr>
          <p:cNvSpPr>
            <a:spLocks noGrp="1"/>
          </p:cNvSpPr>
          <p:nvPr>
            <p:ph type="body" sz="quarter" idx="14" hasCustomPrompt="1"/>
          </p:nvPr>
        </p:nvSpPr>
        <p:spPr>
          <a:xfrm>
            <a:off x="6096000" y="6552819"/>
            <a:ext cx="1978177" cy="92333"/>
          </a:xfrm>
          <a:prstGeom prst="rect">
            <a:avLst/>
          </a:prstGeom>
        </p:spPr>
        <p:txBody>
          <a:bodyPr lIns="0" tIns="0" rIns="0" bIns="0"/>
          <a:lstStyle>
            <a:lvl1pPr marL="0" indent="0" algn="r">
              <a:lnSpc>
                <a:spcPct val="100000"/>
              </a:lnSpc>
              <a:spcBef>
                <a:spcPts val="300"/>
              </a:spcBef>
              <a:spcAft>
                <a:spcPts val="0"/>
              </a:spcAft>
              <a:buClrTx/>
              <a:buFontTx/>
              <a:buNone/>
              <a:defRPr sz="600" b="0" i="0" u="none" cap="none">
                <a:solidFill>
                  <a:schemeClr val="dk1"/>
                </a:solidFill>
                <a:latin typeface="+mn-lt"/>
              </a:defRPr>
            </a:lvl1pPr>
          </a:lstStyle>
          <a:p>
            <a:pPr lvl="0"/>
            <a:r>
              <a:rPr lang="nb-NO" dirty="0"/>
              <a:t>Bildetekst</a:t>
            </a:r>
          </a:p>
        </p:txBody>
      </p:sp>
      <p:sp>
        <p:nvSpPr>
          <p:cNvPr id="3" name="Plassholder for dato 2">
            <a:extLst>
              <a:ext uri="{FF2B5EF4-FFF2-40B4-BE49-F238E27FC236}">
                <a16:creationId xmlns:a16="http://schemas.microsoft.com/office/drawing/2014/main" id="{B1C9E5E7-E81C-F5A8-FF9E-D61CA155C9EB}"/>
              </a:ext>
            </a:extLst>
          </p:cNvPr>
          <p:cNvSpPr>
            <a:spLocks noGrp="1"/>
          </p:cNvSpPr>
          <p:nvPr>
            <p:ph type="dt" sz="half" idx="15"/>
          </p:nvPr>
        </p:nvSpPr>
        <p:spPr/>
        <p:txBody>
          <a:bodyPr/>
          <a:lstStyle>
            <a:lvl1pPr>
              <a:defRPr>
                <a:solidFill>
                  <a:schemeClr val="dk1"/>
                </a:solidFill>
              </a:defRPr>
            </a:lvl1pPr>
          </a:lstStyle>
          <a:p>
            <a:fld id="{6FFEEB3E-378C-4C39-AC52-59C6256A44D7}" type="datetime1">
              <a:rPr lang="nb-NO" smtClean="0"/>
              <a:t>06.03.2024</a:t>
            </a:fld>
            <a:endParaRPr lang="nb-NO"/>
          </a:p>
        </p:txBody>
      </p:sp>
      <p:sp>
        <p:nvSpPr>
          <p:cNvPr id="4" name="Plassholder for bunntekst 3">
            <a:extLst>
              <a:ext uri="{FF2B5EF4-FFF2-40B4-BE49-F238E27FC236}">
                <a16:creationId xmlns:a16="http://schemas.microsoft.com/office/drawing/2014/main" id="{1ACD65B2-FF12-7626-E1F5-D0438407A96B}"/>
              </a:ext>
            </a:extLst>
          </p:cNvPr>
          <p:cNvSpPr>
            <a:spLocks noGrp="1"/>
          </p:cNvSpPr>
          <p:nvPr>
            <p:ph type="ftr" sz="quarter" idx="16"/>
          </p:nvPr>
        </p:nvSpPr>
        <p:spPr>
          <a:xfrm>
            <a:off x="1800225" y="6552819"/>
            <a:ext cx="4121944" cy="92333"/>
          </a:xfrm>
        </p:spPr>
        <p:txBody>
          <a:bodyPr/>
          <a:lstStyle/>
          <a:p>
            <a:endParaRPr lang="nb-NO" dirty="0"/>
          </a:p>
        </p:txBody>
      </p:sp>
      <p:sp>
        <p:nvSpPr>
          <p:cNvPr id="5" name="Plassholder for lysbildenummer 4">
            <a:extLst>
              <a:ext uri="{FF2B5EF4-FFF2-40B4-BE49-F238E27FC236}">
                <a16:creationId xmlns:a16="http://schemas.microsoft.com/office/drawing/2014/main" id="{A2216CAA-91A6-4F2B-0F47-DE231B993C56}"/>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2D0AF628-E276-9A29-6BAC-A201CB32233E}"/>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B0CEEEB2-1F87-2C67-4E5C-17B43D9059FC}"/>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E76F2FF3-72B6-33FC-5887-925FAA11D55E}"/>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649D3960-118B-937C-8026-A52B099A0A0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FF459E88-F00F-82FB-2EA6-B2E64404FC40}"/>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3A2828B9-0637-FD32-ED34-41C263A51D1B}"/>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207E8E3E-BAB9-1887-6FBE-F9BAA2603378}"/>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5" name="Rektangel 14">
              <a:extLst>
                <a:ext uri="{FF2B5EF4-FFF2-40B4-BE49-F238E27FC236}">
                  <a16:creationId xmlns:a16="http://schemas.microsoft.com/office/drawing/2014/main" id="{57A1ACDC-F3A4-D46C-C4F2-71EFB3E2FEC5}"/>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0C280475-75B1-1639-4274-79D59A24D523}"/>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9" name="TekstSylinder 18">
            <a:extLst>
              <a:ext uri="{FF2B5EF4-FFF2-40B4-BE49-F238E27FC236}">
                <a16:creationId xmlns:a16="http://schemas.microsoft.com/office/drawing/2014/main" id="{C618B383-6682-B463-4DDA-CE58E560F8BF}"/>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Tekstside</a:t>
            </a:r>
          </a:p>
        </p:txBody>
      </p:sp>
    </p:spTree>
    <p:extLst>
      <p:ext uri="{BB962C8B-B14F-4D97-AF65-F5344CB8AC3E}">
        <p14:creationId xmlns:p14="http://schemas.microsoft.com/office/powerpoint/2010/main" val="199981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7C5AE6-1FE5-346E-DB04-47AB686405D2}"/>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4C8C94CA-1817-895C-BD0E-7BA65E33F3C6}"/>
              </a:ext>
            </a:extLst>
          </p:cNvPr>
          <p:cNvSpPr>
            <a:spLocks noGrp="1"/>
          </p:cNvSpPr>
          <p:nvPr>
            <p:ph idx="1"/>
          </p:nvPr>
        </p:nvSpPr>
        <p:spPr>
          <a:xfrm>
            <a:off x="360045" y="1764221"/>
            <a:ext cx="11449431" cy="4536567"/>
          </a:xfrm>
        </p:spPr>
        <p:txBody>
          <a:bodyPr/>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9E5E65F-6B2D-5581-23FB-9E9DDF027AA2}"/>
              </a:ext>
            </a:extLst>
          </p:cNvPr>
          <p:cNvSpPr>
            <a:spLocks noGrp="1"/>
          </p:cNvSpPr>
          <p:nvPr>
            <p:ph type="dt" sz="half" idx="10"/>
          </p:nvPr>
        </p:nvSpPr>
        <p:spPr/>
        <p:txBody>
          <a:bodyPr/>
          <a:lstStyle>
            <a:lvl1pPr>
              <a:defRPr>
                <a:solidFill>
                  <a:schemeClr val="dk1"/>
                </a:solidFill>
              </a:defRPr>
            </a:lvl1pPr>
          </a:lstStyle>
          <a:p>
            <a:fld id="{F0B9FEA8-B63A-4ABA-9A40-2FB56DAAFA58}" type="datetime1">
              <a:rPr lang="nb-NO" smtClean="0"/>
              <a:t>06.03.2024</a:t>
            </a:fld>
            <a:endParaRPr lang="nb-NO"/>
          </a:p>
        </p:txBody>
      </p:sp>
      <p:sp>
        <p:nvSpPr>
          <p:cNvPr id="5" name="Plassholder for bunntekst 4">
            <a:extLst>
              <a:ext uri="{FF2B5EF4-FFF2-40B4-BE49-F238E27FC236}">
                <a16:creationId xmlns:a16="http://schemas.microsoft.com/office/drawing/2014/main" id="{ACF86529-CED0-2F12-95E4-FB11CB7B3B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D086097-7DAF-9F11-BA11-E24C68AFD3F3}"/>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32223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med flere kolonner">
    <p:spTree>
      <p:nvGrpSpPr>
        <p:cNvPr id="1" name=""/>
        <p:cNvGrpSpPr/>
        <p:nvPr/>
      </p:nvGrpSpPr>
      <p:grpSpPr>
        <a:xfrm>
          <a:off x="0" y="0"/>
          <a:ext cx="0" cy="0"/>
          <a:chOff x="0" y="0"/>
          <a:chExt cx="0" cy="0"/>
        </a:xfrm>
      </p:grpSpPr>
      <p:sp>
        <p:nvSpPr>
          <p:cNvPr id="26" name="Plassholder for tekst 25">
            <a:extLst>
              <a:ext uri="{FF2B5EF4-FFF2-40B4-BE49-F238E27FC236}">
                <a16:creationId xmlns:a16="http://schemas.microsoft.com/office/drawing/2014/main" id="{F8BC05A5-006C-DD29-F10C-592827EA4BC0}"/>
              </a:ext>
            </a:extLst>
          </p:cNvPr>
          <p:cNvSpPr>
            <a:spLocks noGrp="1"/>
          </p:cNvSpPr>
          <p:nvPr>
            <p:ph type="body" sz="quarter" idx="16" hasCustomPrompt="1"/>
          </p:nvPr>
        </p:nvSpPr>
        <p:spPr>
          <a:xfrm>
            <a:off x="7542000"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4" name="Plassholder for tekst 3">
            <a:extLst>
              <a:ext uri="{FF2B5EF4-FFF2-40B4-BE49-F238E27FC236}">
                <a16:creationId xmlns:a16="http://schemas.microsoft.com/office/drawing/2014/main" id="{DFF0FB82-B194-5E0F-C339-FADB00CECE71}"/>
              </a:ext>
            </a:extLst>
          </p:cNvPr>
          <p:cNvSpPr>
            <a:spLocks noGrp="1"/>
          </p:cNvSpPr>
          <p:nvPr>
            <p:ph type="body" sz="quarter" idx="12"/>
          </p:nvPr>
        </p:nvSpPr>
        <p:spPr>
          <a:xfrm>
            <a:off x="7542000" y="1990800"/>
            <a:ext cx="2880000" cy="4320000"/>
          </a:xfrm>
          <a:prstGeom prst="rect">
            <a:avLst/>
          </a:prstGeo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vl2pPr marL="216000" indent="0">
              <a:buNone/>
              <a:defRPr/>
            </a:lvl2pPr>
          </a:lstStyle>
          <a:p>
            <a:pPr lvl="0"/>
            <a:r>
              <a:rPr lang="nb-NO"/>
              <a:t>Klikk for å redigere tekststiler i malen</a:t>
            </a:r>
          </a:p>
        </p:txBody>
      </p:sp>
      <p:sp>
        <p:nvSpPr>
          <p:cNvPr id="13" name="Plassholder for tekst 12">
            <a:extLst>
              <a:ext uri="{FF2B5EF4-FFF2-40B4-BE49-F238E27FC236}">
                <a16:creationId xmlns:a16="http://schemas.microsoft.com/office/drawing/2014/main" id="{82E75CA7-999E-E489-7ECA-291D027D7F11}"/>
              </a:ext>
            </a:extLst>
          </p:cNvPr>
          <p:cNvSpPr>
            <a:spLocks noGrp="1"/>
          </p:cNvSpPr>
          <p:nvPr>
            <p:ph type="body" sz="quarter" idx="15" hasCustomPrompt="1"/>
          </p:nvPr>
        </p:nvSpPr>
        <p:spPr>
          <a:xfrm>
            <a:off x="8174395"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3" name="Plassholder for tekst 2">
            <a:extLst>
              <a:ext uri="{FF2B5EF4-FFF2-40B4-BE49-F238E27FC236}">
                <a16:creationId xmlns:a16="http://schemas.microsoft.com/office/drawing/2014/main" id="{3EDA34E5-EBBC-8398-6A9A-E53894F960BA}"/>
              </a:ext>
            </a:extLst>
          </p:cNvPr>
          <p:cNvSpPr>
            <a:spLocks noGrp="1"/>
          </p:cNvSpPr>
          <p:nvPr>
            <p:ph type="body" sz="quarter" idx="11"/>
          </p:nvPr>
        </p:nvSpPr>
        <p:spPr>
          <a:xfrm>
            <a:off x="3941150" y="1990800"/>
            <a:ext cx="2880000" cy="4320000"/>
          </a:xfrm>
          <a:prstGeom prst="rect">
            <a:avLst/>
          </a:prstGeo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stStyle>
          <a:p>
            <a:pPr lvl="0"/>
            <a:r>
              <a:rPr lang="nb-NO"/>
              <a:t>Klikk for å redigere tekststiler i malen</a:t>
            </a:r>
          </a:p>
        </p:txBody>
      </p:sp>
      <p:sp>
        <p:nvSpPr>
          <p:cNvPr id="5" name="Plassholder for tekst 4">
            <a:extLst>
              <a:ext uri="{FF2B5EF4-FFF2-40B4-BE49-F238E27FC236}">
                <a16:creationId xmlns:a16="http://schemas.microsoft.com/office/drawing/2014/main" id="{B12260C1-D603-C51B-A659-F0ED7FD8683A}"/>
              </a:ext>
            </a:extLst>
          </p:cNvPr>
          <p:cNvSpPr>
            <a:spLocks noGrp="1"/>
          </p:cNvSpPr>
          <p:nvPr>
            <p:ph type="body" sz="quarter" idx="13" hasCustomPrompt="1"/>
          </p:nvPr>
        </p:nvSpPr>
        <p:spPr>
          <a:xfrm>
            <a:off x="4573544"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27" name="Plassholder for tekst 25">
            <a:extLst>
              <a:ext uri="{FF2B5EF4-FFF2-40B4-BE49-F238E27FC236}">
                <a16:creationId xmlns:a16="http://schemas.microsoft.com/office/drawing/2014/main" id="{876A1CCE-8D95-CE73-6408-BEA8D0D1451C}"/>
              </a:ext>
            </a:extLst>
          </p:cNvPr>
          <p:cNvSpPr>
            <a:spLocks noGrp="1"/>
          </p:cNvSpPr>
          <p:nvPr>
            <p:ph type="body" sz="quarter" idx="17" hasCustomPrompt="1"/>
          </p:nvPr>
        </p:nvSpPr>
        <p:spPr>
          <a:xfrm>
            <a:off x="3941150"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2" name="Plassholder for tekst 1">
            <a:extLst>
              <a:ext uri="{FF2B5EF4-FFF2-40B4-BE49-F238E27FC236}">
                <a16:creationId xmlns:a16="http://schemas.microsoft.com/office/drawing/2014/main" id="{26C39348-C599-CD84-22CA-FD099E5DEE78}"/>
              </a:ext>
            </a:extLst>
          </p:cNvPr>
          <p:cNvSpPr>
            <a:spLocks noGrp="1"/>
          </p:cNvSpPr>
          <p:nvPr>
            <p:ph type="body" idx="10"/>
          </p:nvPr>
        </p:nvSpPr>
        <p:spPr>
          <a:xfrm>
            <a:off x="360045" y="1990800"/>
            <a:ext cx="2880000" cy="4320000"/>
          </a:xfrm>
        </p:spPr>
        <p:txBody>
          <a:bodyPr lIns="0" tIns="0" rIns="0" bIns="0"/>
          <a:lstStyle>
            <a:lvl1pPr marL="0" indent="0" algn="l">
              <a:lnSpc>
                <a:spcPct val="120000"/>
              </a:lnSpc>
              <a:spcBef>
                <a:spcPts val="300"/>
              </a:spcBef>
              <a:spcAft>
                <a:spcPts val="0"/>
              </a:spcAft>
              <a:buClrTx/>
              <a:buFontTx/>
              <a:buNone/>
              <a:defRPr sz="1400" b="0" i="0" u="none" cap="none">
                <a:solidFill>
                  <a:schemeClr val="dk1"/>
                </a:solidFill>
                <a:latin typeface="+mn-lt"/>
              </a:defRPr>
            </a:lvl1pPr>
            <a:lvl2pPr marL="216000" indent="0">
              <a:buNone/>
              <a:defRPr/>
            </a:lvl2pPr>
          </a:lstStyle>
          <a:p>
            <a:pPr lvl="0"/>
            <a:r>
              <a:rPr lang="nb-NO"/>
              <a:t>Klikk for å redigere tekststiler i malen</a:t>
            </a:r>
          </a:p>
        </p:txBody>
      </p:sp>
      <p:sp>
        <p:nvSpPr>
          <p:cNvPr id="28" name="Plassholder for tekst 25">
            <a:extLst>
              <a:ext uri="{FF2B5EF4-FFF2-40B4-BE49-F238E27FC236}">
                <a16:creationId xmlns:a16="http://schemas.microsoft.com/office/drawing/2014/main" id="{9D49151A-6655-B9FC-6C42-590670855A3D}"/>
              </a:ext>
            </a:extLst>
          </p:cNvPr>
          <p:cNvSpPr>
            <a:spLocks noGrp="1"/>
          </p:cNvSpPr>
          <p:nvPr>
            <p:ph type="body" sz="quarter" idx="18" hasCustomPrompt="1"/>
          </p:nvPr>
        </p:nvSpPr>
        <p:spPr>
          <a:xfrm>
            <a:off x="360045" y="972122"/>
            <a:ext cx="533067" cy="533067"/>
          </a:xfrm>
          <a:prstGeom prst="ellipse">
            <a:avLst/>
          </a:prstGeom>
          <a:solidFill>
            <a:srgbClr val="054449"/>
          </a:solidFill>
        </p:spPr>
        <p:txBody>
          <a:bodyPr lIns="0" tIns="0" rIns="0" bIns="0" anchor="ctr"/>
          <a:lstStyle>
            <a:lvl1pPr marL="0" indent="0" algn="ctr">
              <a:lnSpc>
                <a:spcPct val="90000"/>
              </a:lnSpc>
              <a:spcBef>
                <a:spcPts val="0"/>
              </a:spcBef>
              <a:spcAft>
                <a:spcPts val="0"/>
              </a:spcAft>
              <a:buClrTx/>
              <a:buFontTx/>
              <a:buNone/>
              <a:defRPr sz="2400" b="0" i="0" u="none" cap="none">
                <a:solidFill>
                  <a:srgbClr val="E2F1DF"/>
                </a:solidFill>
                <a:latin typeface="+mj-lt"/>
              </a:defRPr>
            </a:lvl1pPr>
          </a:lstStyle>
          <a:p>
            <a:pPr lvl="0"/>
            <a:r>
              <a:rPr lang="nb-NO" dirty="0" err="1"/>
              <a:t>X</a:t>
            </a:r>
            <a:endParaRPr lang="nb-NO" dirty="0"/>
          </a:p>
        </p:txBody>
      </p:sp>
      <p:sp>
        <p:nvSpPr>
          <p:cNvPr id="11" name="Plassholder for tekst 10">
            <a:extLst>
              <a:ext uri="{FF2B5EF4-FFF2-40B4-BE49-F238E27FC236}">
                <a16:creationId xmlns:a16="http://schemas.microsoft.com/office/drawing/2014/main" id="{DC5ED441-6B10-62F6-CBC4-D3C47038DE2A}"/>
              </a:ext>
            </a:extLst>
          </p:cNvPr>
          <p:cNvSpPr>
            <a:spLocks noGrp="1"/>
          </p:cNvSpPr>
          <p:nvPr>
            <p:ph type="body" sz="quarter" idx="14" hasCustomPrompt="1"/>
          </p:nvPr>
        </p:nvSpPr>
        <p:spPr>
          <a:xfrm>
            <a:off x="1008126" y="1044131"/>
            <a:ext cx="2247605" cy="386953"/>
          </a:xfrm>
          <a:prstGeom prst="rect">
            <a:avLst/>
          </a:prstGeom>
        </p:spPr>
        <p:txBody>
          <a:bodyPr lIns="0" tIns="0" rIns="0" bIns="0" anchor="ctr"/>
          <a:lstStyle>
            <a:lvl1pPr marL="0" indent="0" algn="l">
              <a:lnSpc>
                <a:spcPct val="90000"/>
              </a:lnSpc>
              <a:spcBef>
                <a:spcPts val="0"/>
              </a:spcBef>
              <a:spcAft>
                <a:spcPts val="0"/>
              </a:spcAft>
              <a:buClrTx/>
              <a:buFontTx/>
              <a:buNone/>
              <a:defRPr sz="2400" b="0" i="0" u="none" cap="none">
                <a:solidFill>
                  <a:schemeClr val="dk1"/>
                </a:solidFill>
                <a:latin typeface="+mj-lt"/>
              </a:defRPr>
            </a:lvl1pPr>
          </a:lstStyle>
          <a:p>
            <a:pPr lvl="0"/>
            <a:r>
              <a:rPr lang="nb-NO" dirty="0"/>
              <a:t>Overskrift</a:t>
            </a:r>
          </a:p>
        </p:txBody>
      </p:sp>
      <p:sp>
        <p:nvSpPr>
          <p:cNvPr id="7" name="Plassholder for dato 6">
            <a:extLst>
              <a:ext uri="{FF2B5EF4-FFF2-40B4-BE49-F238E27FC236}">
                <a16:creationId xmlns:a16="http://schemas.microsoft.com/office/drawing/2014/main" id="{3DFB78DE-6339-6113-51B6-4568E204882C}"/>
              </a:ext>
            </a:extLst>
          </p:cNvPr>
          <p:cNvSpPr>
            <a:spLocks noGrp="1"/>
          </p:cNvSpPr>
          <p:nvPr>
            <p:ph type="dt" sz="half" idx="19"/>
          </p:nvPr>
        </p:nvSpPr>
        <p:spPr/>
        <p:txBody>
          <a:bodyPr/>
          <a:lstStyle>
            <a:lvl1pPr>
              <a:defRPr>
                <a:solidFill>
                  <a:schemeClr val="dk1"/>
                </a:solidFill>
              </a:defRPr>
            </a:lvl1pPr>
          </a:lstStyle>
          <a:p>
            <a:fld id="{5786A449-950F-4A71-BF1E-DCB44522D4D8}" type="datetime1">
              <a:rPr lang="nb-NO" smtClean="0"/>
              <a:t>06.03.2024</a:t>
            </a:fld>
            <a:endParaRPr lang="nb-NO"/>
          </a:p>
        </p:txBody>
      </p:sp>
      <p:sp>
        <p:nvSpPr>
          <p:cNvPr id="8" name="Plassholder for bunntekst 7">
            <a:extLst>
              <a:ext uri="{FF2B5EF4-FFF2-40B4-BE49-F238E27FC236}">
                <a16:creationId xmlns:a16="http://schemas.microsoft.com/office/drawing/2014/main" id="{76E7DDDF-2AC7-B43E-9DAF-5A8AB8268D3C}"/>
              </a:ext>
            </a:extLst>
          </p:cNvPr>
          <p:cNvSpPr>
            <a:spLocks noGrp="1"/>
          </p:cNvSpPr>
          <p:nvPr>
            <p:ph type="ftr" sz="quarter" idx="20"/>
          </p:nvPr>
        </p:nvSpPr>
        <p:spPr/>
        <p:txBody>
          <a:bodyPr/>
          <a:lstStyle/>
          <a:p>
            <a:endParaRPr lang="nb-NO" dirty="0"/>
          </a:p>
        </p:txBody>
      </p:sp>
      <p:sp>
        <p:nvSpPr>
          <p:cNvPr id="9" name="Plassholder for lysbildenummer 8">
            <a:extLst>
              <a:ext uri="{FF2B5EF4-FFF2-40B4-BE49-F238E27FC236}">
                <a16:creationId xmlns:a16="http://schemas.microsoft.com/office/drawing/2014/main" id="{36D34979-7593-597E-3961-795939E4C966}"/>
              </a:ext>
            </a:extLst>
          </p:cNvPr>
          <p:cNvSpPr>
            <a:spLocks noGrp="1"/>
          </p:cNvSpPr>
          <p:nvPr>
            <p:ph type="sldNum" sz="quarter" idx="21"/>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876184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slide">
    <p:spTree>
      <p:nvGrpSpPr>
        <p:cNvPr id="1" name=""/>
        <p:cNvGrpSpPr/>
        <p:nvPr/>
      </p:nvGrpSpPr>
      <p:grpSpPr>
        <a:xfrm>
          <a:off x="0" y="0"/>
          <a:ext cx="0" cy="0"/>
          <a:chOff x="0" y="0"/>
          <a:chExt cx="0" cy="0"/>
        </a:xfrm>
      </p:grpSpPr>
      <p:sp>
        <p:nvSpPr>
          <p:cNvPr id="25" name="Plassholder for bilde 24">
            <a:extLst>
              <a:ext uri="{FF2B5EF4-FFF2-40B4-BE49-F238E27FC236}">
                <a16:creationId xmlns:a16="http://schemas.microsoft.com/office/drawing/2014/main" id="{A155BA3E-186B-3088-C053-D7C3B68F4D17}"/>
              </a:ext>
            </a:extLst>
          </p:cNvPr>
          <p:cNvSpPr>
            <a:spLocks noGrp="1"/>
          </p:cNvSpPr>
          <p:nvPr>
            <p:ph type="pic" idx="10"/>
          </p:nvPr>
        </p:nvSpPr>
        <p:spPr>
          <a:xfrm>
            <a:off x="1065252"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21" name="Tittel 20">
            <a:extLst>
              <a:ext uri="{FF2B5EF4-FFF2-40B4-BE49-F238E27FC236}">
                <a16:creationId xmlns:a16="http://schemas.microsoft.com/office/drawing/2014/main" id="{C29A04DA-81BC-3BD8-8BAD-7DA834464567}"/>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6" name="Plassholder for tekst 25">
            <a:extLst>
              <a:ext uri="{FF2B5EF4-FFF2-40B4-BE49-F238E27FC236}">
                <a16:creationId xmlns:a16="http://schemas.microsoft.com/office/drawing/2014/main" id="{9D7C781F-D136-3850-8E49-8B61F163B3C4}"/>
              </a:ext>
            </a:extLst>
          </p:cNvPr>
          <p:cNvSpPr>
            <a:spLocks noGrp="1"/>
          </p:cNvSpPr>
          <p:nvPr>
            <p:ph type="body" sz="quarter" idx="11" hasCustomPrompt="1"/>
          </p:nvPr>
        </p:nvSpPr>
        <p:spPr>
          <a:xfrm>
            <a:off x="795252"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27" name="Plassholder for tekst 26">
            <a:extLst>
              <a:ext uri="{FF2B5EF4-FFF2-40B4-BE49-F238E27FC236}">
                <a16:creationId xmlns:a16="http://schemas.microsoft.com/office/drawing/2014/main" id="{808112C4-504C-CF35-A2BA-47C5EB619DE2}"/>
              </a:ext>
            </a:extLst>
          </p:cNvPr>
          <p:cNvSpPr>
            <a:spLocks noGrp="1"/>
          </p:cNvSpPr>
          <p:nvPr>
            <p:ph type="body" sz="quarter" idx="12" hasCustomPrompt="1"/>
          </p:nvPr>
        </p:nvSpPr>
        <p:spPr>
          <a:xfrm>
            <a:off x="795252"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0" name="Plassholder for bilde 39">
            <a:extLst>
              <a:ext uri="{FF2B5EF4-FFF2-40B4-BE49-F238E27FC236}">
                <a16:creationId xmlns:a16="http://schemas.microsoft.com/office/drawing/2014/main" id="{DDF2569C-830B-3BCC-5096-95D01E1C7DB6}"/>
              </a:ext>
            </a:extLst>
          </p:cNvPr>
          <p:cNvSpPr>
            <a:spLocks noGrp="1"/>
          </p:cNvSpPr>
          <p:nvPr>
            <p:ph type="pic" idx="13"/>
          </p:nvPr>
        </p:nvSpPr>
        <p:spPr>
          <a:xfrm>
            <a:off x="3217529"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1" name="Plassholder for tekst 25">
            <a:extLst>
              <a:ext uri="{FF2B5EF4-FFF2-40B4-BE49-F238E27FC236}">
                <a16:creationId xmlns:a16="http://schemas.microsoft.com/office/drawing/2014/main" id="{3FD62992-35C5-5660-640F-39D23B6CB450}"/>
              </a:ext>
            </a:extLst>
          </p:cNvPr>
          <p:cNvSpPr>
            <a:spLocks noGrp="1"/>
          </p:cNvSpPr>
          <p:nvPr>
            <p:ph type="body" sz="quarter" idx="14" hasCustomPrompt="1"/>
          </p:nvPr>
        </p:nvSpPr>
        <p:spPr>
          <a:xfrm>
            <a:off x="2947529"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2" name="Plassholder for tekst 26">
            <a:extLst>
              <a:ext uri="{FF2B5EF4-FFF2-40B4-BE49-F238E27FC236}">
                <a16:creationId xmlns:a16="http://schemas.microsoft.com/office/drawing/2014/main" id="{2BEBC511-3FED-B949-8713-08620CBBA57A}"/>
              </a:ext>
            </a:extLst>
          </p:cNvPr>
          <p:cNvSpPr>
            <a:spLocks noGrp="1"/>
          </p:cNvSpPr>
          <p:nvPr>
            <p:ph type="body" sz="quarter" idx="15" hasCustomPrompt="1"/>
          </p:nvPr>
        </p:nvSpPr>
        <p:spPr>
          <a:xfrm>
            <a:off x="2947529"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3" name="Plassholder for bilde 42">
            <a:extLst>
              <a:ext uri="{FF2B5EF4-FFF2-40B4-BE49-F238E27FC236}">
                <a16:creationId xmlns:a16="http://schemas.microsoft.com/office/drawing/2014/main" id="{05A4C6F8-51A8-B38C-1D50-CD5322DF43D6}"/>
              </a:ext>
            </a:extLst>
          </p:cNvPr>
          <p:cNvSpPr>
            <a:spLocks noGrp="1"/>
          </p:cNvSpPr>
          <p:nvPr>
            <p:ph type="pic" idx="16"/>
          </p:nvPr>
        </p:nvSpPr>
        <p:spPr>
          <a:xfrm>
            <a:off x="5378389"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4" name="Plassholder for tekst 25">
            <a:extLst>
              <a:ext uri="{FF2B5EF4-FFF2-40B4-BE49-F238E27FC236}">
                <a16:creationId xmlns:a16="http://schemas.microsoft.com/office/drawing/2014/main" id="{EA05459D-423D-348E-6510-4E5749CA534B}"/>
              </a:ext>
            </a:extLst>
          </p:cNvPr>
          <p:cNvSpPr>
            <a:spLocks noGrp="1"/>
          </p:cNvSpPr>
          <p:nvPr>
            <p:ph type="body" sz="quarter" idx="17" hasCustomPrompt="1"/>
          </p:nvPr>
        </p:nvSpPr>
        <p:spPr>
          <a:xfrm>
            <a:off x="5108389"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5" name="Plassholder for tekst 26">
            <a:extLst>
              <a:ext uri="{FF2B5EF4-FFF2-40B4-BE49-F238E27FC236}">
                <a16:creationId xmlns:a16="http://schemas.microsoft.com/office/drawing/2014/main" id="{48B51D4B-48F7-7407-64A2-7FA13A1E1A85}"/>
              </a:ext>
            </a:extLst>
          </p:cNvPr>
          <p:cNvSpPr>
            <a:spLocks noGrp="1"/>
          </p:cNvSpPr>
          <p:nvPr>
            <p:ph type="body" sz="quarter" idx="18" hasCustomPrompt="1"/>
          </p:nvPr>
        </p:nvSpPr>
        <p:spPr>
          <a:xfrm>
            <a:off x="5108389"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6" name="Plassholder for bilde 45">
            <a:extLst>
              <a:ext uri="{FF2B5EF4-FFF2-40B4-BE49-F238E27FC236}">
                <a16:creationId xmlns:a16="http://schemas.microsoft.com/office/drawing/2014/main" id="{75C27F72-B212-0B26-6019-CA5BA02759E3}"/>
              </a:ext>
            </a:extLst>
          </p:cNvPr>
          <p:cNvSpPr>
            <a:spLocks noGrp="1"/>
          </p:cNvSpPr>
          <p:nvPr>
            <p:ph type="pic" idx="19"/>
          </p:nvPr>
        </p:nvSpPr>
        <p:spPr>
          <a:xfrm>
            <a:off x="7538625"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47" name="Plassholder for tekst 25">
            <a:extLst>
              <a:ext uri="{FF2B5EF4-FFF2-40B4-BE49-F238E27FC236}">
                <a16:creationId xmlns:a16="http://schemas.microsoft.com/office/drawing/2014/main" id="{9F46BA7E-1C5A-ABA2-59C1-4E7433FA4479}"/>
              </a:ext>
            </a:extLst>
          </p:cNvPr>
          <p:cNvSpPr>
            <a:spLocks noGrp="1"/>
          </p:cNvSpPr>
          <p:nvPr>
            <p:ph type="body" sz="quarter" idx="20" hasCustomPrompt="1"/>
          </p:nvPr>
        </p:nvSpPr>
        <p:spPr>
          <a:xfrm>
            <a:off x="7268625"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48" name="Plassholder for tekst 26">
            <a:extLst>
              <a:ext uri="{FF2B5EF4-FFF2-40B4-BE49-F238E27FC236}">
                <a16:creationId xmlns:a16="http://schemas.microsoft.com/office/drawing/2014/main" id="{7BE97382-90F0-A726-F262-1E8BE357E713}"/>
              </a:ext>
            </a:extLst>
          </p:cNvPr>
          <p:cNvSpPr>
            <a:spLocks noGrp="1"/>
          </p:cNvSpPr>
          <p:nvPr>
            <p:ph type="body" sz="quarter" idx="21" hasCustomPrompt="1"/>
          </p:nvPr>
        </p:nvSpPr>
        <p:spPr>
          <a:xfrm>
            <a:off x="7268625"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49" name="Plassholder for bilde 48">
            <a:extLst>
              <a:ext uri="{FF2B5EF4-FFF2-40B4-BE49-F238E27FC236}">
                <a16:creationId xmlns:a16="http://schemas.microsoft.com/office/drawing/2014/main" id="{750472B3-CD4B-86DA-B4EC-2E8408BA3C18}"/>
              </a:ext>
            </a:extLst>
          </p:cNvPr>
          <p:cNvSpPr>
            <a:spLocks noGrp="1"/>
          </p:cNvSpPr>
          <p:nvPr>
            <p:ph type="pic" idx="22"/>
          </p:nvPr>
        </p:nvSpPr>
        <p:spPr>
          <a:xfrm>
            <a:off x="9698867" y="1980248"/>
            <a:ext cx="1440000" cy="1440000"/>
          </a:xfrm>
          <a:prstGeom prst="ellipse">
            <a:avLst/>
          </a:prstGeom>
          <a:solidFill>
            <a:srgbClr val="D9D9D9"/>
          </a:solidFill>
        </p:spPr>
        <p:txBody>
          <a:bodyPr wrap="square" lIns="0" tIns="0" rIns="0" bIns="0">
            <a:noAutofit/>
          </a:bodyPr>
          <a:lstStyle>
            <a:lvl1pPr marL="216000" indent="-216000" algn="ctr" defTabSz="914400" rtl="0" eaLnBrk="1" latinLnBrk="0" hangingPunct="1">
              <a:lnSpc>
                <a:spcPct val="100000"/>
              </a:lnSpc>
              <a:spcBef>
                <a:spcPts val="300"/>
              </a:spcBef>
              <a:buFont typeface="Arial" panose="020B0604020202020204" pitchFamily="34" charset="0"/>
              <a:buNone/>
              <a:defRPr sz="1200"/>
            </a:lvl1pPr>
          </a:lstStyle>
          <a:p>
            <a:r>
              <a:rPr lang="nb-NO"/>
              <a:t>Klikk på ikonet for å legge til et bilde</a:t>
            </a:r>
          </a:p>
        </p:txBody>
      </p:sp>
      <p:sp>
        <p:nvSpPr>
          <p:cNvPr id="50" name="Plassholder for tekst 25">
            <a:extLst>
              <a:ext uri="{FF2B5EF4-FFF2-40B4-BE49-F238E27FC236}">
                <a16:creationId xmlns:a16="http://schemas.microsoft.com/office/drawing/2014/main" id="{BD591788-918F-AF70-0158-3D7900300BEB}"/>
              </a:ext>
            </a:extLst>
          </p:cNvPr>
          <p:cNvSpPr>
            <a:spLocks noGrp="1"/>
          </p:cNvSpPr>
          <p:nvPr>
            <p:ph type="body" sz="quarter" idx="23" hasCustomPrompt="1"/>
          </p:nvPr>
        </p:nvSpPr>
        <p:spPr>
          <a:xfrm>
            <a:off x="9428867" y="3741227"/>
            <a:ext cx="1980000" cy="204287"/>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j-lt"/>
              </a:defRPr>
            </a:lvl1pPr>
          </a:lstStyle>
          <a:p>
            <a:pPr lvl="0"/>
            <a:r>
              <a:rPr lang="nb-NO" dirty="0"/>
              <a:t>Fornavn Etternavn</a:t>
            </a:r>
          </a:p>
        </p:txBody>
      </p:sp>
      <p:sp>
        <p:nvSpPr>
          <p:cNvPr id="51" name="Plassholder for tekst 26">
            <a:extLst>
              <a:ext uri="{FF2B5EF4-FFF2-40B4-BE49-F238E27FC236}">
                <a16:creationId xmlns:a16="http://schemas.microsoft.com/office/drawing/2014/main" id="{2E388AF9-0CA2-0520-6C81-0D6A0BD65660}"/>
              </a:ext>
            </a:extLst>
          </p:cNvPr>
          <p:cNvSpPr>
            <a:spLocks noGrp="1"/>
          </p:cNvSpPr>
          <p:nvPr>
            <p:ph type="body" sz="quarter" idx="24" hasCustomPrompt="1"/>
          </p:nvPr>
        </p:nvSpPr>
        <p:spPr>
          <a:xfrm>
            <a:off x="9428867" y="3953133"/>
            <a:ext cx="1980000" cy="527428"/>
          </a:xfrm>
          <a:prstGeom prst="rect">
            <a:avLst/>
          </a:prstGeom>
        </p:spPr>
        <p:txBody>
          <a:bodyPr lIns="0" tIns="0" rIns="0" bIns="0"/>
          <a:lstStyle>
            <a:lvl1pPr marL="0" indent="0" algn="ctr">
              <a:lnSpc>
                <a:spcPct val="120000"/>
              </a:lnSpc>
              <a:spcBef>
                <a:spcPts val="0"/>
              </a:spcBef>
              <a:spcAft>
                <a:spcPts val="0"/>
              </a:spcAft>
              <a:buClrTx/>
              <a:buFontTx/>
              <a:buNone/>
              <a:defRPr sz="1200" b="0" i="0" u="none" cap="none">
                <a:solidFill>
                  <a:schemeClr val="dk1"/>
                </a:solidFill>
                <a:latin typeface="+mn-lt"/>
              </a:defRPr>
            </a:lvl1pPr>
          </a:lstStyle>
          <a:p>
            <a:pPr lvl="0"/>
            <a:r>
              <a:rPr lang="nb-NO" dirty="0"/>
              <a:t>Tittel</a:t>
            </a:r>
            <a:br>
              <a:rPr lang="nb-NO" dirty="0"/>
            </a:br>
            <a:r>
              <a:rPr lang="nb-NO" dirty="0"/>
              <a:t>Seksjon</a:t>
            </a:r>
          </a:p>
        </p:txBody>
      </p:sp>
      <p:sp>
        <p:nvSpPr>
          <p:cNvPr id="2" name="Plassholder for dato 1">
            <a:extLst>
              <a:ext uri="{FF2B5EF4-FFF2-40B4-BE49-F238E27FC236}">
                <a16:creationId xmlns:a16="http://schemas.microsoft.com/office/drawing/2014/main" id="{6A5CF5F2-417F-6111-5A72-A9176A979F85}"/>
              </a:ext>
            </a:extLst>
          </p:cNvPr>
          <p:cNvSpPr>
            <a:spLocks noGrp="1"/>
          </p:cNvSpPr>
          <p:nvPr>
            <p:ph type="dt" sz="half" idx="25"/>
          </p:nvPr>
        </p:nvSpPr>
        <p:spPr/>
        <p:txBody>
          <a:bodyPr/>
          <a:lstStyle>
            <a:lvl1pPr>
              <a:defRPr>
                <a:solidFill>
                  <a:schemeClr val="dk1"/>
                </a:solidFill>
              </a:defRPr>
            </a:lvl1pPr>
          </a:lstStyle>
          <a:p>
            <a:fld id="{03E26493-AA90-4A20-B116-EEA33565EC29}" type="datetime1">
              <a:rPr lang="nb-NO" smtClean="0"/>
              <a:t>06.03.2024</a:t>
            </a:fld>
            <a:endParaRPr lang="nb-NO"/>
          </a:p>
        </p:txBody>
      </p:sp>
      <p:sp>
        <p:nvSpPr>
          <p:cNvPr id="3" name="Plassholder for bunntekst 2">
            <a:extLst>
              <a:ext uri="{FF2B5EF4-FFF2-40B4-BE49-F238E27FC236}">
                <a16:creationId xmlns:a16="http://schemas.microsoft.com/office/drawing/2014/main" id="{5E4B42C9-1056-7854-9D79-5FB4AE214024}"/>
              </a:ext>
            </a:extLst>
          </p:cNvPr>
          <p:cNvSpPr>
            <a:spLocks noGrp="1"/>
          </p:cNvSpPr>
          <p:nvPr>
            <p:ph type="ftr" sz="quarter" idx="26"/>
          </p:nvPr>
        </p:nvSpPr>
        <p:spPr/>
        <p:txBody>
          <a:bodyPr/>
          <a:lstStyle/>
          <a:p>
            <a:endParaRPr lang="nb-NO" dirty="0"/>
          </a:p>
        </p:txBody>
      </p:sp>
      <p:sp>
        <p:nvSpPr>
          <p:cNvPr id="4" name="Plassholder for lysbildenummer 3">
            <a:extLst>
              <a:ext uri="{FF2B5EF4-FFF2-40B4-BE49-F238E27FC236}">
                <a16:creationId xmlns:a16="http://schemas.microsoft.com/office/drawing/2014/main" id="{FD689CD9-C439-F606-0CB1-B339647C19AD}"/>
              </a:ext>
            </a:extLst>
          </p:cNvPr>
          <p:cNvSpPr>
            <a:spLocks noGrp="1"/>
          </p:cNvSpPr>
          <p:nvPr>
            <p:ph type="sldNum" sz="quarter" idx="2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71420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eside med illustrasjon">
    <p:bg>
      <p:bgPr>
        <a:solidFill>
          <a:srgbClr val="E2F1DF"/>
        </a:solidFill>
        <a:effectLst/>
      </p:bgPr>
    </p:bg>
    <p:spTree>
      <p:nvGrpSpPr>
        <p:cNvPr id="1" name=""/>
        <p:cNvGrpSpPr/>
        <p:nvPr/>
      </p:nvGrpSpPr>
      <p:grpSpPr>
        <a:xfrm>
          <a:off x="0" y="0"/>
          <a:ext cx="0" cy="0"/>
          <a:chOff x="0" y="0"/>
          <a:chExt cx="0" cy="0"/>
        </a:xfrm>
      </p:grpSpPr>
      <p:sp>
        <p:nvSpPr>
          <p:cNvPr id="16" name="Plassholder for bilde 19">
            <a:extLst>
              <a:ext uri="{FF2B5EF4-FFF2-40B4-BE49-F238E27FC236}">
                <a16:creationId xmlns:a16="http://schemas.microsoft.com/office/drawing/2014/main" id="{8328FA84-DC9D-DC6C-C6AD-A04168474151}"/>
              </a:ext>
            </a:extLst>
          </p:cNvPr>
          <p:cNvSpPr>
            <a:spLocks noGrp="1"/>
          </p:cNvSpPr>
          <p:nvPr>
            <p:ph type="pic" sz="quarter" idx="12" hasCustomPrompt="1"/>
          </p:nvPr>
        </p:nvSpPr>
        <p:spPr>
          <a:xfrm>
            <a:off x="6093600" y="0"/>
            <a:ext cx="6098400" cy="6858000"/>
          </a:xfrm>
          <a:prstGeom prst="rect">
            <a:avLst/>
          </a:prstGeom>
          <a:noFill/>
        </p:spPr>
        <p:txBody>
          <a:bodyPr lIns="91440" tIns="45720" rIns="91440" bIns="45720"/>
          <a:lstStyle>
            <a:lvl1pPr marL="0" indent="0" algn="ctr">
              <a:buNone/>
              <a:defRPr b="0">
                <a:solidFill>
                  <a:schemeClr val="dk1"/>
                </a:solidFill>
                <a:latin typeface="+mn-lt"/>
              </a:defRPr>
            </a:lvl1pPr>
          </a:lstStyle>
          <a:p>
            <a:r>
              <a:rPr lang="en-GB" dirty="0"/>
              <a:t>Click icon to add photo or illustration</a:t>
            </a:r>
            <a:endParaRPr lang="nb-NO" dirty="0"/>
          </a:p>
        </p:txBody>
      </p:sp>
      <p:sp>
        <p:nvSpPr>
          <p:cNvPr id="15" name="Rectangle 1">
            <a:extLst>
              <a:ext uri="{FF2B5EF4-FFF2-40B4-BE49-F238E27FC236}">
                <a16:creationId xmlns:a16="http://schemas.microsoft.com/office/drawing/2014/main" id="{C4A380E1-E6A6-DD60-B615-2D01BDC71F95}"/>
              </a:ext>
            </a:extLst>
          </p:cNvPr>
          <p:cNvSpPr/>
          <p:nvPr userDrawn="1"/>
        </p:nvSpPr>
        <p:spPr>
          <a:xfrm>
            <a:off x="0" y="0"/>
            <a:ext cx="6098400" cy="6858000"/>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ittel 12">
            <a:extLst>
              <a:ext uri="{FF2B5EF4-FFF2-40B4-BE49-F238E27FC236}">
                <a16:creationId xmlns:a16="http://schemas.microsoft.com/office/drawing/2014/main" id="{6EEC39D2-4863-F643-3AB3-A814B424E5BE}"/>
              </a:ext>
            </a:extLst>
          </p:cNvPr>
          <p:cNvSpPr>
            <a:spLocks noGrp="1"/>
          </p:cNvSpPr>
          <p:nvPr>
            <p:ph type="title" idx="10" hasCustomPrompt="1"/>
          </p:nvPr>
        </p:nvSpPr>
        <p:spPr>
          <a:xfrm>
            <a:off x="360045" y="2354400"/>
            <a:ext cx="5364164" cy="933141"/>
          </a:xfrm>
        </p:spPr>
        <p:txBody>
          <a:bodyPr lIns="0" tIns="0" rIns="0" bIns="0"/>
          <a:lstStyle>
            <a:lvl1pPr marL="0" indent="0" algn="ctr">
              <a:lnSpc>
                <a:spcPct val="100000"/>
              </a:lnSpc>
              <a:spcBef>
                <a:spcPct val="0"/>
              </a:spcBef>
              <a:spcAft>
                <a:spcPts val="0"/>
              </a:spcAft>
              <a:buClrTx/>
              <a:buFontTx/>
              <a:buNone/>
              <a:defRPr sz="5600" b="0" i="0" u="none" cap="none">
                <a:solidFill>
                  <a:srgbClr val="E2F1DF"/>
                </a:solidFill>
                <a:latin typeface="+mj-lt"/>
              </a:defRPr>
            </a:lvl1pPr>
          </a:lstStyle>
          <a:p>
            <a:r>
              <a:rPr lang="nb-NO" dirty="0"/>
              <a:t>Tittel</a:t>
            </a:r>
          </a:p>
        </p:txBody>
      </p:sp>
      <p:sp>
        <p:nvSpPr>
          <p:cNvPr id="14" name="Undertittel 13">
            <a:extLst>
              <a:ext uri="{FF2B5EF4-FFF2-40B4-BE49-F238E27FC236}">
                <a16:creationId xmlns:a16="http://schemas.microsoft.com/office/drawing/2014/main" id="{7A792118-02B6-8B8D-94AB-90DB1EF736C9}"/>
              </a:ext>
            </a:extLst>
          </p:cNvPr>
          <p:cNvSpPr>
            <a:spLocks noGrp="1"/>
          </p:cNvSpPr>
          <p:nvPr>
            <p:ph type="subTitle" idx="11"/>
          </p:nvPr>
        </p:nvSpPr>
        <p:spPr>
          <a:xfrm>
            <a:off x="360045" y="3302154"/>
            <a:ext cx="5364164" cy="2160000"/>
          </a:xfrm>
        </p:spPr>
        <p:txBody>
          <a:bodyPr lIns="0" tIns="0" rIns="0" bIns="0"/>
          <a:lstStyle>
            <a:lvl1pPr marL="0" indent="0" algn="ctr">
              <a:lnSpc>
                <a:spcPct val="100000"/>
              </a:lnSpc>
              <a:spcBef>
                <a:spcPts val="300"/>
              </a:spcBef>
              <a:spcAft>
                <a:spcPts val="0"/>
              </a:spcAft>
              <a:buClrTx/>
              <a:buFontTx/>
              <a:buNone/>
              <a:defRPr sz="3200" b="0" i="0" u="none" cap="none">
                <a:solidFill>
                  <a:srgbClr val="E2F1D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 name="TekstSylinder 1">
            <a:extLst>
              <a:ext uri="{FF2B5EF4-FFF2-40B4-BE49-F238E27FC236}">
                <a16:creationId xmlns:a16="http://schemas.microsoft.com/office/drawing/2014/main" id="{733FF54D-231D-CE06-DE2E-7DF88331AF7E}"/>
              </a:ext>
            </a:extLst>
          </p:cNvPr>
          <p:cNvSpPr txBox="1"/>
          <p:nvPr userDrawn="1"/>
        </p:nvSpPr>
        <p:spPr>
          <a:xfrm>
            <a:off x="-1821584" y="2468700"/>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3" name="Gruppe 2">
            <a:extLst>
              <a:ext uri="{FF2B5EF4-FFF2-40B4-BE49-F238E27FC236}">
                <a16:creationId xmlns:a16="http://schemas.microsoft.com/office/drawing/2014/main" id="{1D0D304A-D52F-322D-D6A6-63439E26CA6D}"/>
              </a:ext>
            </a:extLst>
          </p:cNvPr>
          <p:cNvGrpSpPr/>
          <p:nvPr userDrawn="1"/>
        </p:nvGrpSpPr>
        <p:grpSpPr>
          <a:xfrm>
            <a:off x="-1743412" y="4103279"/>
            <a:ext cx="1306512" cy="1526657"/>
            <a:chOff x="-1589485" y="1838157"/>
            <a:chExt cx="1306512" cy="1526657"/>
          </a:xfrm>
        </p:grpSpPr>
        <p:pic>
          <p:nvPicPr>
            <p:cNvPr id="4" name="Bilde 3">
              <a:extLst>
                <a:ext uri="{FF2B5EF4-FFF2-40B4-BE49-F238E27FC236}">
                  <a16:creationId xmlns:a16="http://schemas.microsoft.com/office/drawing/2014/main" id="{47247A05-6247-252F-2DF7-CE6AC9053115}"/>
                </a:ext>
              </a:extLst>
            </p:cNvPr>
            <p:cNvPicPr>
              <a:picLocks noChangeAspect="1"/>
            </p:cNvPicPr>
            <p:nvPr userDrawn="1"/>
          </p:nvPicPr>
          <p:blipFill>
            <a:blip r:embed="rId2"/>
            <a:stretch>
              <a:fillRect/>
            </a:stretch>
          </p:blipFill>
          <p:spPr>
            <a:xfrm>
              <a:off x="-1589485" y="1838157"/>
              <a:ext cx="1306512" cy="1526657"/>
            </a:xfrm>
            <a:prstGeom prst="rect">
              <a:avLst/>
            </a:prstGeom>
          </p:spPr>
        </p:pic>
        <p:sp>
          <p:nvSpPr>
            <p:cNvPr id="5" name="Rektangel 4">
              <a:extLst>
                <a:ext uri="{FF2B5EF4-FFF2-40B4-BE49-F238E27FC236}">
                  <a16:creationId xmlns:a16="http://schemas.microsoft.com/office/drawing/2014/main" id="{3A55D8D9-F1BD-E40C-B89E-5F4BC7A8FEC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9" name="Gruppe 18">
            <a:extLst>
              <a:ext uri="{FF2B5EF4-FFF2-40B4-BE49-F238E27FC236}">
                <a16:creationId xmlns:a16="http://schemas.microsoft.com/office/drawing/2014/main" id="{99A8CD7D-1AE7-1C5E-60AB-DA1CAD85BEA6}"/>
              </a:ext>
            </a:extLst>
          </p:cNvPr>
          <p:cNvGrpSpPr/>
          <p:nvPr userDrawn="1"/>
        </p:nvGrpSpPr>
        <p:grpSpPr>
          <a:xfrm>
            <a:off x="-1821584" y="897895"/>
            <a:ext cx="1689882" cy="1468094"/>
            <a:chOff x="-1821584" y="897895"/>
            <a:chExt cx="1689882" cy="1468094"/>
          </a:xfrm>
        </p:grpSpPr>
        <p:sp>
          <p:nvSpPr>
            <p:cNvPr id="7" name="TekstSylinder 6">
              <a:extLst>
                <a:ext uri="{FF2B5EF4-FFF2-40B4-BE49-F238E27FC236}">
                  <a16:creationId xmlns:a16="http://schemas.microsoft.com/office/drawing/2014/main" id="{15EC9530-8F3A-98E8-CB06-64DA09344B16}"/>
                </a:ext>
              </a:extLst>
            </p:cNvPr>
            <p:cNvSpPr txBox="1"/>
            <p:nvPr userDrawn="1"/>
          </p:nvSpPr>
          <p:spPr>
            <a:xfrm>
              <a:off x="-1821584" y="897895"/>
              <a:ext cx="1689882" cy="1468094"/>
            </a:xfrm>
            <a:prstGeom prst="rect">
              <a:avLst/>
            </a:prstGeom>
            <a:noFill/>
          </p:spPr>
          <p:txBody>
            <a:bodyPr wrap="square" lIns="0" tIns="0" rIns="0" bIns="0" rtlCol="0">
              <a:spAutoFit/>
            </a:bodyPr>
            <a:lstStyle/>
            <a:p>
              <a:pPr marL="0" indent="0">
                <a:lnSpc>
                  <a:spcPct val="120000"/>
                </a:lnSpc>
                <a:buFont typeface="Calibri" panose="020F0502020204030204" pitchFamily="34" charset="0"/>
                <a:buNone/>
              </a:pPr>
              <a:r>
                <a:rPr lang="nb-NO" sz="900" b="0" u="none" strike="noStrike" dirty="0">
                  <a:solidFill>
                    <a:srgbClr val="032B2F"/>
                  </a:solidFill>
                  <a:effectLst/>
                  <a:latin typeface="+mn-lt"/>
                </a:rPr>
                <a:t>Valgfritt om man vil legge inn bilde eller illustrasjon.</a:t>
              </a:r>
            </a:p>
            <a:p>
              <a:pPr marL="0" indent="0">
                <a:lnSpc>
                  <a:spcPct val="120000"/>
                </a:lnSpc>
                <a:buFont typeface="Calibri" panose="020F0502020204030204" pitchFamily="34" charset="0"/>
                <a:buNone/>
              </a:pPr>
              <a:r>
                <a:rPr lang="nb-NO" sz="900" b="0" u="none" strike="noStrike" dirty="0">
                  <a:solidFill>
                    <a:srgbClr val="032B2F"/>
                  </a:solidFill>
                  <a:effectLst/>
                  <a:latin typeface="+mn-lt"/>
                </a:rPr>
                <a:t>Illustrasjonene kan ha disse bakgrunnene:</a:t>
              </a:r>
            </a:p>
            <a:p>
              <a:pPr>
                <a:lnSpc>
                  <a:spcPct val="120000"/>
                </a:lnSpc>
              </a:pPr>
              <a:r>
                <a:rPr lang="nb-NO" sz="900" b="0" u="none" strike="noStrike" dirty="0">
                  <a:solidFill>
                    <a:srgbClr val="032B2F"/>
                  </a:solidFill>
                  <a:effectLst/>
                  <a:latin typeface="+mn-lt"/>
                </a:rPr>
                <a:t>Lysegrønn – #E2F1DF</a:t>
              </a:r>
              <a:endParaRPr lang="nb-NO" sz="900" b="0" dirty="0">
                <a:solidFill>
                  <a:srgbClr val="032B2F"/>
                </a:solidFill>
                <a:latin typeface="+mn-lt"/>
              </a:endParaRPr>
            </a:p>
            <a:p>
              <a:pPr marL="0" indent="0">
                <a:lnSpc>
                  <a:spcPct val="120000"/>
                </a:lnSpc>
                <a:buFont typeface="Calibri" panose="020F0502020204030204" pitchFamily="34" charset="0"/>
                <a:buNone/>
              </a:pPr>
              <a:r>
                <a:rPr lang="nb-NO" sz="900" b="0" u="none" strike="noStrike" dirty="0">
                  <a:solidFill>
                    <a:srgbClr val="032B2F"/>
                  </a:solidFill>
                  <a:effectLst/>
                  <a:latin typeface="+mn-lt"/>
                </a:rPr>
                <a:t>Lyseblå - #E7F2F8</a:t>
              </a:r>
            </a:p>
            <a:p>
              <a:pPr>
                <a:lnSpc>
                  <a:spcPct val="120000"/>
                </a:lnSpc>
              </a:pPr>
              <a:r>
                <a:rPr lang="nb-NO" sz="900" b="0" dirty="0">
                  <a:solidFill>
                    <a:srgbClr val="032B2F"/>
                  </a:solidFill>
                  <a:latin typeface="+mn-lt"/>
                </a:rPr>
                <a:t>Lysebeige – #FAF6F3</a:t>
              </a:r>
              <a:br>
                <a:rPr lang="nb-NO" sz="900" b="0" dirty="0">
                  <a:solidFill>
                    <a:srgbClr val="032B2F"/>
                  </a:solidFill>
                  <a:latin typeface="+mn-lt"/>
                </a:rPr>
              </a:br>
              <a:r>
                <a:rPr lang="nb-NO" sz="900" b="0" dirty="0">
                  <a:solidFill>
                    <a:srgbClr val="032B2F"/>
                  </a:solidFill>
                  <a:latin typeface="+mn-lt"/>
                </a:rPr>
                <a:t>Mellomgrønn – #68B096</a:t>
              </a:r>
            </a:p>
            <a:p>
              <a:endParaRPr lang="nb-NO" sz="900" b="0" dirty="0">
                <a:latin typeface="+mn-lt"/>
              </a:endParaRPr>
            </a:p>
          </p:txBody>
        </p:sp>
        <p:sp>
          <p:nvSpPr>
            <p:cNvPr id="8" name="Rektangel 7">
              <a:extLst>
                <a:ext uri="{FF2B5EF4-FFF2-40B4-BE49-F238E27FC236}">
                  <a16:creationId xmlns:a16="http://schemas.microsoft.com/office/drawing/2014/main" id="{5DF8424E-C155-6DB2-369A-51A220841AF2}"/>
                </a:ext>
              </a:extLst>
            </p:cNvPr>
            <p:cNvSpPr/>
            <p:nvPr userDrawn="1"/>
          </p:nvSpPr>
          <p:spPr>
            <a:xfrm>
              <a:off x="-668267" y="1577950"/>
              <a:ext cx="158310"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9" name="Rektangel 8">
              <a:extLst>
                <a:ext uri="{FF2B5EF4-FFF2-40B4-BE49-F238E27FC236}">
                  <a16:creationId xmlns:a16="http://schemas.microsoft.com/office/drawing/2014/main" id="{754B0739-E442-31B3-CD94-49A7137736C8}"/>
                </a:ext>
              </a:extLst>
            </p:cNvPr>
            <p:cNvSpPr/>
            <p:nvPr userDrawn="1"/>
          </p:nvSpPr>
          <p:spPr>
            <a:xfrm>
              <a:off x="-668267" y="1741120"/>
              <a:ext cx="158310"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dirty="0"/>
            </a:p>
          </p:txBody>
        </p:sp>
        <p:sp>
          <p:nvSpPr>
            <p:cNvPr id="10" name="Rektangel 9">
              <a:extLst>
                <a:ext uri="{FF2B5EF4-FFF2-40B4-BE49-F238E27FC236}">
                  <a16:creationId xmlns:a16="http://schemas.microsoft.com/office/drawing/2014/main" id="{F305FD85-2ACA-D595-B917-E84B243FF9DE}"/>
                </a:ext>
              </a:extLst>
            </p:cNvPr>
            <p:cNvSpPr/>
            <p:nvPr userDrawn="1"/>
          </p:nvSpPr>
          <p:spPr>
            <a:xfrm>
              <a:off x="-668267" y="1904289"/>
              <a:ext cx="158310"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8" name="Rektangel 17">
              <a:extLst>
                <a:ext uri="{FF2B5EF4-FFF2-40B4-BE49-F238E27FC236}">
                  <a16:creationId xmlns:a16="http://schemas.microsoft.com/office/drawing/2014/main" id="{F56CBBBB-2EC5-59D8-DAD8-07839C823204}"/>
                </a:ext>
              </a:extLst>
            </p:cNvPr>
            <p:cNvSpPr/>
            <p:nvPr userDrawn="1"/>
          </p:nvSpPr>
          <p:spPr>
            <a:xfrm>
              <a:off x="-504063" y="2071511"/>
              <a:ext cx="158310" cy="123825"/>
            </a:xfrm>
            <a:prstGeom prst="rect">
              <a:avLst/>
            </a:prstGeom>
            <a:solidFill>
              <a:srgbClr val="68B096"/>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1" name="TekstSylinder 10">
            <a:extLst>
              <a:ext uri="{FF2B5EF4-FFF2-40B4-BE49-F238E27FC236}">
                <a16:creationId xmlns:a16="http://schemas.microsoft.com/office/drawing/2014/main" id="{3C71B41F-EE78-B7A3-E9D2-1C49F8CB4440}"/>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Pauseside</a:t>
            </a:r>
          </a:p>
        </p:txBody>
      </p:sp>
      <p:sp>
        <p:nvSpPr>
          <p:cNvPr id="17" name="TekstSylinder 16">
            <a:extLst>
              <a:ext uri="{FF2B5EF4-FFF2-40B4-BE49-F238E27FC236}">
                <a16:creationId xmlns:a16="http://schemas.microsoft.com/office/drawing/2014/main" id="{A58E1EFB-9953-6B5D-5A67-A6131440EA61}"/>
              </a:ext>
            </a:extLst>
          </p:cNvPr>
          <p:cNvSpPr txBox="1"/>
          <p:nvPr userDrawn="1"/>
        </p:nvSpPr>
        <p:spPr>
          <a:xfrm>
            <a:off x="-1743412" y="5717314"/>
            <a:ext cx="1466114" cy="431657"/>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 typeface="Calibri" panose="020F0502020204030204" pitchFamily="34" charset="0"/>
              <a:buNone/>
              <a:tabLst/>
              <a:defRPr/>
            </a:pPr>
            <a:r>
              <a:rPr lang="nb-NO" sz="800" i="1" dirty="0"/>
              <a:t>Trykk «flere farger» under malingsspannet for å skrive HEX-verdi</a:t>
            </a:r>
          </a:p>
        </p:txBody>
      </p:sp>
    </p:spTree>
    <p:extLst>
      <p:ext uri="{BB962C8B-B14F-4D97-AF65-F5344CB8AC3E}">
        <p14:creationId xmlns:p14="http://schemas.microsoft.com/office/powerpoint/2010/main" val="377983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ide med nummerert punktliste">
    <p:spTree>
      <p:nvGrpSpPr>
        <p:cNvPr id="1" name=""/>
        <p:cNvGrpSpPr/>
        <p:nvPr/>
      </p:nvGrpSpPr>
      <p:grpSpPr>
        <a:xfrm>
          <a:off x="0" y="0"/>
          <a:ext cx="0" cy="0"/>
          <a:chOff x="0" y="0"/>
          <a:chExt cx="0" cy="0"/>
        </a:xfrm>
      </p:grpSpPr>
      <p:sp>
        <p:nvSpPr>
          <p:cNvPr id="26" name="Plassholder for tekst 25">
            <a:extLst>
              <a:ext uri="{FF2B5EF4-FFF2-40B4-BE49-F238E27FC236}">
                <a16:creationId xmlns:a16="http://schemas.microsoft.com/office/drawing/2014/main" id="{01ED0CE7-6962-2049-16E7-D1422C3022EA}"/>
              </a:ext>
            </a:extLst>
          </p:cNvPr>
          <p:cNvSpPr>
            <a:spLocks noGrp="1"/>
          </p:cNvSpPr>
          <p:nvPr>
            <p:ph type="body" sz="quarter" idx="11" hasCustomPrompt="1"/>
          </p:nvPr>
        </p:nvSpPr>
        <p:spPr>
          <a:xfrm>
            <a:off x="360045" y="1773238"/>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24" name="Tittel 23">
            <a:extLst>
              <a:ext uri="{FF2B5EF4-FFF2-40B4-BE49-F238E27FC236}">
                <a16:creationId xmlns:a16="http://schemas.microsoft.com/office/drawing/2014/main" id="{2CE5B71C-20E9-6D4C-2D84-CA9BA408A5FD}"/>
              </a:ext>
            </a:extLst>
          </p:cNvPr>
          <p:cNvSpPr>
            <a:spLocks noGrp="1"/>
          </p:cNvSpPr>
          <p:nvPr userDrawn="1">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5" name="Plassholder for tekst 24">
            <a:extLst>
              <a:ext uri="{FF2B5EF4-FFF2-40B4-BE49-F238E27FC236}">
                <a16:creationId xmlns:a16="http://schemas.microsoft.com/office/drawing/2014/main" id="{613290E2-3328-FBB9-CC4A-FC634F22AA36}"/>
              </a:ext>
            </a:extLst>
          </p:cNvPr>
          <p:cNvSpPr>
            <a:spLocks noGrp="1"/>
          </p:cNvSpPr>
          <p:nvPr userDrawn="1">
            <p:ph type="body" idx="10"/>
          </p:nvPr>
        </p:nvSpPr>
        <p:spPr>
          <a:xfrm>
            <a:off x="1090149" y="1878331"/>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7" name="Plassholder for tekst 25">
            <a:extLst>
              <a:ext uri="{FF2B5EF4-FFF2-40B4-BE49-F238E27FC236}">
                <a16:creationId xmlns:a16="http://schemas.microsoft.com/office/drawing/2014/main" id="{E7DFE08E-D61A-5BBD-3475-A1375370F2B4}"/>
              </a:ext>
            </a:extLst>
          </p:cNvPr>
          <p:cNvSpPr>
            <a:spLocks noGrp="1"/>
          </p:cNvSpPr>
          <p:nvPr>
            <p:ph type="body" sz="quarter" idx="12" hasCustomPrompt="1"/>
          </p:nvPr>
        </p:nvSpPr>
        <p:spPr>
          <a:xfrm>
            <a:off x="360045" y="2803653"/>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28" name="Plassholder for tekst 24">
            <a:extLst>
              <a:ext uri="{FF2B5EF4-FFF2-40B4-BE49-F238E27FC236}">
                <a16:creationId xmlns:a16="http://schemas.microsoft.com/office/drawing/2014/main" id="{DC6DBC35-690C-96CD-C492-8F5A6E433448}"/>
              </a:ext>
            </a:extLst>
          </p:cNvPr>
          <p:cNvSpPr>
            <a:spLocks noGrp="1"/>
          </p:cNvSpPr>
          <p:nvPr>
            <p:ph type="body" idx="13"/>
          </p:nvPr>
        </p:nvSpPr>
        <p:spPr>
          <a:xfrm>
            <a:off x="1090149" y="2908746"/>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9" name="Plassholder for tekst 25">
            <a:extLst>
              <a:ext uri="{FF2B5EF4-FFF2-40B4-BE49-F238E27FC236}">
                <a16:creationId xmlns:a16="http://schemas.microsoft.com/office/drawing/2014/main" id="{634C5626-A77F-6787-ABC5-690479051756}"/>
              </a:ext>
            </a:extLst>
          </p:cNvPr>
          <p:cNvSpPr>
            <a:spLocks noGrp="1"/>
          </p:cNvSpPr>
          <p:nvPr>
            <p:ph type="body" sz="quarter" idx="14" hasCustomPrompt="1"/>
          </p:nvPr>
        </p:nvSpPr>
        <p:spPr>
          <a:xfrm>
            <a:off x="360045" y="3834068"/>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30" name="Plassholder for tekst 24">
            <a:extLst>
              <a:ext uri="{FF2B5EF4-FFF2-40B4-BE49-F238E27FC236}">
                <a16:creationId xmlns:a16="http://schemas.microsoft.com/office/drawing/2014/main" id="{7657A75D-CDDA-04E6-1896-8A8487141634}"/>
              </a:ext>
            </a:extLst>
          </p:cNvPr>
          <p:cNvSpPr>
            <a:spLocks noGrp="1"/>
          </p:cNvSpPr>
          <p:nvPr>
            <p:ph type="body" idx="15"/>
          </p:nvPr>
        </p:nvSpPr>
        <p:spPr>
          <a:xfrm>
            <a:off x="1090149" y="3939161"/>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31" name="Plassholder for tekst 25">
            <a:extLst>
              <a:ext uri="{FF2B5EF4-FFF2-40B4-BE49-F238E27FC236}">
                <a16:creationId xmlns:a16="http://schemas.microsoft.com/office/drawing/2014/main" id="{FE7BDD74-94B3-50E2-14E2-C423CE81D258}"/>
              </a:ext>
            </a:extLst>
          </p:cNvPr>
          <p:cNvSpPr>
            <a:spLocks noGrp="1"/>
          </p:cNvSpPr>
          <p:nvPr>
            <p:ph type="body" sz="quarter" idx="16" hasCustomPrompt="1"/>
          </p:nvPr>
        </p:nvSpPr>
        <p:spPr>
          <a:xfrm>
            <a:off x="360045" y="4864483"/>
            <a:ext cx="576000" cy="576000"/>
          </a:xfrm>
          <a:prstGeom prst="ellipse">
            <a:avLst/>
          </a:prstGeom>
          <a:solidFill>
            <a:srgbClr val="BCDDD0"/>
          </a:solidFill>
        </p:spPr>
        <p:txBody>
          <a:bodyPr lIns="0" tIns="0" rIns="0" bIns="0" anchor="ctr"/>
          <a:lstStyle>
            <a:lvl1pPr marL="0" indent="0" algn="ctr">
              <a:lnSpc>
                <a:spcPct val="100000"/>
              </a:lnSpc>
              <a:spcBef>
                <a:spcPts val="0"/>
              </a:spcBef>
              <a:spcAft>
                <a:spcPts val="0"/>
              </a:spcAft>
              <a:buClrTx/>
              <a:buFontTx/>
              <a:buNone/>
              <a:defRPr sz="2000" b="0" i="0" u="none" cap="none">
                <a:solidFill>
                  <a:schemeClr val="dk1"/>
                </a:solidFill>
                <a:latin typeface="+mj-lt"/>
              </a:defRPr>
            </a:lvl1pPr>
          </a:lstStyle>
          <a:p>
            <a:pPr lvl="0"/>
            <a:r>
              <a:rPr lang="nb-NO" dirty="0" err="1"/>
              <a:t>X</a:t>
            </a:r>
            <a:endParaRPr lang="nb-NO" dirty="0"/>
          </a:p>
        </p:txBody>
      </p:sp>
      <p:sp>
        <p:nvSpPr>
          <p:cNvPr id="32" name="Plassholder for tekst 24">
            <a:extLst>
              <a:ext uri="{FF2B5EF4-FFF2-40B4-BE49-F238E27FC236}">
                <a16:creationId xmlns:a16="http://schemas.microsoft.com/office/drawing/2014/main" id="{877555AA-2DF5-FFB6-293F-DAE9BE501462}"/>
              </a:ext>
            </a:extLst>
          </p:cNvPr>
          <p:cNvSpPr>
            <a:spLocks noGrp="1"/>
          </p:cNvSpPr>
          <p:nvPr>
            <p:ph type="body" idx="17"/>
          </p:nvPr>
        </p:nvSpPr>
        <p:spPr>
          <a:xfrm>
            <a:off x="1090149" y="4969576"/>
            <a:ext cx="10080000" cy="340414"/>
          </a:xfrm>
        </p:spPr>
        <p:txBody>
          <a:bodyPr lIns="0" tIns="0" rIns="0" bIns="0" anchor="ctr">
            <a:spAutoFit/>
          </a:bodyPr>
          <a:lstStyle>
            <a:lvl1pPr marL="0" indent="0" algn="l">
              <a:lnSpc>
                <a:spcPct val="120000"/>
              </a:lnSpc>
              <a:spcBef>
                <a:spcPts val="300"/>
              </a:spcBef>
              <a:spcAft>
                <a:spcPts val="0"/>
              </a:spcAft>
              <a:buClrTx/>
              <a:buFontTx/>
              <a:buNone/>
              <a:defRPr sz="2000" b="0" i="0" u="none" cap="none">
                <a:solidFill>
                  <a:srgbClr val="032B2F"/>
                </a:solidFill>
                <a:latin typeface="+mn-lt"/>
              </a:defRPr>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6D295B7D-0BDF-A7C4-AB90-104E48A236C3}"/>
              </a:ext>
            </a:extLst>
          </p:cNvPr>
          <p:cNvSpPr>
            <a:spLocks noGrp="1"/>
          </p:cNvSpPr>
          <p:nvPr>
            <p:ph type="dt" sz="half" idx="18"/>
          </p:nvPr>
        </p:nvSpPr>
        <p:spPr/>
        <p:txBody>
          <a:bodyPr/>
          <a:lstStyle>
            <a:lvl1pPr>
              <a:defRPr>
                <a:solidFill>
                  <a:schemeClr val="dk1"/>
                </a:solidFill>
              </a:defRPr>
            </a:lvl1pPr>
          </a:lstStyle>
          <a:p>
            <a:fld id="{0C642DAF-FB34-472F-8521-8D88BE7D210D}" type="datetime1">
              <a:rPr lang="nb-NO" smtClean="0"/>
              <a:t>06.03.2024</a:t>
            </a:fld>
            <a:endParaRPr lang="nb-NO"/>
          </a:p>
        </p:txBody>
      </p:sp>
      <p:sp>
        <p:nvSpPr>
          <p:cNvPr id="3" name="Plassholder for bunntekst 2">
            <a:extLst>
              <a:ext uri="{FF2B5EF4-FFF2-40B4-BE49-F238E27FC236}">
                <a16:creationId xmlns:a16="http://schemas.microsoft.com/office/drawing/2014/main" id="{0B40CE75-AF23-A163-0932-35286EC81EF8}"/>
              </a:ext>
            </a:extLst>
          </p:cNvPr>
          <p:cNvSpPr>
            <a:spLocks noGrp="1"/>
          </p:cNvSpPr>
          <p:nvPr>
            <p:ph type="ftr" sz="quarter" idx="19"/>
          </p:nvPr>
        </p:nvSpPr>
        <p:spPr/>
        <p:txBody>
          <a:bodyPr/>
          <a:lstStyle/>
          <a:p>
            <a:endParaRPr lang="nb-NO" dirty="0"/>
          </a:p>
        </p:txBody>
      </p:sp>
      <p:sp>
        <p:nvSpPr>
          <p:cNvPr id="4" name="Plassholder for lysbildenummer 3">
            <a:extLst>
              <a:ext uri="{FF2B5EF4-FFF2-40B4-BE49-F238E27FC236}">
                <a16:creationId xmlns:a16="http://schemas.microsoft.com/office/drawing/2014/main" id="{3379859C-7EC7-10F1-8E6B-24C3C126ECAB}"/>
              </a:ext>
            </a:extLst>
          </p:cNvPr>
          <p:cNvSpPr>
            <a:spLocks noGrp="1"/>
          </p:cNvSpPr>
          <p:nvPr>
            <p:ph type="sldNum" sz="quarter" idx="20"/>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60218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cxnSp>
        <p:nvCxnSpPr>
          <p:cNvPr id="8" name="Timeline">
            <a:extLst>
              <a:ext uri="{FF2B5EF4-FFF2-40B4-BE49-F238E27FC236}">
                <a16:creationId xmlns:a16="http://schemas.microsoft.com/office/drawing/2014/main" id="{5250D6F0-9D1A-5B58-97EC-997A7E9767E7}"/>
              </a:ext>
            </a:extLst>
          </p:cNvPr>
          <p:cNvCxnSpPr>
            <a:cxnSpLocks/>
          </p:cNvCxnSpPr>
          <p:nvPr/>
        </p:nvCxnSpPr>
        <p:spPr>
          <a:xfrm>
            <a:off x="370800" y="3730419"/>
            <a:ext cx="11449725" cy="0"/>
          </a:xfrm>
          <a:prstGeom prst="straightConnector1">
            <a:avLst/>
          </a:prstGeom>
          <a:ln w="12700">
            <a:solidFill>
              <a:srgbClr val="054449"/>
            </a:solidFill>
            <a:tailEnd type="triangle"/>
          </a:ln>
        </p:spPr>
        <p:style>
          <a:lnRef idx="1">
            <a:schemeClr val="accent1"/>
          </a:lnRef>
          <a:fillRef idx="0">
            <a:schemeClr val="accent1"/>
          </a:fillRef>
          <a:effectRef idx="0">
            <a:schemeClr val="accent1"/>
          </a:effectRef>
          <a:fontRef idx="minor">
            <a:schemeClr val="tx1"/>
          </a:fontRef>
        </p:style>
      </p:cxnSp>
      <p:grpSp>
        <p:nvGrpSpPr>
          <p:cNvPr id="28" name="Eksempel 1" hidden="1">
            <a:extLst>
              <a:ext uri="{FF2B5EF4-FFF2-40B4-BE49-F238E27FC236}">
                <a16:creationId xmlns:a16="http://schemas.microsoft.com/office/drawing/2014/main" id="{F9273C31-65BF-5E58-75F8-EF4F496271F5}"/>
              </a:ext>
            </a:extLst>
          </p:cNvPr>
          <p:cNvGrpSpPr/>
          <p:nvPr userDrawn="1"/>
        </p:nvGrpSpPr>
        <p:grpSpPr>
          <a:xfrm>
            <a:off x="4878762" y="2453200"/>
            <a:ext cx="1728000" cy="2540058"/>
            <a:chOff x="4878762" y="2453200"/>
            <a:chExt cx="1728000" cy="2540058"/>
          </a:xfrm>
        </p:grpSpPr>
        <p:sp>
          <p:nvSpPr>
            <p:cNvPr id="9" name="Rectangle 4">
              <a:extLst>
                <a:ext uri="{FF2B5EF4-FFF2-40B4-BE49-F238E27FC236}">
                  <a16:creationId xmlns:a16="http://schemas.microsoft.com/office/drawing/2014/main" id="{E542A5FC-CC0D-05BE-69CF-E96367C1B25D}"/>
                </a:ext>
              </a:extLst>
            </p:cNvPr>
            <p:cNvSpPr/>
            <p:nvPr/>
          </p:nvSpPr>
          <p:spPr>
            <a:xfrm flipH="1">
              <a:off x="5735562" y="2453200"/>
              <a:ext cx="14400" cy="1331219"/>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Oval 5">
              <a:extLst>
                <a:ext uri="{FF2B5EF4-FFF2-40B4-BE49-F238E27FC236}">
                  <a16:creationId xmlns:a16="http://schemas.microsoft.com/office/drawing/2014/main" id="{6B20FDC6-A2E0-E5BD-37E9-2B3A16576F55}"/>
                </a:ext>
              </a:extLst>
            </p:cNvPr>
            <p:cNvSpPr/>
            <p:nvPr/>
          </p:nvSpPr>
          <p:spPr>
            <a:xfrm>
              <a:off x="5454762" y="2453200"/>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Plassholder for innhold 2">
              <a:extLst>
                <a:ext uri="{FF2B5EF4-FFF2-40B4-BE49-F238E27FC236}">
                  <a16:creationId xmlns:a16="http://schemas.microsoft.com/office/drawing/2014/main" id="{ED6B51A4-5ED0-88F0-3804-CD9122B01048}"/>
                </a:ext>
              </a:extLst>
            </p:cNvPr>
            <p:cNvSpPr txBox="1">
              <a:spLocks/>
            </p:cNvSpPr>
            <p:nvPr/>
          </p:nvSpPr>
          <p:spPr>
            <a:xfrm>
              <a:off x="5628020" y="2535508"/>
              <a:ext cx="229484" cy="375142"/>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40000"/>
                </a:lnSpc>
                <a:buNone/>
              </a:pPr>
              <a:r>
                <a:rPr lang="nb-NO" sz="1800" b="1" u="none" strike="noStrike" dirty="0">
                  <a:solidFill>
                    <a:schemeClr val="dk1"/>
                  </a:solidFill>
                  <a:effectLst/>
                  <a:latin typeface="Avenir Next LT Pro Demi" panose="020B0504020202020204" pitchFamily="34" charset="77"/>
                </a:rPr>
                <a:t>1</a:t>
              </a:r>
            </a:p>
          </p:txBody>
        </p:sp>
        <p:sp>
          <p:nvSpPr>
            <p:cNvPr id="12" name="Plassholder for innhold 2">
              <a:extLst>
                <a:ext uri="{FF2B5EF4-FFF2-40B4-BE49-F238E27FC236}">
                  <a16:creationId xmlns:a16="http://schemas.microsoft.com/office/drawing/2014/main" id="{51A2596A-5A20-7DAA-C874-A71A5FE02839}"/>
                </a:ext>
              </a:extLst>
            </p:cNvPr>
            <p:cNvSpPr txBox="1">
              <a:spLocks/>
            </p:cNvSpPr>
            <p:nvPr/>
          </p:nvSpPr>
          <p:spPr>
            <a:xfrm>
              <a:off x="4878762" y="3946267"/>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20000"/>
                </a:lnSpc>
                <a:buNone/>
              </a:pPr>
              <a:r>
                <a:rPr lang="nb-NO" sz="1200" b="1" u="none" strike="noStrike" dirty="0">
                  <a:solidFill>
                    <a:schemeClr val="dk1"/>
                  </a:solidFill>
                  <a:effectLst/>
                  <a:latin typeface="Avenir Next LT Pro Demi" panose="020B0504020202020204" pitchFamily="34" charset="77"/>
                </a:rPr>
                <a:t>Uke 35</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Tilstandsbeskrivelser</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med prioritering av</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utfordringer</a:t>
              </a:r>
            </a:p>
          </p:txBody>
        </p:sp>
        <p:sp>
          <p:nvSpPr>
            <p:cNvPr id="13" name="Oval 28">
              <a:extLst>
                <a:ext uri="{FF2B5EF4-FFF2-40B4-BE49-F238E27FC236}">
                  <a16:creationId xmlns:a16="http://schemas.microsoft.com/office/drawing/2014/main" id="{2CE47D50-7048-B5C9-F143-8237438DB604}"/>
                </a:ext>
              </a:extLst>
            </p:cNvPr>
            <p:cNvSpPr/>
            <p:nvPr/>
          </p:nvSpPr>
          <p:spPr>
            <a:xfrm>
              <a:off x="5688762" y="3676419"/>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grpSp>
        <p:nvGrpSpPr>
          <p:cNvPr id="49" name="Eksempel 2" hidden="1">
            <a:extLst>
              <a:ext uri="{FF2B5EF4-FFF2-40B4-BE49-F238E27FC236}">
                <a16:creationId xmlns:a16="http://schemas.microsoft.com/office/drawing/2014/main" id="{33038668-400F-8225-4DDA-539AF050D472}"/>
              </a:ext>
            </a:extLst>
          </p:cNvPr>
          <p:cNvGrpSpPr/>
          <p:nvPr userDrawn="1"/>
        </p:nvGrpSpPr>
        <p:grpSpPr>
          <a:xfrm>
            <a:off x="6981391" y="2602428"/>
            <a:ext cx="1728000" cy="2405210"/>
            <a:chOff x="6981391" y="2602428"/>
            <a:chExt cx="1728000" cy="2405210"/>
          </a:xfrm>
        </p:grpSpPr>
        <p:sp>
          <p:nvSpPr>
            <p:cNvPr id="14" name="Plassholder for innhold 2">
              <a:extLst>
                <a:ext uri="{FF2B5EF4-FFF2-40B4-BE49-F238E27FC236}">
                  <a16:creationId xmlns:a16="http://schemas.microsoft.com/office/drawing/2014/main" id="{7D938853-84CA-6E99-7C61-1904C466802B}"/>
                </a:ext>
              </a:extLst>
            </p:cNvPr>
            <p:cNvSpPr txBox="1">
              <a:spLocks/>
            </p:cNvSpPr>
            <p:nvPr/>
          </p:nvSpPr>
          <p:spPr>
            <a:xfrm>
              <a:off x="6981391" y="2602428"/>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20000"/>
                </a:lnSpc>
                <a:buNone/>
              </a:pPr>
              <a:r>
                <a:rPr lang="nb-NO" sz="1200" b="1" u="none" strike="noStrike" dirty="0">
                  <a:solidFill>
                    <a:schemeClr val="dk1"/>
                  </a:solidFill>
                  <a:effectLst/>
                  <a:latin typeface="Avenir Next LT Pro Demi" panose="020B0504020202020204" pitchFamily="34" charset="77"/>
                </a:rPr>
                <a:t>Uke 38</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Forslag til 3-årig plan</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med de prioriterte</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utfordringene</a:t>
              </a:r>
            </a:p>
          </p:txBody>
        </p:sp>
        <p:sp>
          <p:nvSpPr>
            <p:cNvPr id="15" name="Rectangle 30">
              <a:extLst>
                <a:ext uri="{FF2B5EF4-FFF2-40B4-BE49-F238E27FC236}">
                  <a16:creationId xmlns:a16="http://schemas.microsoft.com/office/drawing/2014/main" id="{B6BE93A7-70D0-48C2-96A1-8F5185513149}"/>
                </a:ext>
              </a:extLst>
            </p:cNvPr>
            <p:cNvSpPr/>
            <p:nvPr/>
          </p:nvSpPr>
          <p:spPr>
            <a:xfrm flipH="1">
              <a:off x="7838191" y="3676419"/>
              <a:ext cx="14400" cy="1331219"/>
            </a:xfrm>
            <a:prstGeom prst="rect">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Oval 31">
              <a:extLst>
                <a:ext uri="{FF2B5EF4-FFF2-40B4-BE49-F238E27FC236}">
                  <a16:creationId xmlns:a16="http://schemas.microsoft.com/office/drawing/2014/main" id="{36B2BE6A-D0BA-CFA4-D7DA-CE42C466B236}"/>
                </a:ext>
              </a:extLst>
            </p:cNvPr>
            <p:cNvSpPr/>
            <p:nvPr/>
          </p:nvSpPr>
          <p:spPr>
            <a:xfrm>
              <a:off x="7557391" y="4431638"/>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Plassholder for innhold 2">
              <a:extLst>
                <a:ext uri="{FF2B5EF4-FFF2-40B4-BE49-F238E27FC236}">
                  <a16:creationId xmlns:a16="http://schemas.microsoft.com/office/drawing/2014/main" id="{862C9251-DD0C-E604-ABA2-8A9325A6053D}"/>
                </a:ext>
              </a:extLst>
            </p:cNvPr>
            <p:cNvSpPr txBox="1">
              <a:spLocks/>
            </p:cNvSpPr>
            <p:nvPr/>
          </p:nvSpPr>
          <p:spPr>
            <a:xfrm>
              <a:off x="7730649" y="4513946"/>
              <a:ext cx="229484" cy="375142"/>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rtl="0" fontAlgn="base">
                <a:lnSpc>
                  <a:spcPct val="140000"/>
                </a:lnSpc>
                <a:buNone/>
              </a:pPr>
              <a:r>
                <a:rPr lang="nb-NO" sz="1800" b="1" u="none" strike="noStrike" dirty="0">
                  <a:solidFill>
                    <a:schemeClr val="dk1"/>
                  </a:solidFill>
                  <a:effectLst/>
                  <a:latin typeface="Avenir Next LT Pro Demi" panose="020B0504020202020204" pitchFamily="34" charset="77"/>
                </a:rPr>
                <a:t>2</a:t>
              </a:r>
            </a:p>
          </p:txBody>
        </p:sp>
        <p:sp>
          <p:nvSpPr>
            <p:cNvPr id="18" name="Oval 33">
              <a:extLst>
                <a:ext uri="{FF2B5EF4-FFF2-40B4-BE49-F238E27FC236}">
                  <a16:creationId xmlns:a16="http://schemas.microsoft.com/office/drawing/2014/main" id="{B381FB15-42BE-4878-ADE8-92AEBD29C1A8}"/>
                </a:ext>
              </a:extLst>
            </p:cNvPr>
            <p:cNvSpPr/>
            <p:nvPr/>
          </p:nvSpPr>
          <p:spPr>
            <a:xfrm>
              <a:off x="7791391" y="3676419"/>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 name="Plassholder for dato 1">
            <a:extLst>
              <a:ext uri="{FF2B5EF4-FFF2-40B4-BE49-F238E27FC236}">
                <a16:creationId xmlns:a16="http://schemas.microsoft.com/office/drawing/2014/main" id="{30A3A65E-555F-A3B8-4C8A-04DB58190922}"/>
              </a:ext>
            </a:extLst>
          </p:cNvPr>
          <p:cNvSpPr>
            <a:spLocks noGrp="1"/>
          </p:cNvSpPr>
          <p:nvPr userDrawn="1">
            <p:ph type="dt" sz="half" idx="10"/>
          </p:nvPr>
        </p:nvSpPr>
        <p:spPr/>
        <p:txBody>
          <a:bodyPr/>
          <a:lstStyle>
            <a:lvl1pPr>
              <a:defRPr>
                <a:solidFill>
                  <a:schemeClr val="dk1"/>
                </a:solidFill>
              </a:defRPr>
            </a:lvl1pPr>
          </a:lstStyle>
          <a:p>
            <a:fld id="{BDE52FA1-07E4-4D4F-8388-3362A50DB180}" type="datetime1">
              <a:rPr lang="nb-NO" smtClean="0"/>
              <a:t>06.03.2024</a:t>
            </a:fld>
            <a:endParaRPr lang="nb-NO"/>
          </a:p>
        </p:txBody>
      </p:sp>
      <p:sp>
        <p:nvSpPr>
          <p:cNvPr id="3" name="Plassholder for bunntekst 2">
            <a:extLst>
              <a:ext uri="{FF2B5EF4-FFF2-40B4-BE49-F238E27FC236}">
                <a16:creationId xmlns:a16="http://schemas.microsoft.com/office/drawing/2014/main" id="{2A15C145-CD05-D31A-ED20-C60D6D6BD402}"/>
              </a:ext>
            </a:extLst>
          </p:cNvPr>
          <p:cNvSpPr>
            <a:spLocks noGrp="1"/>
          </p:cNvSpPr>
          <p:nvPr userDrawn="1">
            <p:ph type="ftr" sz="quarter" idx="11"/>
          </p:nvPr>
        </p:nvSpPr>
        <p:spPr/>
        <p:txBody>
          <a:bodyPr/>
          <a:lstStyle/>
          <a:p>
            <a:endParaRPr lang="nb-NO" dirty="0"/>
          </a:p>
        </p:txBody>
      </p:sp>
      <p:sp>
        <p:nvSpPr>
          <p:cNvPr id="4" name="Plassholder for lysbildenummer 3">
            <a:extLst>
              <a:ext uri="{FF2B5EF4-FFF2-40B4-BE49-F238E27FC236}">
                <a16:creationId xmlns:a16="http://schemas.microsoft.com/office/drawing/2014/main" id="{5E64C6DC-4C45-3A5E-F29A-9C6C417FA2DF}"/>
              </a:ext>
            </a:extLst>
          </p:cNvPr>
          <p:cNvSpPr>
            <a:spLocks noGrp="1"/>
          </p:cNvSpPr>
          <p:nvPr userDrawn="1">
            <p:ph type="sldNum" sz="quarter" idx="12"/>
          </p:nvPr>
        </p:nvSpPr>
        <p:spPr/>
        <p:txBody>
          <a:bodyPr/>
          <a:lstStyle>
            <a:lvl1pPr>
              <a:defRPr>
                <a:solidFill>
                  <a:schemeClr val="dk1"/>
                </a:solidFill>
              </a:defRPr>
            </a:lvl1pPr>
          </a:lstStyle>
          <a:p>
            <a:fld id="{0CD1C0F9-8870-45B6-8F4C-C141C91534A5}" type="slidenum">
              <a:rPr lang="nb-NO" smtClean="0"/>
              <a:pPr/>
              <a:t>‹#›</a:t>
            </a:fld>
            <a:endParaRPr lang="nb-NO"/>
          </a:p>
        </p:txBody>
      </p:sp>
      <p:grpSp>
        <p:nvGrpSpPr>
          <p:cNvPr id="36" name="Point" hidden="1">
            <a:extLst>
              <a:ext uri="{FF2B5EF4-FFF2-40B4-BE49-F238E27FC236}">
                <a16:creationId xmlns:a16="http://schemas.microsoft.com/office/drawing/2014/main" id="{0E9F9B75-FB53-D2BF-77DC-D357E2B3E2DF}"/>
              </a:ext>
            </a:extLst>
          </p:cNvPr>
          <p:cNvGrpSpPr/>
          <p:nvPr userDrawn="1"/>
        </p:nvGrpSpPr>
        <p:grpSpPr>
          <a:xfrm>
            <a:off x="3759166" y="2457327"/>
            <a:ext cx="576000" cy="1327092"/>
            <a:chOff x="4047166" y="2453870"/>
            <a:chExt cx="576000" cy="1327092"/>
          </a:xfrm>
        </p:grpSpPr>
        <p:cxnSp>
          <p:nvCxnSpPr>
            <p:cNvPr id="21" name="Line">
              <a:extLst>
                <a:ext uri="{FF2B5EF4-FFF2-40B4-BE49-F238E27FC236}">
                  <a16:creationId xmlns:a16="http://schemas.microsoft.com/office/drawing/2014/main" id="{D8DB9052-B2AA-65B7-8370-1F397EAD6AC9}"/>
                </a:ext>
              </a:extLst>
            </p:cNvPr>
            <p:cNvCxnSpPr>
              <a:cxnSpLocks/>
            </p:cNvCxnSpPr>
            <p:nvPr userDrawn="1"/>
          </p:nvCxnSpPr>
          <p:spPr>
            <a:xfrm>
              <a:off x="4335166" y="2737743"/>
              <a:ext cx="0" cy="989219"/>
            </a:xfrm>
            <a:prstGeom prst="line">
              <a:avLst/>
            </a:prstGeom>
            <a:ln w="15875">
              <a:tailEnd type="none" w="lg" len="lg"/>
            </a:ln>
          </p:spPr>
          <p:style>
            <a:lnRef idx="1">
              <a:schemeClr val="accent1"/>
            </a:lnRef>
            <a:fillRef idx="0">
              <a:schemeClr val="accent1"/>
            </a:fillRef>
            <a:effectRef idx="0">
              <a:schemeClr val="accent1"/>
            </a:effectRef>
            <a:fontRef idx="minor">
              <a:schemeClr val="tx1"/>
            </a:fontRef>
          </p:style>
        </p:cxnSp>
        <p:sp>
          <p:nvSpPr>
            <p:cNvPr id="22" name="PointText">
              <a:extLst>
                <a:ext uri="{FF2B5EF4-FFF2-40B4-BE49-F238E27FC236}">
                  <a16:creationId xmlns:a16="http://schemas.microsoft.com/office/drawing/2014/main" id="{F475F11D-4E5C-1204-B0EB-586FA40D55C9}"/>
                </a:ext>
              </a:extLst>
            </p:cNvPr>
            <p:cNvSpPr/>
            <p:nvPr userDrawn="1"/>
          </p:nvSpPr>
          <p:spPr>
            <a:xfrm>
              <a:off x="4047166" y="2453870"/>
              <a:ext cx="576000" cy="576000"/>
            </a:xfrm>
            <a:prstGeom prst="ellipse">
              <a:avLst/>
            </a:prstGeom>
            <a:solidFill>
              <a:srgbClr val="FBD4C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b-NO" dirty="0">
                  <a:solidFill>
                    <a:srgbClr val="032C30"/>
                  </a:solidFill>
                  <a:latin typeface="+mj-lt"/>
                </a:rPr>
                <a:t>#</a:t>
              </a:r>
              <a:endParaRPr lang="en-NO" dirty="0">
                <a:solidFill>
                  <a:srgbClr val="032C30"/>
                </a:solidFill>
                <a:latin typeface="+mj-lt"/>
              </a:endParaRPr>
            </a:p>
          </p:txBody>
        </p:sp>
        <p:sp>
          <p:nvSpPr>
            <p:cNvPr id="35" name="Bullet">
              <a:extLst>
                <a:ext uri="{FF2B5EF4-FFF2-40B4-BE49-F238E27FC236}">
                  <a16:creationId xmlns:a16="http://schemas.microsoft.com/office/drawing/2014/main" id="{DD6E8CDD-D47B-AAD7-14AA-70CAA744B5DA}"/>
                </a:ext>
              </a:extLst>
            </p:cNvPr>
            <p:cNvSpPr/>
            <p:nvPr userDrawn="1"/>
          </p:nvSpPr>
          <p:spPr>
            <a:xfrm>
              <a:off x="4281166" y="3672962"/>
              <a:ext cx="108000" cy="108000"/>
            </a:xfrm>
            <a:prstGeom prst="ellipse">
              <a:avLst/>
            </a:prstGeom>
            <a:solidFill>
              <a:srgbClr val="0544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46" name="Content" hidden="1">
            <a:extLst>
              <a:ext uri="{FF2B5EF4-FFF2-40B4-BE49-F238E27FC236}">
                <a16:creationId xmlns:a16="http://schemas.microsoft.com/office/drawing/2014/main" id="{0A5522EE-D378-11BC-01FD-A8F1462FAA2A}"/>
              </a:ext>
            </a:extLst>
          </p:cNvPr>
          <p:cNvSpPr txBox="1">
            <a:spLocks/>
          </p:cNvSpPr>
          <p:nvPr userDrawn="1"/>
        </p:nvSpPr>
        <p:spPr>
          <a:xfrm>
            <a:off x="3183166" y="3960647"/>
            <a:ext cx="1728000" cy="1046991"/>
          </a:xfrm>
          <a:prstGeom prst="rect">
            <a:avLst/>
          </a:prstGeom>
        </p:spPr>
        <p:txBody>
          <a:bodyPr vert="horz" lIns="0" tIns="0" rIns="0" bIns="0" rtlCol="0" anchor="t">
            <a:no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base">
              <a:lnSpc>
                <a:spcPct val="120000"/>
              </a:lnSpc>
              <a:buNone/>
            </a:pPr>
            <a:r>
              <a:rPr lang="nb-NO" sz="1200" b="1" u="none" strike="noStrike" dirty="0">
                <a:solidFill>
                  <a:schemeClr val="dk1"/>
                </a:solidFill>
                <a:effectLst/>
                <a:latin typeface="Avenir Next LT Pro Demi" panose="020B0504020202020204" pitchFamily="34" charset="77"/>
              </a:rPr>
              <a:t>Overskrift</a:t>
            </a:r>
            <a:br>
              <a:rPr lang="nb-NO" sz="1200" u="none" strike="noStrike" dirty="0">
                <a:solidFill>
                  <a:schemeClr val="dk1"/>
                </a:solidFill>
                <a:effectLst/>
                <a:latin typeface="Avenir Next LT Pro" panose="020B0504020202020204" pitchFamily="34" charset="77"/>
              </a:rPr>
            </a:br>
            <a:r>
              <a:rPr lang="nb-NO" sz="1200" u="none" strike="noStrike" dirty="0">
                <a:solidFill>
                  <a:schemeClr val="dk1"/>
                </a:solidFill>
                <a:effectLst/>
                <a:latin typeface="Avenir Next LT Pro" panose="020B0504020202020204" pitchFamily="34" charset="77"/>
              </a:rPr>
              <a:t>Tekst</a:t>
            </a:r>
          </a:p>
        </p:txBody>
      </p:sp>
      <p:sp>
        <p:nvSpPr>
          <p:cNvPr id="47" name="Tittel 46">
            <a:extLst>
              <a:ext uri="{FF2B5EF4-FFF2-40B4-BE49-F238E27FC236}">
                <a16:creationId xmlns:a16="http://schemas.microsoft.com/office/drawing/2014/main" id="{1623AB75-C82A-2463-A98D-6E59AC70880E}"/>
              </a:ext>
            </a:extLst>
          </p:cNvPr>
          <p:cNvSpPr>
            <a:spLocks noGrp="1"/>
          </p:cNvSpPr>
          <p:nvPr>
            <p:ph type="title"/>
          </p:nvPr>
        </p:nvSpPr>
        <p:spPr/>
        <p:txBody>
          <a:bodyPr/>
          <a:lstStyle>
            <a:lvl1pPr>
              <a:defRPr b="0"/>
            </a:lvl1pPr>
          </a:lstStyle>
          <a:p>
            <a:r>
              <a:rPr lang="nb-NO"/>
              <a:t>Klikk for å redigere tittelstil</a:t>
            </a:r>
          </a:p>
        </p:txBody>
      </p:sp>
      <p:sp>
        <p:nvSpPr>
          <p:cNvPr id="48" name="Plassholder for tekst 47">
            <a:extLst>
              <a:ext uri="{FF2B5EF4-FFF2-40B4-BE49-F238E27FC236}">
                <a16:creationId xmlns:a16="http://schemas.microsoft.com/office/drawing/2014/main" id="{C2F56839-8F0A-32FA-F9F4-23FBFF0F6BBA}"/>
              </a:ext>
            </a:extLst>
          </p:cNvPr>
          <p:cNvSpPr>
            <a:spLocks noGrp="1"/>
          </p:cNvSpPr>
          <p:nvPr>
            <p:ph type="body" idx="13" hasCustomPrompt="1"/>
          </p:nvPr>
        </p:nvSpPr>
        <p:spPr>
          <a:xfrm>
            <a:off x="11391899" y="3946267"/>
            <a:ext cx="428626" cy="254124"/>
          </a:xfrm>
        </p:spPr>
        <p:txBody>
          <a:bodyPr lIns="0" tIns="0" rIns="0" bIns="0"/>
          <a:lstStyle>
            <a:lvl1pPr marL="0" indent="0" algn="r">
              <a:lnSpc>
                <a:spcPct val="120000"/>
              </a:lnSpc>
              <a:spcBef>
                <a:spcPts val="300"/>
              </a:spcBef>
              <a:spcAft>
                <a:spcPts val="0"/>
              </a:spcAft>
              <a:buClrTx/>
              <a:buFontTx/>
              <a:buNone/>
              <a:defRPr sz="1200" b="0" i="0" u="none" cap="none">
                <a:solidFill>
                  <a:srgbClr val="032C30"/>
                </a:solidFill>
                <a:latin typeface="+mj-lt"/>
              </a:defRPr>
            </a:lvl1pPr>
          </a:lstStyle>
          <a:p>
            <a:pPr lvl="0"/>
            <a:r>
              <a:rPr lang="nb-NO" dirty="0"/>
              <a:t>YYYY</a:t>
            </a:r>
          </a:p>
        </p:txBody>
      </p:sp>
    </p:spTree>
    <p:extLst>
      <p:ext uri="{BB962C8B-B14F-4D97-AF65-F5344CB8AC3E}">
        <p14:creationId xmlns:p14="http://schemas.microsoft.com/office/powerpoint/2010/main" val="2221869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fikk /m tekst">
    <p:spTree>
      <p:nvGrpSpPr>
        <p:cNvPr id="1" name=""/>
        <p:cNvGrpSpPr/>
        <p:nvPr/>
      </p:nvGrpSpPr>
      <p:grpSpPr>
        <a:xfrm>
          <a:off x="0" y="0"/>
          <a:ext cx="0" cy="0"/>
          <a:chOff x="0" y="0"/>
          <a:chExt cx="0" cy="0"/>
        </a:xfrm>
      </p:grpSpPr>
      <p:sp>
        <p:nvSpPr>
          <p:cNvPr id="41" name="Tittel 40">
            <a:extLst>
              <a:ext uri="{FF2B5EF4-FFF2-40B4-BE49-F238E27FC236}">
                <a16:creationId xmlns:a16="http://schemas.microsoft.com/office/drawing/2014/main" id="{6AC89319-E23E-2D6D-97E5-211DF8D10771}"/>
              </a:ext>
            </a:extLst>
          </p:cNvPr>
          <p:cNvSpPr>
            <a:spLocks noGrp="1"/>
          </p:cNvSpPr>
          <p:nvPr>
            <p:ph type="title"/>
          </p:nvPr>
        </p:nvSpPr>
        <p:spPr>
          <a:xfrm>
            <a:off x="360045" y="360045"/>
            <a:ext cx="11449431" cy="615553"/>
          </a:xfrm>
        </p:spPr>
        <p:txBody>
          <a:bodyPr>
            <a:normAutofit/>
          </a:bodyPr>
          <a:lstStyle>
            <a:lvl1pPr>
              <a:defRPr b="0">
                <a:solidFill>
                  <a:schemeClr val="dk1"/>
                </a:solidFill>
              </a:defRPr>
            </a:lvl1pPr>
          </a:lstStyle>
          <a:p>
            <a:r>
              <a:rPr lang="nb-NO"/>
              <a:t>Klikk for å redigere tittelstil</a:t>
            </a:r>
          </a:p>
        </p:txBody>
      </p:sp>
      <p:sp>
        <p:nvSpPr>
          <p:cNvPr id="42" name="Plassholder for tekst 41">
            <a:extLst>
              <a:ext uri="{FF2B5EF4-FFF2-40B4-BE49-F238E27FC236}">
                <a16:creationId xmlns:a16="http://schemas.microsoft.com/office/drawing/2014/main" id="{C5BA5F70-037B-13CA-3B36-09189329AEF3}"/>
              </a:ext>
            </a:extLst>
          </p:cNvPr>
          <p:cNvSpPr>
            <a:spLocks noGrp="1"/>
          </p:cNvSpPr>
          <p:nvPr>
            <p:ph type="body" idx="10"/>
          </p:nvPr>
        </p:nvSpPr>
        <p:spPr>
          <a:xfrm>
            <a:off x="360045" y="1274400"/>
            <a:ext cx="11449725" cy="1089185"/>
          </a:xfrm>
        </p:spPr>
        <p:txBody>
          <a:bodyPr lIns="0" tIns="0" rIns="0" bIns="0"/>
          <a:lstStyle>
            <a:lvl1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1pPr>
            <a:lvl2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2pPr>
            <a:lvl3pPr marL="285750" indent="-285750" algn="l">
              <a:lnSpc>
                <a:spcPct val="90000"/>
              </a:lnSpc>
              <a:spcBef>
                <a:spcPts val="300"/>
              </a:spcBef>
              <a:spcAft>
                <a:spcPts val="0"/>
              </a:spcAft>
              <a:buClrTx/>
              <a:buFont typeface="Arial" panose="020B0604020202020204" pitchFamily="34" charset="0"/>
              <a:buChar char="•"/>
              <a:defRPr sz="1600" b="0" i="0" u="none" cap="none">
                <a:solidFill>
                  <a:schemeClr val="tx1"/>
                </a:solidFill>
                <a:latin typeface="+mn-lt"/>
              </a:defRPr>
            </a:lvl3pPr>
          </a:lstStyle>
          <a:p>
            <a:pPr lvl="0"/>
            <a:r>
              <a:rPr lang="nb-NO"/>
              <a:t>Klikk for å redigere tekststiler i malen</a:t>
            </a:r>
          </a:p>
        </p:txBody>
      </p:sp>
      <p:sp>
        <p:nvSpPr>
          <p:cNvPr id="43" name="Plassholder for innhold 42">
            <a:extLst>
              <a:ext uri="{FF2B5EF4-FFF2-40B4-BE49-F238E27FC236}">
                <a16:creationId xmlns:a16="http://schemas.microsoft.com/office/drawing/2014/main" id="{C65673F9-1710-6311-31A8-093ED7FA59DB}"/>
              </a:ext>
            </a:extLst>
          </p:cNvPr>
          <p:cNvSpPr>
            <a:spLocks noGrp="1"/>
          </p:cNvSpPr>
          <p:nvPr>
            <p:ph sz="quarter" idx="11"/>
          </p:nvPr>
        </p:nvSpPr>
        <p:spPr>
          <a:xfrm>
            <a:off x="360045" y="2592324"/>
            <a:ext cx="11449431" cy="3780473"/>
          </a:xfrm>
          <a:prstGeom prst="rect">
            <a:avLst/>
          </a:prstGeom>
        </p:spPr>
        <p:txBody>
          <a:bodyPr lIns="0" tIns="0" rIns="0" bIns="0"/>
          <a:lstStyle>
            <a:lvl1pP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dato 1">
            <a:extLst>
              <a:ext uri="{FF2B5EF4-FFF2-40B4-BE49-F238E27FC236}">
                <a16:creationId xmlns:a16="http://schemas.microsoft.com/office/drawing/2014/main" id="{B48BE394-0488-9E4C-D562-025A126C5195}"/>
              </a:ext>
            </a:extLst>
          </p:cNvPr>
          <p:cNvSpPr>
            <a:spLocks noGrp="1"/>
          </p:cNvSpPr>
          <p:nvPr>
            <p:ph type="dt" sz="half" idx="12"/>
          </p:nvPr>
        </p:nvSpPr>
        <p:spPr/>
        <p:txBody>
          <a:bodyPr/>
          <a:lstStyle>
            <a:lvl1pPr>
              <a:defRPr>
                <a:solidFill>
                  <a:schemeClr val="dk1"/>
                </a:solidFill>
              </a:defRPr>
            </a:lvl1pPr>
          </a:lstStyle>
          <a:p>
            <a:fld id="{54F45F44-3F62-43F9-8FAC-40C716B844DD}" type="datetime1">
              <a:rPr lang="nb-NO" smtClean="0"/>
              <a:t>06.03.2024</a:t>
            </a:fld>
            <a:endParaRPr lang="nb-NO"/>
          </a:p>
        </p:txBody>
      </p:sp>
      <p:sp>
        <p:nvSpPr>
          <p:cNvPr id="3" name="Plassholder for bunntekst 2">
            <a:extLst>
              <a:ext uri="{FF2B5EF4-FFF2-40B4-BE49-F238E27FC236}">
                <a16:creationId xmlns:a16="http://schemas.microsoft.com/office/drawing/2014/main" id="{29A722E7-4AA1-242E-6B83-2DB88C4E14F6}"/>
              </a:ext>
            </a:extLst>
          </p:cNvPr>
          <p:cNvSpPr>
            <a:spLocks noGrp="1"/>
          </p:cNvSpPr>
          <p:nvPr>
            <p:ph type="ftr" sz="quarter" idx="13"/>
          </p:nvPr>
        </p:nvSpPr>
        <p:spPr/>
        <p:txBody>
          <a:bodyPr/>
          <a:lstStyle/>
          <a:p>
            <a:endParaRPr lang="nb-NO" dirty="0"/>
          </a:p>
        </p:txBody>
      </p:sp>
      <p:sp>
        <p:nvSpPr>
          <p:cNvPr id="4" name="Plassholder for lysbildenummer 3">
            <a:extLst>
              <a:ext uri="{FF2B5EF4-FFF2-40B4-BE49-F238E27FC236}">
                <a16:creationId xmlns:a16="http://schemas.microsoft.com/office/drawing/2014/main" id="{68FE2DF2-7842-7FBA-1C69-058AA0294A80}"/>
              </a:ext>
            </a:extLst>
          </p:cNvPr>
          <p:cNvSpPr>
            <a:spLocks noGrp="1"/>
          </p:cNvSpPr>
          <p:nvPr>
            <p:ph type="sldNum" sz="quarter" idx="14"/>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415974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E2F1DF"/>
        </a:solidFill>
        <a:effectLst/>
      </p:bgPr>
    </p:bg>
    <p:spTree>
      <p:nvGrpSpPr>
        <p:cNvPr id="1" name=""/>
        <p:cNvGrpSpPr/>
        <p:nvPr/>
      </p:nvGrpSpPr>
      <p:grpSpPr>
        <a:xfrm>
          <a:off x="0" y="0"/>
          <a:ext cx="0" cy="0"/>
          <a:chOff x="0" y="0"/>
          <a:chExt cx="0" cy="0"/>
        </a:xfrm>
      </p:grpSpPr>
      <p:sp>
        <p:nvSpPr>
          <p:cNvPr id="24" name="Plassholder for bilde 23">
            <a:extLst>
              <a:ext uri="{FF2B5EF4-FFF2-40B4-BE49-F238E27FC236}">
                <a16:creationId xmlns:a16="http://schemas.microsoft.com/office/drawing/2014/main" id="{50BAC33B-5211-3E88-98F0-AF9A8258B2E1}"/>
              </a:ext>
            </a:extLst>
          </p:cNvPr>
          <p:cNvSpPr>
            <a:spLocks noGrp="1"/>
          </p:cNvSpPr>
          <p:nvPr>
            <p:ph type="pic" sz="quarter" idx="13" hasCustomPrompt="1"/>
          </p:nvPr>
        </p:nvSpPr>
        <p:spPr>
          <a:xfrm>
            <a:off x="0" y="0"/>
            <a:ext cx="12192000" cy="6858000"/>
          </a:xfrm>
          <a:custGeom>
            <a:avLst/>
            <a:gdLst>
              <a:gd name="connsiteX0" fmla="*/ 6096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6096000" y="0"/>
                </a:moveTo>
                <a:lnTo>
                  <a:pt x="12192000" y="0"/>
                </a:lnTo>
                <a:lnTo>
                  <a:pt x="12192000" y="6858000"/>
                </a:lnTo>
                <a:lnTo>
                  <a:pt x="0" y="6858000"/>
                </a:lnTo>
                <a:lnTo>
                  <a:pt x="0" y="6094800"/>
                </a:lnTo>
                <a:lnTo>
                  <a:pt x="6096000" y="6094800"/>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990124"/>
            <a:ext cx="5004000" cy="2088261"/>
          </a:xfrm>
        </p:spPr>
        <p:txBody>
          <a:bodyPr lIns="0" tIns="0" rIns="0" bIns="0" anchor="b"/>
          <a:lstStyle>
            <a:lvl1pPr marL="0" indent="0" algn="l">
              <a:lnSpc>
                <a:spcPts val="5460"/>
              </a:lnSpc>
              <a:spcBef>
                <a:spcPts val="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294412"/>
            <a:ext cx="5004000"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chemeClr val="dk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2" name="Picture 1" descr="A blue text on a black background&#10;&#10;Description automatically generated">
            <a:extLst>
              <a:ext uri="{FF2B5EF4-FFF2-40B4-BE49-F238E27FC236}">
                <a16:creationId xmlns:a16="http://schemas.microsoft.com/office/drawing/2014/main" id="{B6619674-2B4D-3203-FDAC-FF25E32590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8013"/>
          </a:xfrm>
          <a:prstGeom prst="rect">
            <a:avLst/>
          </a:prstGeom>
        </p:spPr>
      </p:pic>
      <p:sp>
        <p:nvSpPr>
          <p:cNvPr id="3" name="Plassholder for dato 2">
            <a:extLst>
              <a:ext uri="{FF2B5EF4-FFF2-40B4-BE49-F238E27FC236}">
                <a16:creationId xmlns:a16="http://schemas.microsoft.com/office/drawing/2014/main" id="{7E2A7976-48FE-1F35-623F-A810D78F0C58}"/>
              </a:ext>
            </a:extLst>
          </p:cNvPr>
          <p:cNvSpPr>
            <a:spLocks noGrp="1"/>
          </p:cNvSpPr>
          <p:nvPr>
            <p:ph type="dt" sz="half" idx="14"/>
          </p:nvPr>
        </p:nvSpPr>
        <p:spPr>
          <a:xfrm>
            <a:off x="360045" y="5580698"/>
            <a:ext cx="2844799" cy="187231"/>
          </a:xfrm>
        </p:spPr>
        <p:txBody>
          <a:bodyPr>
            <a:normAutofit/>
          </a:bodyPr>
          <a:lstStyle>
            <a:lvl1pPr>
              <a:defRPr sz="1100">
                <a:solidFill>
                  <a:schemeClr val="dk1"/>
                </a:solidFill>
              </a:defRPr>
            </a:lvl1pPr>
          </a:lstStyle>
          <a:p>
            <a:fld id="{8AFC81D8-47ED-4DEB-B00E-2AFD9FA436A0}" type="datetime1">
              <a:rPr lang="nb-NO" smtClean="0"/>
              <a:t>06.03.2024</a:t>
            </a:fld>
            <a:endParaRPr lang="nb-NO"/>
          </a:p>
        </p:txBody>
      </p:sp>
    </p:spTree>
    <p:extLst>
      <p:ext uri="{BB962C8B-B14F-4D97-AF65-F5344CB8AC3E}">
        <p14:creationId xmlns:p14="http://schemas.microsoft.com/office/powerpoint/2010/main" val="1033400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rkeloppsett Lys">
    <p:bg>
      <p:bgPr>
        <a:solidFill>
          <a:srgbClr val="FAF6F3"/>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5FC41C70-EE4A-4AF3-9E36-30B9F8916E7D}"/>
              </a:ext>
            </a:extLst>
          </p:cNvPr>
          <p:cNvSpPr>
            <a:spLocks noGrp="1"/>
          </p:cNvSpPr>
          <p:nvPr>
            <p:ph type="body" idx="10" hasCustomPrompt="1"/>
          </p:nvPr>
        </p:nvSpPr>
        <p:spPr>
          <a:xfrm>
            <a:off x="9271725" y="2153017"/>
            <a:ext cx="2548800" cy="2548800"/>
          </a:xfrm>
          <a:prstGeom prst="ellipse">
            <a:avLst/>
          </a:prstGeom>
          <a:solidFill>
            <a:srgbClr val="FBD4C1"/>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0" name="Plassholder for tekst 19">
            <a:extLst>
              <a:ext uri="{FF2B5EF4-FFF2-40B4-BE49-F238E27FC236}">
                <a16:creationId xmlns:a16="http://schemas.microsoft.com/office/drawing/2014/main" id="{98F2A2E8-FA0B-1293-E795-9735449951DF}"/>
              </a:ext>
            </a:extLst>
          </p:cNvPr>
          <p:cNvSpPr>
            <a:spLocks noGrp="1"/>
          </p:cNvSpPr>
          <p:nvPr>
            <p:ph type="body" sz="quarter" idx="11" hasCustomPrompt="1"/>
          </p:nvPr>
        </p:nvSpPr>
        <p:spPr>
          <a:xfrm>
            <a:off x="6304975" y="2153017"/>
            <a:ext cx="2548800" cy="2548800"/>
          </a:xfrm>
          <a:prstGeom prst="ellipse">
            <a:avLst/>
          </a:prstGeom>
          <a:solidFill>
            <a:srgbClr val="C4DFEE"/>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1" name="Plassholder for tekst 20">
            <a:extLst>
              <a:ext uri="{FF2B5EF4-FFF2-40B4-BE49-F238E27FC236}">
                <a16:creationId xmlns:a16="http://schemas.microsoft.com/office/drawing/2014/main" id="{9F7C49F6-27B9-570E-363D-C91009BFA4FA}"/>
              </a:ext>
            </a:extLst>
          </p:cNvPr>
          <p:cNvSpPr>
            <a:spLocks noGrp="1"/>
          </p:cNvSpPr>
          <p:nvPr>
            <p:ph type="body" sz="quarter" idx="12" hasCustomPrompt="1"/>
          </p:nvPr>
        </p:nvSpPr>
        <p:spPr>
          <a:xfrm>
            <a:off x="3338225" y="2153017"/>
            <a:ext cx="2548800" cy="2548800"/>
          </a:xfrm>
          <a:prstGeom prst="ellipse">
            <a:avLst/>
          </a:prstGeom>
          <a:solidFill>
            <a:srgbClr val="F8DE9C"/>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2" name="Plassholder for tekst 21">
            <a:extLst>
              <a:ext uri="{FF2B5EF4-FFF2-40B4-BE49-F238E27FC236}">
                <a16:creationId xmlns:a16="http://schemas.microsoft.com/office/drawing/2014/main" id="{2ED45880-183F-56A6-99A0-5D4BBED7AC58}"/>
              </a:ext>
            </a:extLst>
          </p:cNvPr>
          <p:cNvSpPr>
            <a:spLocks noGrp="1"/>
          </p:cNvSpPr>
          <p:nvPr>
            <p:ph type="body" sz="quarter" idx="13" hasCustomPrompt="1"/>
          </p:nvPr>
        </p:nvSpPr>
        <p:spPr>
          <a:xfrm>
            <a:off x="360045" y="2153017"/>
            <a:ext cx="2548800" cy="2548800"/>
          </a:xfrm>
          <a:prstGeom prst="ellipse">
            <a:avLst/>
          </a:prstGeom>
          <a:solidFill>
            <a:srgbClr val="BCDDD0"/>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3" name="Tittel 22">
            <a:extLst>
              <a:ext uri="{FF2B5EF4-FFF2-40B4-BE49-F238E27FC236}">
                <a16:creationId xmlns:a16="http://schemas.microsoft.com/office/drawing/2014/main" id="{07DC7A32-E4CD-F577-EEA6-C7731119AEC5}"/>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F3148EB8-14F4-3F2A-AD31-12C0AEFECE7E}"/>
              </a:ext>
            </a:extLst>
          </p:cNvPr>
          <p:cNvSpPr>
            <a:spLocks noGrp="1"/>
          </p:cNvSpPr>
          <p:nvPr>
            <p:ph type="dt" sz="half" idx="14"/>
          </p:nvPr>
        </p:nvSpPr>
        <p:spPr/>
        <p:txBody>
          <a:bodyPr/>
          <a:lstStyle>
            <a:lvl1pPr>
              <a:defRPr>
                <a:solidFill>
                  <a:schemeClr val="dk1"/>
                </a:solidFill>
              </a:defRPr>
            </a:lvl1pPr>
          </a:lstStyle>
          <a:p>
            <a:fld id="{4E47125E-4F6F-4926-B8C0-7AEAC2913B61}" type="datetime1">
              <a:rPr lang="nb-NO" smtClean="0"/>
              <a:t>06.03.2024</a:t>
            </a:fld>
            <a:endParaRPr lang="nb-NO"/>
          </a:p>
        </p:txBody>
      </p:sp>
      <p:sp>
        <p:nvSpPr>
          <p:cNvPr id="4" name="Plassholder for bunntekst 3">
            <a:extLst>
              <a:ext uri="{FF2B5EF4-FFF2-40B4-BE49-F238E27FC236}">
                <a16:creationId xmlns:a16="http://schemas.microsoft.com/office/drawing/2014/main" id="{E93FBDD2-93F5-27B8-35BC-5145F101468D}"/>
              </a:ext>
            </a:extLst>
          </p:cNvPr>
          <p:cNvSpPr>
            <a:spLocks noGrp="1"/>
          </p:cNvSpPr>
          <p:nvPr>
            <p:ph type="ftr" sz="quarter" idx="15"/>
          </p:nvPr>
        </p:nvSpPr>
        <p:spPr/>
        <p:txBody>
          <a:bodyPr/>
          <a:lstStyle/>
          <a:p>
            <a:endParaRPr lang="nb-NO" dirty="0"/>
          </a:p>
        </p:txBody>
      </p:sp>
      <p:sp>
        <p:nvSpPr>
          <p:cNvPr id="5" name="Plassholder for lysbildenummer 4">
            <a:extLst>
              <a:ext uri="{FF2B5EF4-FFF2-40B4-BE49-F238E27FC236}">
                <a16:creationId xmlns:a16="http://schemas.microsoft.com/office/drawing/2014/main" id="{3A75575A-FEFF-2222-4A46-9AABEA942E0E}"/>
              </a:ext>
            </a:extLst>
          </p:cNvPr>
          <p:cNvSpPr>
            <a:spLocks noGrp="1"/>
          </p:cNvSpPr>
          <p:nvPr>
            <p:ph type="sldNum" sz="quarter" idx="16"/>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165544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irkeloppsett Mørk">
    <p:bg>
      <p:bgPr>
        <a:solidFill>
          <a:srgbClr val="054449"/>
        </a:solidFill>
        <a:effectLst/>
      </p:bgPr>
    </p:bg>
    <p:spTree>
      <p:nvGrpSpPr>
        <p:cNvPr id="1" name=""/>
        <p:cNvGrpSpPr/>
        <p:nvPr/>
      </p:nvGrpSpPr>
      <p:grpSpPr>
        <a:xfrm>
          <a:off x="0" y="0"/>
          <a:ext cx="0" cy="0"/>
          <a:chOff x="0" y="0"/>
          <a:chExt cx="0" cy="0"/>
        </a:xfrm>
      </p:grpSpPr>
      <p:sp>
        <p:nvSpPr>
          <p:cNvPr id="19" name="Plassholder for tekst 18">
            <a:extLst>
              <a:ext uri="{FF2B5EF4-FFF2-40B4-BE49-F238E27FC236}">
                <a16:creationId xmlns:a16="http://schemas.microsoft.com/office/drawing/2014/main" id="{5FC41C70-EE4A-4AF3-9E36-30B9F8916E7D}"/>
              </a:ext>
            </a:extLst>
          </p:cNvPr>
          <p:cNvSpPr>
            <a:spLocks noGrp="1"/>
          </p:cNvSpPr>
          <p:nvPr>
            <p:ph type="body" idx="10" hasCustomPrompt="1"/>
          </p:nvPr>
        </p:nvSpPr>
        <p:spPr>
          <a:xfrm>
            <a:off x="9271725" y="2153017"/>
            <a:ext cx="2548800" cy="2548800"/>
          </a:xfrm>
          <a:prstGeom prst="ellipse">
            <a:avLst/>
          </a:prstGeom>
          <a:solidFill>
            <a:srgbClr val="FBD4C1"/>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0" name="Plassholder for tekst 19">
            <a:extLst>
              <a:ext uri="{FF2B5EF4-FFF2-40B4-BE49-F238E27FC236}">
                <a16:creationId xmlns:a16="http://schemas.microsoft.com/office/drawing/2014/main" id="{98F2A2E8-FA0B-1293-E795-9735449951DF}"/>
              </a:ext>
            </a:extLst>
          </p:cNvPr>
          <p:cNvSpPr>
            <a:spLocks noGrp="1"/>
          </p:cNvSpPr>
          <p:nvPr>
            <p:ph type="body" sz="quarter" idx="11" hasCustomPrompt="1"/>
          </p:nvPr>
        </p:nvSpPr>
        <p:spPr>
          <a:xfrm>
            <a:off x="6304975" y="2153017"/>
            <a:ext cx="2548800" cy="2548800"/>
          </a:xfrm>
          <a:prstGeom prst="ellipse">
            <a:avLst/>
          </a:prstGeom>
          <a:solidFill>
            <a:srgbClr val="C4DFEE"/>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1" name="Plassholder for tekst 20">
            <a:extLst>
              <a:ext uri="{FF2B5EF4-FFF2-40B4-BE49-F238E27FC236}">
                <a16:creationId xmlns:a16="http://schemas.microsoft.com/office/drawing/2014/main" id="{9F7C49F6-27B9-570E-363D-C91009BFA4FA}"/>
              </a:ext>
            </a:extLst>
          </p:cNvPr>
          <p:cNvSpPr>
            <a:spLocks noGrp="1"/>
          </p:cNvSpPr>
          <p:nvPr>
            <p:ph type="body" sz="quarter" idx="12" hasCustomPrompt="1"/>
          </p:nvPr>
        </p:nvSpPr>
        <p:spPr>
          <a:xfrm>
            <a:off x="3338225" y="2153017"/>
            <a:ext cx="2548800" cy="2548800"/>
          </a:xfrm>
          <a:prstGeom prst="ellipse">
            <a:avLst/>
          </a:prstGeom>
          <a:solidFill>
            <a:srgbClr val="F8DE9C"/>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2" name="Plassholder for tekst 21">
            <a:extLst>
              <a:ext uri="{FF2B5EF4-FFF2-40B4-BE49-F238E27FC236}">
                <a16:creationId xmlns:a16="http://schemas.microsoft.com/office/drawing/2014/main" id="{2ED45880-183F-56A6-99A0-5D4BBED7AC58}"/>
              </a:ext>
            </a:extLst>
          </p:cNvPr>
          <p:cNvSpPr>
            <a:spLocks noGrp="1"/>
          </p:cNvSpPr>
          <p:nvPr>
            <p:ph type="body" sz="quarter" idx="13" hasCustomPrompt="1"/>
          </p:nvPr>
        </p:nvSpPr>
        <p:spPr>
          <a:xfrm>
            <a:off x="360045" y="2153017"/>
            <a:ext cx="2548800" cy="2548800"/>
          </a:xfrm>
          <a:prstGeom prst="ellipse">
            <a:avLst/>
          </a:prstGeom>
          <a:solidFill>
            <a:srgbClr val="BCDDD0"/>
          </a:solidFill>
        </p:spPr>
        <p:txBody>
          <a:bodyPr lIns="0" tIns="0" rIns="0" bIns="0" anchor="ctr"/>
          <a:lstStyle>
            <a:lvl1pPr marL="0" indent="0" algn="ctr">
              <a:lnSpc>
                <a:spcPct val="120000"/>
              </a:lnSpc>
              <a:spcBef>
                <a:spcPts val="300"/>
              </a:spcBef>
              <a:spcAft>
                <a:spcPts val="0"/>
              </a:spcAft>
              <a:buClrTx/>
              <a:buFontTx/>
              <a:buNone/>
              <a:defRPr sz="2000" b="0" i="0" u="none" cap="none">
                <a:solidFill>
                  <a:schemeClr val="dk1"/>
                </a:solidFill>
                <a:latin typeface="+mj-lt"/>
              </a:defRPr>
            </a:lvl1pPr>
          </a:lstStyle>
          <a:p>
            <a:pPr lvl="0"/>
            <a:r>
              <a:rPr lang="nb-NO" dirty="0"/>
              <a:t>Tekst</a:t>
            </a:r>
          </a:p>
        </p:txBody>
      </p:sp>
      <p:sp>
        <p:nvSpPr>
          <p:cNvPr id="23" name="Tittel 22">
            <a:extLst>
              <a:ext uri="{FF2B5EF4-FFF2-40B4-BE49-F238E27FC236}">
                <a16:creationId xmlns:a16="http://schemas.microsoft.com/office/drawing/2014/main" id="{07DC7A32-E4CD-F577-EEA6-C7731119AEC5}"/>
              </a:ext>
            </a:extLst>
          </p:cNvPr>
          <p:cNvSpPr>
            <a:spLocks noGrp="1"/>
          </p:cNvSpPr>
          <p:nvPr>
            <p:ph type="title"/>
          </p:nvPr>
        </p:nvSpPr>
        <p:spPr>
          <a:xfrm>
            <a:off x="360045" y="360045"/>
            <a:ext cx="11449431" cy="1242155"/>
          </a:xfrm>
        </p:spPr>
        <p:txBody>
          <a:bodyPr/>
          <a:lstStyle>
            <a:lvl1pPr>
              <a:defRPr b="0">
                <a:solidFill>
                  <a:srgbClr val="E2F1DF"/>
                </a:solidFill>
              </a:defRPr>
            </a:lvl1pPr>
          </a:lstStyle>
          <a:p>
            <a:r>
              <a:rPr lang="nb-NO"/>
              <a:t>Klikk for å redigere tittelstil</a:t>
            </a:r>
            <a:endParaRPr lang="nb-NO" dirty="0"/>
          </a:p>
        </p:txBody>
      </p:sp>
      <p:pic>
        <p:nvPicPr>
          <p:cNvPr id="3" name="Picture 2" descr="A white text on a black background&#10;&#10;Description automatically generated">
            <a:extLst>
              <a:ext uri="{FF2B5EF4-FFF2-40B4-BE49-F238E27FC236}">
                <a16:creationId xmlns:a16="http://schemas.microsoft.com/office/drawing/2014/main" id="{51EC59F9-4680-9659-7A63-077067A52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2" name="Plassholder for dato 1">
            <a:extLst>
              <a:ext uri="{FF2B5EF4-FFF2-40B4-BE49-F238E27FC236}">
                <a16:creationId xmlns:a16="http://schemas.microsoft.com/office/drawing/2014/main" id="{D5CBF449-9FCD-5ADC-69CD-101BCDAF15EC}"/>
              </a:ext>
            </a:extLst>
          </p:cNvPr>
          <p:cNvSpPr>
            <a:spLocks noGrp="1"/>
          </p:cNvSpPr>
          <p:nvPr>
            <p:ph type="dt" sz="half" idx="14"/>
          </p:nvPr>
        </p:nvSpPr>
        <p:spPr/>
        <p:txBody>
          <a:bodyPr/>
          <a:lstStyle>
            <a:lvl1pPr>
              <a:defRPr>
                <a:solidFill>
                  <a:srgbClr val="E2F1DF"/>
                </a:solidFill>
              </a:defRPr>
            </a:lvl1pPr>
          </a:lstStyle>
          <a:p>
            <a:fld id="{A0F9B6A3-2FBA-4E79-95DA-185CAFFFB76F}" type="datetime1">
              <a:rPr lang="nb-NO" smtClean="0"/>
              <a:t>06.03.2024</a:t>
            </a:fld>
            <a:endParaRPr lang="nb-NO"/>
          </a:p>
        </p:txBody>
      </p:sp>
      <p:sp>
        <p:nvSpPr>
          <p:cNvPr id="4" name="Plassholder for bunntekst 3">
            <a:extLst>
              <a:ext uri="{FF2B5EF4-FFF2-40B4-BE49-F238E27FC236}">
                <a16:creationId xmlns:a16="http://schemas.microsoft.com/office/drawing/2014/main" id="{EDE25848-D927-4C27-5B29-D6AD6059B2C6}"/>
              </a:ext>
            </a:extLst>
          </p:cNvPr>
          <p:cNvSpPr>
            <a:spLocks noGrp="1"/>
          </p:cNvSpPr>
          <p:nvPr>
            <p:ph type="ftr" sz="quarter" idx="15"/>
          </p:nvPr>
        </p:nvSpPr>
        <p:spPr/>
        <p:txBody>
          <a:bodyPr/>
          <a:lstStyle>
            <a:lvl1pPr>
              <a:defRPr>
                <a:solidFill>
                  <a:srgbClr val="E2F1DF"/>
                </a:solidFill>
              </a:defRPr>
            </a:lvl1pPr>
          </a:lstStyle>
          <a:p>
            <a:endParaRPr lang="nb-NO" dirty="0"/>
          </a:p>
        </p:txBody>
      </p:sp>
      <p:sp>
        <p:nvSpPr>
          <p:cNvPr id="5" name="Plassholder for lysbildenummer 4">
            <a:extLst>
              <a:ext uri="{FF2B5EF4-FFF2-40B4-BE49-F238E27FC236}">
                <a16:creationId xmlns:a16="http://schemas.microsoft.com/office/drawing/2014/main" id="{62AAA473-B632-3834-9EDF-CDAB4FFC3D9D}"/>
              </a:ext>
            </a:extLst>
          </p:cNvPr>
          <p:cNvSpPr>
            <a:spLocks noGrp="1"/>
          </p:cNvSpPr>
          <p:nvPr>
            <p:ph type="sldNum" sz="quarter" idx="16"/>
          </p:nvPr>
        </p:nvSpPr>
        <p:spPr>
          <a:xfrm>
            <a:off x="360045" y="6552819"/>
            <a:ext cx="180023" cy="92333"/>
          </a:xfrm>
        </p:spPr>
        <p:txBody>
          <a:bodyPr/>
          <a:lstStyle>
            <a:lvl1pPr>
              <a:defRPr>
                <a:solidFill>
                  <a:srgbClr val="E2F1DF"/>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3078186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x tekstbokser/m ikon">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1CBF6B10-6E5B-B5E6-641A-297AB0B61E41}"/>
              </a:ext>
            </a:extLst>
          </p:cNvPr>
          <p:cNvSpPr>
            <a:spLocks noGrp="1"/>
          </p:cNvSpPr>
          <p:nvPr>
            <p:ph type="body" idx="10"/>
          </p:nvPr>
        </p:nvSpPr>
        <p:spPr>
          <a:xfrm>
            <a:off x="360045" y="1773238"/>
            <a:ext cx="5362314" cy="1172273"/>
          </a:xfr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39" name="Plassholder for tekst 38">
            <a:extLst>
              <a:ext uri="{FF2B5EF4-FFF2-40B4-BE49-F238E27FC236}">
                <a16:creationId xmlns:a16="http://schemas.microsoft.com/office/drawing/2014/main" id="{CA358B32-01BD-DBB3-9F28-8428334DE824}"/>
              </a:ext>
            </a:extLst>
          </p:cNvPr>
          <p:cNvSpPr>
            <a:spLocks noGrp="1"/>
          </p:cNvSpPr>
          <p:nvPr>
            <p:ph type="body" sz="quarter" idx="11"/>
          </p:nvPr>
        </p:nvSpPr>
        <p:spPr>
          <a:xfrm>
            <a:off x="6456525" y="1776413"/>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0" name="Plassholder for tekst 39">
            <a:extLst>
              <a:ext uri="{FF2B5EF4-FFF2-40B4-BE49-F238E27FC236}">
                <a16:creationId xmlns:a16="http://schemas.microsoft.com/office/drawing/2014/main" id="{695F6370-EE17-F2A8-50C5-A73959D77DDD}"/>
              </a:ext>
            </a:extLst>
          </p:cNvPr>
          <p:cNvSpPr>
            <a:spLocks noGrp="1"/>
          </p:cNvSpPr>
          <p:nvPr>
            <p:ph type="body" sz="quarter" idx="12"/>
          </p:nvPr>
        </p:nvSpPr>
        <p:spPr>
          <a:xfrm>
            <a:off x="6456525" y="3314701"/>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1" name="Plassholder for tekst 40">
            <a:extLst>
              <a:ext uri="{FF2B5EF4-FFF2-40B4-BE49-F238E27FC236}">
                <a16:creationId xmlns:a16="http://schemas.microsoft.com/office/drawing/2014/main" id="{0E1336A9-1EAD-522D-4601-B72283FB929C}"/>
              </a:ext>
            </a:extLst>
          </p:cNvPr>
          <p:cNvSpPr>
            <a:spLocks noGrp="1"/>
          </p:cNvSpPr>
          <p:nvPr>
            <p:ph type="body" sz="quarter" idx="13"/>
          </p:nvPr>
        </p:nvSpPr>
        <p:spPr>
          <a:xfrm>
            <a:off x="6456525" y="4856164"/>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2" name="Plassholder for tekst 41">
            <a:extLst>
              <a:ext uri="{FF2B5EF4-FFF2-40B4-BE49-F238E27FC236}">
                <a16:creationId xmlns:a16="http://schemas.microsoft.com/office/drawing/2014/main" id="{D8833BF1-B5F2-5A2C-F16C-D040B2193313}"/>
              </a:ext>
            </a:extLst>
          </p:cNvPr>
          <p:cNvSpPr>
            <a:spLocks noGrp="1"/>
          </p:cNvSpPr>
          <p:nvPr>
            <p:ph type="body" sz="quarter" idx="14"/>
          </p:nvPr>
        </p:nvSpPr>
        <p:spPr>
          <a:xfrm>
            <a:off x="360045" y="4856164"/>
            <a:ext cx="5364000"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3" name="Plassholder for tekst 42">
            <a:extLst>
              <a:ext uri="{FF2B5EF4-FFF2-40B4-BE49-F238E27FC236}">
                <a16:creationId xmlns:a16="http://schemas.microsoft.com/office/drawing/2014/main" id="{2F20C840-7B41-5050-FD9A-9439B2774FA6}"/>
              </a:ext>
            </a:extLst>
          </p:cNvPr>
          <p:cNvSpPr>
            <a:spLocks noGrp="1"/>
          </p:cNvSpPr>
          <p:nvPr>
            <p:ph type="body" sz="quarter" idx="15"/>
          </p:nvPr>
        </p:nvSpPr>
        <p:spPr>
          <a:xfrm>
            <a:off x="360045" y="3314701"/>
            <a:ext cx="5362314" cy="1172273"/>
          </a:xfrm>
          <a:prstGeom prst="rect">
            <a:avLst/>
          </a:prstGeom>
          <a:solidFill>
            <a:srgbClr val="E2F1DF"/>
          </a:solidFill>
        </p:spPr>
        <p:txBody>
          <a:bodyPr lIns="1224000" tIns="180000" rIns="180000" bIns="180000"/>
          <a:lstStyle>
            <a:lvl1pPr marL="0" indent="0" algn="l">
              <a:lnSpc>
                <a:spcPct val="120000"/>
              </a:lnSpc>
              <a:spcBef>
                <a:spcPts val="300"/>
              </a:spcBef>
              <a:spcAft>
                <a:spcPts val="0"/>
              </a:spcAft>
              <a:buClrTx/>
              <a:buFontTx/>
              <a:buNone/>
              <a:defRPr sz="1400" b="0" i="0" u="none" cap="none">
                <a:solidFill>
                  <a:srgbClr val="032C30"/>
                </a:solidFill>
                <a:latin typeface="+mn-lt"/>
              </a:defRPr>
            </a:lvl1pPr>
          </a:lstStyle>
          <a:p>
            <a:pPr lvl="0"/>
            <a:r>
              <a:rPr lang="nb-NO"/>
              <a:t>Klikk for å redigere tekststiler i malen</a:t>
            </a:r>
          </a:p>
        </p:txBody>
      </p:sp>
      <p:sp>
        <p:nvSpPr>
          <p:cNvPr id="46" name="Plassholder for tekst 45">
            <a:extLst>
              <a:ext uri="{FF2B5EF4-FFF2-40B4-BE49-F238E27FC236}">
                <a16:creationId xmlns:a16="http://schemas.microsoft.com/office/drawing/2014/main" id="{3DAFE5EE-331E-0E5A-8F22-11DC734ABF77}"/>
              </a:ext>
            </a:extLst>
          </p:cNvPr>
          <p:cNvSpPr>
            <a:spLocks noGrp="1"/>
          </p:cNvSpPr>
          <p:nvPr>
            <p:ph type="body" sz="quarter" idx="16" hasCustomPrompt="1"/>
          </p:nvPr>
        </p:nvSpPr>
        <p:spPr>
          <a:xfrm>
            <a:off x="585666" y="1982004"/>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7" name="Plassholder for tekst 46">
            <a:extLst>
              <a:ext uri="{FF2B5EF4-FFF2-40B4-BE49-F238E27FC236}">
                <a16:creationId xmlns:a16="http://schemas.microsoft.com/office/drawing/2014/main" id="{508905A7-1C5E-4293-A0F6-1A856BFBABA8}"/>
              </a:ext>
            </a:extLst>
          </p:cNvPr>
          <p:cNvSpPr>
            <a:spLocks noGrp="1"/>
          </p:cNvSpPr>
          <p:nvPr>
            <p:ph type="body" sz="quarter" idx="17" hasCustomPrompt="1"/>
          </p:nvPr>
        </p:nvSpPr>
        <p:spPr>
          <a:xfrm>
            <a:off x="585666" y="5064930"/>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8" name="Plassholder for tekst 47">
            <a:extLst>
              <a:ext uri="{FF2B5EF4-FFF2-40B4-BE49-F238E27FC236}">
                <a16:creationId xmlns:a16="http://schemas.microsoft.com/office/drawing/2014/main" id="{5E8F4E95-D9E6-A8DF-FD58-9B804284C67E}"/>
              </a:ext>
            </a:extLst>
          </p:cNvPr>
          <p:cNvSpPr>
            <a:spLocks noGrp="1"/>
          </p:cNvSpPr>
          <p:nvPr>
            <p:ph type="body" sz="quarter" idx="18" hasCustomPrompt="1"/>
          </p:nvPr>
        </p:nvSpPr>
        <p:spPr>
          <a:xfrm>
            <a:off x="585666" y="3523467"/>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49" name="Plassholder for tekst 48">
            <a:extLst>
              <a:ext uri="{FF2B5EF4-FFF2-40B4-BE49-F238E27FC236}">
                <a16:creationId xmlns:a16="http://schemas.microsoft.com/office/drawing/2014/main" id="{3437E193-00C0-AE2C-336F-9E8599A4C665}"/>
              </a:ext>
            </a:extLst>
          </p:cNvPr>
          <p:cNvSpPr>
            <a:spLocks noGrp="1"/>
          </p:cNvSpPr>
          <p:nvPr>
            <p:ph type="body" sz="quarter" idx="19" hasCustomPrompt="1"/>
          </p:nvPr>
        </p:nvSpPr>
        <p:spPr>
          <a:xfrm>
            <a:off x="6668867" y="3523467"/>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50" name="Plassholder for tekst 49">
            <a:extLst>
              <a:ext uri="{FF2B5EF4-FFF2-40B4-BE49-F238E27FC236}">
                <a16:creationId xmlns:a16="http://schemas.microsoft.com/office/drawing/2014/main" id="{3CA37950-007C-13E2-36E6-8C1DE354DA46}"/>
              </a:ext>
            </a:extLst>
          </p:cNvPr>
          <p:cNvSpPr>
            <a:spLocks noGrp="1"/>
          </p:cNvSpPr>
          <p:nvPr>
            <p:ph type="body" sz="quarter" idx="20" hasCustomPrompt="1"/>
          </p:nvPr>
        </p:nvSpPr>
        <p:spPr>
          <a:xfrm>
            <a:off x="6668867" y="1985179"/>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lang="nb-NO" sz="100" dirty="0" smtClean="0">
                <a:solidFill>
                  <a:schemeClr val="dk1"/>
                </a:solidFill>
              </a:defRPr>
            </a:lvl1pPr>
            <a:lvl2pPr marL="0" indent="0" algn="ctr">
              <a:lnSpc>
                <a:spcPct val="100000"/>
              </a:lnSpc>
              <a:spcBef>
                <a:spcPts val="0"/>
              </a:spcBef>
              <a:spcAft>
                <a:spcPts val="0"/>
              </a:spcAft>
              <a:buClrTx/>
              <a:buFontTx/>
              <a:buNone/>
              <a:defRPr lang="nb-NO" dirty="0" smtClean="0"/>
            </a:lvl2pPr>
            <a:lvl3pPr marL="0" indent="0" algn="ctr">
              <a:lnSpc>
                <a:spcPct val="100000"/>
              </a:lnSpc>
              <a:spcBef>
                <a:spcPts val="0"/>
              </a:spcBef>
              <a:spcAft>
                <a:spcPts val="0"/>
              </a:spcAft>
              <a:buClrTx/>
              <a:buFontTx/>
              <a:buNone/>
              <a:defRPr lang="nb-NO" dirty="0" smtClean="0"/>
            </a:lvl3pPr>
            <a:lvl4pPr marL="0" indent="0" algn="ctr">
              <a:lnSpc>
                <a:spcPct val="100000"/>
              </a:lnSpc>
              <a:spcBef>
                <a:spcPts val="0"/>
              </a:spcBef>
              <a:spcAft>
                <a:spcPts val="0"/>
              </a:spcAft>
              <a:buClrTx/>
              <a:buFontTx/>
              <a:buNone/>
              <a:defRPr lang="nb-NO" dirty="0" smtClean="0"/>
            </a:lvl4pPr>
            <a:lvl5pPr marL="0" indent="0" algn="ctr">
              <a:lnSpc>
                <a:spcPct val="100000"/>
              </a:lnSpc>
              <a:spcBef>
                <a:spcPts val="0"/>
              </a:spcBef>
              <a:spcAft>
                <a:spcPts val="0"/>
              </a:spcAft>
              <a:buClrTx/>
              <a:buFontTx/>
              <a:buNone/>
              <a:defRPr lang="nb-NO" dirty="0"/>
            </a:lvl5pPr>
          </a:lstStyle>
          <a:p>
            <a:pPr lvl="0"/>
            <a:r>
              <a:rPr lang="nb-NO" dirty="0"/>
              <a:t> </a:t>
            </a:r>
          </a:p>
        </p:txBody>
      </p:sp>
      <p:sp>
        <p:nvSpPr>
          <p:cNvPr id="51" name="Plassholder for tekst 50">
            <a:extLst>
              <a:ext uri="{FF2B5EF4-FFF2-40B4-BE49-F238E27FC236}">
                <a16:creationId xmlns:a16="http://schemas.microsoft.com/office/drawing/2014/main" id="{1937506E-5609-4A30-5246-8C6BF087D38E}"/>
              </a:ext>
            </a:extLst>
          </p:cNvPr>
          <p:cNvSpPr>
            <a:spLocks noGrp="1"/>
          </p:cNvSpPr>
          <p:nvPr>
            <p:ph type="body" sz="quarter" idx="21" hasCustomPrompt="1"/>
          </p:nvPr>
        </p:nvSpPr>
        <p:spPr>
          <a:xfrm>
            <a:off x="6668867" y="5064930"/>
            <a:ext cx="754743" cy="754743"/>
          </a:xfrm>
          <a:prstGeom prst="ellipse">
            <a:avLst/>
          </a:prstGeom>
          <a:solidFill>
            <a:schemeClr val="bg1"/>
          </a:solidFill>
        </p:spPr>
        <p:txBody>
          <a:bodyPr lIns="91440" tIns="45720" rIns="91440" bIns="45720"/>
          <a:lstStyle>
            <a:lvl1pPr marL="0" indent="0" algn="ctr">
              <a:lnSpc>
                <a:spcPct val="100000"/>
              </a:lnSpc>
              <a:spcBef>
                <a:spcPts val="0"/>
              </a:spcBef>
              <a:spcAft>
                <a:spcPts val="0"/>
              </a:spcAft>
              <a:buClrTx/>
              <a:buFontTx/>
              <a:buNone/>
              <a:defRPr sz="100" b="0" i="0" u="none" cap="none">
                <a:solidFill>
                  <a:schemeClr val="lt1"/>
                </a:solidFill>
                <a:latin typeface="+mn-lt"/>
              </a:defRPr>
            </a:lvl1pPr>
            <a:lvl2pPr marL="0" indent="0" algn="ctr">
              <a:lnSpc>
                <a:spcPct val="100000"/>
              </a:lnSpc>
              <a:spcBef>
                <a:spcPts val="0"/>
              </a:spcBef>
              <a:spcAft>
                <a:spcPts val="0"/>
              </a:spcAft>
              <a:buClrTx/>
              <a:buFontTx/>
              <a:buNone/>
              <a:defRPr sz="1800" b="0" i="0" u="none" cap="none">
                <a:solidFill>
                  <a:schemeClr val="lt1"/>
                </a:solidFill>
                <a:latin typeface="+mn-lt"/>
              </a:defRPr>
            </a:lvl2pPr>
            <a:lvl3pPr marL="0" indent="0" algn="ctr">
              <a:lnSpc>
                <a:spcPct val="100000"/>
              </a:lnSpc>
              <a:spcBef>
                <a:spcPts val="0"/>
              </a:spcBef>
              <a:spcAft>
                <a:spcPts val="0"/>
              </a:spcAft>
              <a:buClrTx/>
              <a:buFontTx/>
              <a:buNone/>
              <a:defRPr sz="1800" b="0" i="0" u="none" cap="none">
                <a:solidFill>
                  <a:schemeClr val="lt1"/>
                </a:solidFill>
                <a:latin typeface="+mn-lt"/>
              </a:defRPr>
            </a:lvl3pPr>
            <a:lvl4pPr marL="0" indent="0" algn="ctr">
              <a:lnSpc>
                <a:spcPct val="100000"/>
              </a:lnSpc>
              <a:spcBef>
                <a:spcPts val="0"/>
              </a:spcBef>
              <a:spcAft>
                <a:spcPts val="0"/>
              </a:spcAft>
              <a:buClrTx/>
              <a:buFontTx/>
              <a:buNone/>
              <a:defRPr sz="1800" b="0" i="0" u="none" cap="none">
                <a:solidFill>
                  <a:schemeClr val="lt1"/>
                </a:solidFill>
                <a:latin typeface="+mn-lt"/>
              </a:defRPr>
            </a:lvl4pPr>
            <a:lvl5pPr marL="0" indent="0" algn="ctr">
              <a:lnSpc>
                <a:spcPct val="100000"/>
              </a:lnSpc>
              <a:spcBef>
                <a:spcPts val="0"/>
              </a:spcBef>
              <a:spcAft>
                <a:spcPts val="0"/>
              </a:spcAft>
              <a:buClrTx/>
              <a:buFontTx/>
              <a:buNone/>
              <a:defRPr sz="1800" b="0" i="0" u="none" cap="none">
                <a:solidFill>
                  <a:schemeClr val="lt1"/>
                </a:solidFill>
                <a:latin typeface="+mn-lt"/>
              </a:defRPr>
            </a:lvl5pPr>
          </a:lstStyle>
          <a:p>
            <a:pPr lvl="0"/>
            <a:r>
              <a:rPr lang="nb-NO" dirty="0"/>
              <a:t> </a:t>
            </a:r>
          </a:p>
        </p:txBody>
      </p:sp>
      <p:sp>
        <p:nvSpPr>
          <p:cNvPr id="52" name="Tittel 51">
            <a:extLst>
              <a:ext uri="{FF2B5EF4-FFF2-40B4-BE49-F238E27FC236}">
                <a16:creationId xmlns:a16="http://schemas.microsoft.com/office/drawing/2014/main" id="{B7E38900-854B-5C2A-B736-E1D1E475366A}"/>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EFF0B3BF-A412-0751-AD82-204BE1A0CD25}"/>
              </a:ext>
            </a:extLst>
          </p:cNvPr>
          <p:cNvSpPr>
            <a:spLocks noGrp="1"/>
          </p:cNvSpPr>
          <p:nvPr>
            <p:ph type="dt" sz="half" idx="22"/>
          </p:nvPr>
        </p:nvSpPr>
        <p:spPr/>
        <p:txBody>
          <a:bodyPr/>
          <a:lstStyle>
            <a:lvl1pPr>
              <a:defRPr>
                <a:solidFill>
                  <a:schemeClr val="dk1"/>
                </a:solidFill>
              </a:defRPr>
            </a:lvl1pPr>
          </a:lstStyle>
          <a:p>
            <a:fld id="{ADC76939-A4A3-4973-99DA-B80E273BCDBD}" type="datetime1">
              <a:rPr lang="nb-NO" smtClean="0"/>
              <a:t>06.03.2024</a:t>
            </a:fld>
            <a:endParaRPr lang="nb-NO"/>
          </a:p>
        </p:txBody>
      </p:sp>
      <p:sp>
        <p:nvSpPr>
          <p:cNvPr id="3" name="Plassholder for bunntekst 2">
            <a:extLst>
              <a:ext uri="{FF2B5EF4-FFF2-40B4-BE49-F238E27FC236}">
                <a16:creationId xmlns:a16="http://schemas.microsoft.com/office/drawing/2014/main" id="{FE580C6F-ED31-7E9B-B6F8-0549A85647DE}"/>
              </a:ext>
            </a:extLst>
          </p:cNvPr>
          <p:cNvSpPr>
            <a:spLocks noGrp="1"/>
          </p:cNvSpPr>
          <p:nvPr>
            <p:ph type="ftr" sz="quarter" idx="23"/>
          </p:nvPr>
        </p:nvSpPr>
        <p:spPr/>
        <p:txBody>
          <a:bodyPr/>
          <a:lstStyle/>
          <a:p>
            <a:endParaRPr lang="nb-NO" dirty="0"/>
          </a:p>
        </p:txBody>
      </p:sp>
      <p:sp>
        <p:nvSpPr>
          <p:cNvPr id="4" name="Plassholder for lysbildenummer 3">
            <a:extLst>
              <a:ext uri="{FF2B5EF4-FFF2-40B4-BE49-F238E27FC236}">
                <a16:creationId xmlns:a16="http://schemas.microsoft.com/office/drawing/2014/main" id="{CF3CC947-D436-6534-C8C1-9F8FCEC79EE6}"/>
              </a:ext>
            </a:extLst>
          </p:cNvPr>
          <p:cNvSpPr>
            <a:spLocks noGrp="1"/>
          </p:cNvSpPr>
          <p:nvPr>
            <p:ph type="sldNum" sz="quarter" idx="24"/>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1891037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sess">
    <p:spTree>
      <p:nvGrpSpPr>
        <p:cNvPr id="1" name=""/>
        <p:cNvGrpSpPr/>
        <p:nvPr/>
      </p:nvGrpSpPr>
      <p:grpSpPr>
        <a:xfrm>
          <a:off x="0" y="0"/>
          <a:ext cx="0" cy="0"/>
          <a:chOff x="0" y="0"/>
          <a:chExt cx="0" cy="0"/>
        </a:xfrm>
      </p:grpSpPr>
      <p:sp>
        <p:nvSpPr>
          <p:cNvPr id="31" name="Plassholder for tekst 30">
            <a:extLst>
              <a:ext uri="{FF2B5EF4-FFF2-40B4-BE49-F238E27FC236}">
                <a16:creationId xmlns:a16="http://schemas.microsoft.com/office/drawing/2014/main" id="{88F33C7F-E640-9061-0B8E-CEB7503AD101}"/>
              </a:ext>
            </a:extLst>
          </p:cNvPr>
          <p:cNvSpPr>
            <a:spLocks noGrp="1"/>
          </p:cNvSpPr>
          <p:nvPr>
            <p:ph type="body" idx="10"/>
          </p:nvPr>
        </p:nvSpPr>
        <p:spPr>
          <a:xfrm>
            <a:off x="360045"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9CCAE2"/>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3" name="Plassholder for tekst 32">
            <a:extLst>
              <a:ext uri="{FF2B5EF4-FFF2-40B4-BE49-F238E27FC236}">
                <a16:creationId xmlns:a16="http://schemas.microsoft.com/office/drawing/2014/main" id="{DF732A9D-F12B-3031-390D-410FE0390EA6}"/>
              </a:ext>
            </a:extLst>
          </p:cNvPr>
          <p:cNvSpPr>
            <a:spLocks noGrp="1"/>
          </p:cNvSpPr>
          <p:nvPr>
            <p:ph type="body" idx="14"/>
          </p:nvPr>
        </p:nvSpPr>
        <p:spPr>
          <a:xfrm>
            <a:off x="3204400"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FBD4C1"/>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4" name="Plassholder for tekst 33">
            <a:extLst>
              <a:ext uri="{FF2B5EF4-FFF2-40B4-BE49-F238E27FC236}">
                <a16:creationId xmlns:a16="http://schemas.microsoft.com/office/drawing/2014/main" id="{B40C19FC-FB40-8D54-08F6-7A02C5D9A8EB}"/>
              </a:ext>
            </a:extLst>
          </p:cNvPr>
          <p:cNvSpPr>
            <a:spLocks noGrp="1"/>
          </p:cNvSpPr>
          <p:nvPr>
            <p:ph type="body" idx="15"/>
          </p:nvPr>
        </p:nvSpPr>
        <p:spPr>
          <a:xfrm>
            <a:off x="6048756"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83BEAA"/>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032C30"/>
                </a:solidFill>
                <a:latin typeface="+mj-lt"/>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B3D547B5-C77C-2BBF-7F0E-09E157C9E1A5}"/>
              </a:ext>
            </a:extLst>
          </p:cNvPr>
          <p:cNvSpPr>
            <a:spLocks noGrp="1"/>
          </p:cNvSpPr>
          <p:nvPr>
            <p:ph type="body" idx="16"/>
          </p:nvPr>
        </p:nvSpPr>
        <p:spPr>
          <a:xfrm>
            <a:off x="8893112" y="2484311"/>
            <a:ext cx="2844356" cy="1728000"/>
          </a:xfrm>
          <a:custGeom>
            <a:avLst/>
            <a:gdLst>
              <a:gd name="connsiteX0" fmla="*/ 0 w 2862000"/>
              <a:gd name="connsiteY0" fmla="*/ 0 h 1728000"/>
              <a:gd name="connsiteX1" fmla="*/ 1968500 w 2862000"/>
              <a:gd name="connsiteY1" fmla="*/ 0 h 1728000"/>
              <a:gd name="connsiteX2" fmla="*/ 1968500 w 2862000"/>
              <a:gd name="connsiteY2" fmla="*/ 1490 h 1728000"/>
              <a:gd name="connsiteX3" fmla="*/ 1998000 w 2862000"/>
              <a:gd name="connsiteY3" fmla="*/ 0 h 1728000"/>
              <a:gd name="connsiteX4" fmla="*/ 2862000 w 2862000"/>
              <a:gd name="connsiteY4" fmla="*/ 864000 h 1728000"/>
              <a:gd name="connsiteX5" fmla="*/ 1998000 w 2862000"/>
              <a:gd name="connsiteY5" fmla="*/ 1728000 h 1728000"/>
              <a:gd name="connsiteX6" fmla="*/ 1968500 w 2862000"/>
              <a:gd name="connsiteY6" fmla="*/ 1726510 h 1728000"/>
              <a:gd name="connsiteX7" fmla="*/ 1968500 w 2862000"/>
              <a:gd name="connsiteY7" fmla="*/ 1728000 h 1728000"/>
              <a:gd name="connsiteX8" fmla="*/ 0 w 2862000"/>
              <a:gd name="connsiteY8" fmla="*/ 1728000 h 17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2000" h="1728000">
                <a:moveTo>
                  <a:pt x="0" y="0"/>
                </a:moveTo>
                <a:lnTo>
                  <a:pt x="1968500" y="0"/>
                </a:lnTo>
                <a:lnTo>
                  <a:pt x="1968500" y="1490"/>
                </a:lnTo>
                <a:lnTo>
                  <a:pt x="1998000" y="0"/>
                </a:lnTo>
                <a:cubicBezTo>
                  <a:pt x="2475174" y="0"/>
                  <a:pt x="2862000" y="386826"/>
                  <a:pt x="2862000" y="864000"/>
                </a:cubicBezTo>
                <a:cubicBezTo>
                  <a:pt x="2862000" y="1341174"/>
                  <a:pt x="2475174" y="1728000"/>
                  <a:pt x="1998000" y="1728000"/>
                </a:cubicBezTo>
                <a:lnTo>
                  <a:pt x="1968500" y="1726510"/>
                </a:lnTo>
                <a:lnTo>
                  <a:pt x="1968500" y="1728000"/>
                </a:lnTo>
                <a:lnTo>
                  <a:pt x="0" y="1728000"/>
                </a:lnTo>
                <a:close/>
              </a:path>
            </a:pathLst>
          </a:custGeom>
          <a:solidFill>
            <a:srgbClr val="054449"/>
          </a:solidFill>
        </p:spPr>
        <p:txBody>
          <a:bodyPr wrap="square" lIns="0" tIns="0" rIns="0" bIns="0" anchor="ctr">
            <a:noAutofit/>
          </a:bodyPr>
          <a:lstStyle>
            <a:lvl1pPr marL="0" indent="0" algn="ctr">
              <a:lnSpc>
                <a:spcPct val="100000"/>
              </a:lnSpc>
              <a:spcBef>
                <a:spcPts val="0"/>
              </a:spcBef>
              <a:spcAft>
                <a:spcPts val="0"/>
              </a:spcAft>
              <a:buClrTx/>
              <a:buFontTx/>
              <a:buNone/>
              <a:defRPr sz="1600" b="0" i="0" u="none" cap="none">
                <a:solidFill>
                  <a:srgbClr val="E2F1DF"/>
                </a:solidFill>
                <a:latin typeface="+mj-lt"/>
              </a:defRPr>
            </a:lvl1pPr>
          </a:lstStyle>
          <a:p>
            <a:pPr lvl="0"/>
            <a:r>
              <a:rPr lang="nb-NO"/>
              <a:t>Klikk for å redigere tekststiler i malen</a:t>
            </a:r>
          </a:p>
        </p:txBody>
      </p:sp>
      <p:sp>
        <p:nvSpPr>
          <p:cNvPr id="36" name="Tittel 35">
            <a:extLst>
              <a:ext uri="{FF2B5EF4-FFF2-40B4-BE49-F238E27FC236}">
                <a16:creationId xmlns:a16="http://schemas.microsoft.com/office/drawing/2014/main" id="{3F50F6FC-C762-6F51-9400-4717A7EF6275}"/>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463A0B8D-8F41-1B2E-857E-780B0613B089}"/>
              </a:ext>
            </a:extLst>
          </p:cNvPr>
          <p:cNvSpPr>
            <a:spLocks noGrp="1"/>
          </p:cNvSpPr>
          <p:nvPr>
            <p:ph type="dt" sz="half" idx="17"/>
          </p:nvPr>
        </p:nvSpPr>
        <p:spPr/>
        <p:txBody>
          <a:bodyPr/>
          <a:lstStyle/>
          <a:p>
            <a:fld id="{606F32A8-18AD-4FD3-8CB6-B23C6E7A0C7D}" type="datetime1">
              <a:rPr lang="nb-NO" smtClean="0"/>
              <a:t>06.03.2024</a:t>
            </a:fld>
            <a:endParaRPr lang="nb-NO"/>
          </a:p>
        </p:txBody>
      </p:sp>
      <p:sp>
        <p:nvSpPr>
          <p:cNvPr id="6" name="Plassholder for bunntekst 5">
            <a:extLst>
              <a:ext uri="{FF2B5EF4-FFF2-40B4-BE49-F238E27FC236}">
                <a16:creationId xmlns:a16="http://schemas.microsoft.com/office/drawing/2014/main" id="{EC125862-6077-D8E5-7D24-F886115BDC15}"/>
              </a:ext>
            </a:extLst>
          </p:cNvPr>
          <p:cNvSpPr>
            <a:spLocks noGrp="1"/>
          </p:cNvSpPr>
          <p:nvPr>
            <p:ph type="ftr" sz="quarter" idx="18"/>
          </p:nvPr>
        </p:nvSpPr>
        <p:spPr/>
        <p:txBody>
          <a:bodyPr/>
          <a:lstStyle/>
          <a:p>
            <a:endParaRPr lang="nb-NO" dirty="0"/>
          </a:p>
        </p:txBody>
      </p:sp>
      <p:sp>
        <p:nvSpPr>
          <p:cNvPr id="7" name="Plassholder for lysbildenummer 6">
            <a:extLst>
              <a:ext uri="{FF2B5EF4-FFF2-40B4-BE49-F238E27FC236}">
                <a16:creationId xmlns:a16="http://schemas.microsoft.com/office/drawing/2014/main" id="{E374DEDC-6D93-1350-5C46-7D893C6ED954}"/>
              </a:ext>
            </a:extLst>
          </p:cNvPr>
          <p:cNvSpPr>
            <a:spLocks noGrp="1"/>
          </p:cNvSpPr>
          <p:nvPr>
            <p:ph type="sldNum" sz="quarter" idx="19"/>
          </p:nvPr>
        </p:nvSpPr>
        <p:spPr>
          <a:xfrm>
            <a:off x="360045" y="6552819"/>
            <a:ext cx="180023" cy="92333"/>
          </a:xfrm>
        </p:spPr>
        <p:txBody>
          <a:bodyPr/>
          <a:lstStyle/>
          <a:p>
            <a:fld id="{0CD1C0F9-8870-45B6-8F4C-C141C91534A5}" type="slidenum">
              <a:rPr lang="nb-NO" smtClean="0"/>
              <a:pPr/>
              <a:t>‹#›</a:t>
            </a:fld>
            <a:endParaRPr lang="nb-NO"/>
          </a:p>
        </p:txBody>
      </p:sp>
    </p:spTree>
    <p:extLst>
      <p:ext uri="{BB962C8B-B14F-4D97-AF65-F5344CB8AC3E}">
        <p14:creationId xmlns:p14="http://schemas.microsoft.com/office/powerpoint/2010/main" val="3729338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nndiagram">
    <p:spTree>
      <p:nvGrpSpPr>
        <p:cNvPr id="1" name=""/>
        <p:cNvGrpSpPr/>
        <p:nvPr/>
      </p:nvGrpSpPr>
      <p:grpSpPr>
        <a:xfrm>
          <a:off x="0" y="0"/>
          <a:ext cx="0" cy="0"/>
          <a:chOff x="0" y="0"/>
          <a:chExt cx="0" cy="0"/>
        </a:xfrm>
      </p:grpSpPr>
      <p:sp>
        <p:nvSpPr>
          <p:cNvPr id="19" name="Tittel 18">
            <a:extLst>
              <a:ext uri="{FF2B5EF4-FFF2-40B4-BE49-F238E27FC236}">
                <a16:creationId xmlns:a16="http://schemas.microsoft.com/office/drawing/2014/main" id="{C1A38F0B-1B77-1907-3A04-44519724810A}"/>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20" name="Plassholder for tekst 19">
            <a:extLst>
              <a:ext uri="{FF2B5EF4-FFF2-40B4-BE49-F238E27FC236}">
                <a16:creationId xmlns:a16="http://schemas.microsoft.com/office/drawing/2014/main" id="{730C5992-E99E-D43F-601D-6FCD04537A28}"/>
              </a:ext>
            </a:extLst>
          </p:cNvPr>
          <p:cNvSpPr>
            <a:spLocks noGrp="1"/>
          </p:cNvSpPr>
          <p:nvPr>
            <p:ph type="body" idx="10"/>
          </p:nvPr>
        </p:nvSpPr>
        <p:spPr>
          <a:xfrm>
            <a:off x="5735638" y="3089563"/>
            <a:ext cx="2704287" cy="2704287"/>
          </a:xfrm>
          <a:prstGeom prst="ellipse">
            <a:avLst/>
          </a:prstGeom>
          <a:solidFill>
            <a:srgbClr val="D7E7F4">
              <a:alpha val="70000"/>
            </a:srgbClr>
          </a:solidFill>
          <a:ln>
            <a:solidFill>
              <a:srgbClr val="054449"/>
            </a:solidFill>
          </a:ln>
        </p:spPr>
        <p:txBody>
          <a:bodyPr lIns="432000" tIns="180000" rIns="180000" bIns="18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1" name="Plassholder for tekst 20">
            <a:extLst>
              <a:ext uri="{FF2B5EF4-FFF2-40B4-BE49-F238E27FC236}">
                <a16:creationId xmlns:a16="http://schemas.microsoft.com/office/drawing/2014/main" id="{3457CEDF-2622-925A-9DE1-72B157D120E2}"/>
              </a:ext>
            </a:extLst>
          </p:cNvPr>
          <p:cNvSpPr>
            <a:spLocks noGrp="1"/>
          </p:cNvSpPr>
          <p:nvPr>
            <p:ph type="body" sz="quarter" idx="11"/>
          </p:nvPr>
        </p:nvSpPr>
        <p:spPr>
          <a:xfrm>
            <a:off x="3766789" y="3089563"/>
            <a:ext cx="2704287" cy="2704287"/>
          </a:xfrm>
          <a:prstGeom prst="ellipse">
            <a:avLst/>
          </a:prstGeom>
          <a:solidFill>
            <a:srgbClr val="CFE4DA">
              <a:alpha val="70000"/>
            </a:srgbClr>
          </a:solidFill>
          <a:ln>
            <a:solidFill>
              <a:srgbClr val="054449"/>
            </a:solidFill>
          </a:ln>
        </p:spPr>
        <p:txBody>
          <a:bodyPr lIns="180000" tIns="180000" rIns="432000" bIns="18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2" name="Plassholder for tekst 21">
            <a:extLst>
              <a:ext uri="{FF2B5EF4-FFF2-40B4-BE49-F238E27FC236}">
                <a16:creationId xmlns:a16="http://schemas.microsoft.com/office/drawing/2014/main" id="{11B381A1-2A6E-B79F-ABF2-7DE876B3C12C}"/>
              </a:ext>
            </a:extLst>
          </p:cNvPr>
          <p:cNvSpPr>
            <a:spLocks noGrp="1"/>
          </p:cNvSpPr>
          <p:nvPr>
            <p:ph type="body" sz="quarter" idx="12"/>
          </p:nvPr>
        </p:nvSpPr>
        <p:spPr>
          <a:xfrm>
            <a:off x="4803292" y="1280049"/>
            <a:ext cx="2704287" cy="2704287"/>
          </a:xfrm>
          <a:prstGeom prst="ellipse">
            <a:avLst/>
          </a:prstGeom>
          <a:solidFill>
            <a:srgbClr val="FBDECF">
              <a:alpha val="70000"/>
            </a:srgbClr>
          </a:solidFill>
          <a:ln>
            <a:solidFill>
              <a:srgbClr val="054449"/>
            </a:solidFill>
          </a:ln>
        </p:spPr>
        <p:txBody>
          <a:bodyPr lIns="180000" tIns="360000" rIns="180000" bIns="360000" anchor="ctr"/>
          <a:lstStyle>
            <a:lvl1pPr marL="0" indent="0" algn="ctr">
              <a:lnSpc>
                <a:spcPct val="120000"/>
              </a:lnSpc>
              <a:spcBef>
                <a:spcPts val="0"/>
              </a:spcBef>
              <a:spcAft>
                <a:spcPts val="0"/>
              </a:spcAft>
              <a:buClrTx/>
              <a:buFontTx/>
              <a:buNone/>
              <a:defRPr sz="1400" b="0" i="0" u="none" cap="none">
                <a:solidFill>
                  <a:srgbClr val="032B2F"/>
                </a:solidFill>
                <a:latin typeface="+mj-lt"/>
              </a:defRPr>
            </a:lvl1pPr>
          </a:lstStyle>
          <a:p>
            <a:pPr lvl="0"/>
            <a:r>
              <a:rPr lang="nb-NO"/>
              <a:t>Klikk for å redigere tekststiler i malen</a:t>
            </a:r>
          </a:p>
        </p:txBody>
      </p:sp>
      <p:sp>
        <p:nvSpPr>
          <p:cNvPr id="2" name="Plassholder for dato 1">
            <a:extLst>
              <a:ext uri="{FF2B5EF4-FFF2-40B4-BE49-F238E27FC236}">
                <a16:creationId xmlns:a16="http://schemas.microsoft.com/office/drawing/2014/main" id="{3EB1725B-A2DB-BA82-03D7-9684D3E89EA2}"/>
              </a:ext>
            </a:extLst>
          </p:cNvPr>
          <p:cNvSpPr>
            <a:spLocks noGrp="1"/>
          </p:cNvSpPr>
          <p:nvPr>
            <p:ph type="dt" sz="half" idx="13"/>
          </p:nvPr>
        </p:nvSpPr>
        <p:spPr/>
        <p:txBody>
          <a:bodyPr/>
          <a:lstStyle/>
          <a:p>
            <a:fld id="{FB8F170A-093A-4A3C-B52B-E9C6E75B8AD7}" type="datetime1">
              <a:rPr lang="nb-NO" smtClean="0"/>
              <a:t>06.03.2024</a:t>
            </a:fld>
            <a:endParaRPr lang="nb-NO"/>
          </a:p>
        </p:txBody>
      </p:sp>
      <p:sp>
        <p:nvSpPr>
          <p:cNvPr id="3" name="Plassholder for bunntekst 2">
            <a:extLst>
              <a:ext uri="{FF2B5EF4-FFF2-40B4-BE49-F238E27FC236}">
                <a16:creationId xmlns:a16="http://schemas.microsoft.com/office/drawing/2014/main" id="{E386A505-E7CC-B100-0F1F-105AAA7A0C04}"/>
              </a:ext>
            </a:extLst>
          </p:cNvPr>
          <p:cNvSpPr>
            <a:spLocks noGrp="1"/>
          </p:cNvSpPr>
          <p:nvPr>
            <p:ph type="ftr" sz="quarter" idx="14"/>
          </p:nvPr>
        </p:nvSpPr>
        <p:spPr/>
        <p:txBody>
          <a:bodyPr/>
          <a:lstStyle/>
          <a:p>
            <a:endParaRPr lang="nb-NO" dirty="0"/>
          </a:p>
        </p:txBody>
      </p:sp>
      <p:sp>
        <p:nvSpPr>
          <p:cNvPr id="4" name="Plassholder for lysbildenummer 3">
            <a:extLst>
              <a:ext uri="{FF2B5EF4-FFF2-40B4-BE49-F238E27FC236}">
                <a16:creationId xmlns:a16="http://schemas.microsoft.com/office/drawing/2014/main" id="{08C30131-EE02-8295-72C3-CD6855B7FF4E}"/>
              </a:ext>
            </a:extLst>
          </p:cNvPr>
          <p:cNvSpPr>
            <a:spLocks noGrp="1"/>
          </p:cNvSpPr>
          <p:nvPr>
            <p:ph type="sldNum" sz="quarter" idx="15"/>
          </p:nvPr>
        </p:nvSpPr>
        <p:spPr>
          <a:xfrm>
            <a:off x="360045" y="6552819"/>
            <a:ext cx="180023" cy="92333"/>
          </a:xfrm>
        </p:spPr>
        <p:txBody>
          <a:bodyPr/>
          <a:lstStyle/>
          <a:p>
            <a:fld id="{0CD1C0F9-8870-45B6-8F4C-C141C91534A5}" type="slidenum">
              <a:rPr lang="nb-NO" smtClean="0"/>
              <a:pPr/>
              <a:t>‹#›</a:t>
            </a:fld>
            <a:endParaRPr lang="nb-NO"/>
          </a:p>
        </p:txBody>
      </p:sp>
    </p:spTree>
    <p:extLst>
      <p:ext uri="{BB962C8B-B14F-4D97-AF65-F5344CB8AC3E}">
        <p14:creationId xmlns:p14="http://schemas.microsoft.com/office/powerpoint/2010/main" val="2901143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side med plass til infografikk">
    <p:bg>
      <p:bgPr>
        <a:solidFill>
          <a:srgbClr val="FFFFFF"/>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17928EB-96C9-D725-054C-09D58F33C831}"/>
              </a:ext>
            </a:extLst>
          </p:cNvPr>
          <p:cNvSpPr/>
          <p:nvPr userDrawn="1"/>
        </p:nvSpPr>
        <p:spPr>
          <a:xfrm>
            <a:off x="0" y="0"/>
            <a:ext cx="6098400" cy="6858000"/>
          </a:xfrm>
          <a:prstGeom prst="rect">
            <a:avLst/>
          </a:prstGeom>
          <a:solidFill>
            <a:srgbClr val="FAF6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lassholder for tekst 11">
            <a:extLst>
              <a:ext uri="{FF2B5EF4-FFF2-40B4-BE49-F238E27FC236}">
                <a16:creationId xmlns:a16="http://schemas.microsoft.com/office/drawing/2014/main" id="{856CAFC8-208C-B7DC-D20D-C30615E97DE3}"/>
              </a:ext>
            </a:extLst>
          </p:cNvPr>
          <p:cNvSpPr>
            <a:spLocks noGrp="1"/>
          </p:cNvSpPr>
          <p:nvPr>
            <p:ph type="body" idx="10"/>
          </p:nvPr>
        </p:nvSpPr>
        <p:spPr>
          <a:xfrm>
            <a:off x="360045" y="1767016"/>
            <a:ext cx="5004626" cy="4042871"/>
          </a:xfrm>
        </p:spPr>
        <p:txBody>
          <a:bodyPr lIns="0" tIns="0" rIns="0" bIns="0"/>
          <a:lstStyle>
            <a:lvl1pPr marL="0" indent="0" algn="l">
              <a:lnSpc>
                <a:spcPct val="100000"/>
              </a:lnSpc>
              <a:spcBef>
                <a:spcPts val="300"/>
              </a:spcBef>
              <a:spcAft>
                <a:spcPts val="0"/>
              </a:spcAft>
              <a:buClrTx/>
              <a:buFontTx/>
              <a:buNone/>
              <a:defRPr sz="2000" b="0" i="0" u="none" cap="none">
                <a:solidFill>
                  <a:schemeClr val="dk1"/>
                </a:solidFill>
                <a:latin typeface="+mn-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Tittel 12">
            <a:extLst>
              <a:ext uri="{FF2B5EF4-FFF2-40B4-BE49-F238E27FC236}">
                <a16:creationId xmlns:a16="http://schemas.microsoft.com/office/drawing/2014/main" id="{D9B6BFAA-CD18-F412-8C06-C7ACCF8A8E00}"/>
              </a:ext>
            </a:extLst>
          </p:cNvPr>
          <p:cNvSpPr>
            <a:spLocks noGrp="1"/>
          </p:cNvSpPr>
          <p:nvPr>
            <p:ph type="title"/>
          </p:nvPr>
        </p:nvSpPr>
        <p:spPr>
          <a:xfrm>
            <a:off x="360045" y="360045"/>
            <a:ext cx="5004626" cy="1242155"/>
          </a:xfrm>
        </p:spPr>
        <p:txBody>
          <a:bodyPr/>
          <a:lstStyle>
            <a:lvl1pPr>
              <a:defRPr b="0">
                <a:solidFill>
                  <a:schemeClr val="dk1"/>
                </a:solidFill>
              </a:defRPr>
            </a:lvl1pPr>
          </a:lstStyle>
          <a:p>
            <a:r>
              <a:rPr lang="nb-NO"/>
              <a:t>Klikk for å redigere tittelstil</a:t>
            </a:r>
            <a:endParaRPr lang="nb-NO" dirty="0"/>
          </a:p>
        </p:txBody>
      </p:sp>
      <p:sp>
        <p:nvSpPr>
          <p:cNvPr id="2" name="Plassholder for dato 1">
            <a:extLst>
              <a:ext uri="{FF2B5EF4-FFF2-40B4-BE49-F238E27FC236}">
                <a16:creationId xmlns:a16="http://schemas.microsoft.com/office/drawing/2014/main" id="{C106B3F3-83DE-B0C0-4EEA-A2907A6DFA82}"/>
              </a:ext>
            </a:extLst>
          </p:cNvPr>
          <p:cNvSpPr>
            <a:spLocks noGrp="1"/>
          </p:cNvSpPr>
          <p:nvPr>
            <p:ph type="dt" sz="half" idx="11"/>
          </p:nvPr>
        </p:nvSpPr>
        <p:spPr/>
        <p:txBody>
          <a:bodyPr/>
          <a:lstStyle>
            <a:lvl1pPr>
              <a:defRPr>
                <a:solidFill>
                  <a:schemeClr val="dk1"/>
                </a:solidFill>
              </a:defRPr>
            </a:lvl1pPr>
          </a:lstStyle>
          <a:p>
            <a:fld id="{444F99E4-DDD6-47D0-ABF6-E7DDA880AF2E}" type="datetime1">
              <a:rPr lang="nb-NO" smtClean="0"/>
              <a:t>06.03.2024</a:t>
            </a:fld>
            <a:endParaRPr lang="nb-NO"/>
          </a:p>
        </p:txBody>
      </p:sp>
      <p:sp>
        <p:nvSpPr>
          <p:cNvPr id="3" name="Plassholder for bunntekst 2">
            <a:extLst>
              <a:ext uri="{FF2B5EF4-FFF2-40B4-BE49-F238E27FC236}">
                <a16:creationId xmlns:a16="http://schemas.microsoft.com/office/drawing/2014/main" id="{7129DE8F-C1CE-F923-58E8-B37F55BFE70D}"/>
              </a:ext>
            </a:extLst>
          </p:cNvPr>
          <p:cNvSpPr>
            <a:spLocks noGrp="1"/>
          </p:cNvSpPr>
          <p:nvPr>
            <p:ph type="ftr" sz="quarter" idx="12"/>
          </p:nvPr>
        </p:nvSpPr>
        <p:spPr/>
        <p:txBody>
          <a:bodyPr/>
          <a:lstStyle/>
          <a:p>
            <a:endParaRPr lang="nb-NO" dirty="0"/>
          </a:p>
        </p:txBody>
      </p:sp>
      <p:sp>
        <p:nvSpPr>
          <p:cNvPr id="4" name="Plassholder for lysbildenummer 3">
            <a:extLst>
              <a:ext uri="{FF2B5EF4-FFF2-40B4-BE49-F238E27FC236}">
                <a16:creationId xmlns:a16="http://schemas.microsoft.com/office/drawing/2014/main" id="{5832F7C0-1272-E70B-06BB-4F7AD730B67F}"/>
              </a:ext>
            </a:extLst>
          </p:cNvPr>
          <p:cNvSpPr>
            <a:spLocks noGrp="1"/>
          </p:cNvSpPr>
          <p:nvPr>
            <p:ph type="sldNum" sz="quarter" idx="13"/>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91059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de med heldekkende bilde">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1"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Tree>
    <p:extLst>
      <p:ext uri="{BB962C8B-B14F-4D97-AF65-F5344CB8AC3E}">
        <p14:creationId xmlns:p14="http://schemas.microsoft.com/office/powerpoint/2010/main" val="339241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 tekstfelt variant 1">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0"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
        <p:nvSpPr>
          <p:cNvPr id="4" name="Plassholder for tekst 3">
            <a:extLst>
              <a:ext uri="{FF2B5EF4-FFF2-40B4-BE49-F238E27FC236}">
                <a16:creationId xmlns:a16="http://schemas.microsoft.com/office/drawing/2014/main" id="{3F084351-9D52-1FB9-568A-252FCECD3105}"/>
              </a:ext>
            </a:extLst>
          </p:cNvPr>
          <p:cNvSpPr>
            <a:spLocks noGrp="1"/>
          </p:cNvSpPr>
          <p:nvPr>
            <p:ph type="body" sz="quarter" idx="12"/>
          </p:nvPr>
        </p:nvSpPr>
        <p:spPr>
          <a:xfrm>
            <a:off x="248499" y="1455390"/>
            <a:ext cx="4375016" cy="1036347"/>
          </a:xfrm>
          <a:prstGeom prst="rect">
            <a:avLst/>
          </a:prstGeom>
          <a:solidFill>
            <a:srgbClr val="FAF6F3"/>
          </a:solidFill>
        </p:spPr>
        <p:txBody>
          <a:bodyPr wrap="square" lIns="360000" tIns="360000" rIns="360000" bIns="360000">
            <a:spAutoFit/>
          </a:bodyPr>
          <a:lstStyle>
            <a:lvl1pPr marL="0" indent="0" algn="l">
              <a:lnSpc>
                <a:spcPct val="120000"/>
              </a:lnSpc>
              <a:spcBef>
                <a:spcPts val="0"/>
              </a:spcBef>
              <a:spcAft>
                <a:spcPts val="0"/>
              </a:spcAft>
              <a:buNone/>
              <a:defRPr sz="1600" b="0" i="0" u="none" cap="none">
                <a:latin typeface="+mn-lt"/>
              </a:defRPr>
            </a:lvl1pPr>
          </a:lstStyle>
          <a:p>
            <a:pPr lvl="0"/>
            <a:r>
              <a:rPr lang="nb-NO"/>
              <a:t>Klikk for å redigere tekststiler i malen</a:t>
            </a:r>
          </a:p>
        </p:txBody>
      </p:sp>
    </p:spTree>
    <p:extLst>
      <p:ext uri="{BB962C8B-B14F-4D97-AF65-F5344CB8AC3E}">
        <p14:creationId xmlns:p14="http://schemas.microsoft.com/office/powerpoint/2010/main" val="26022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 tekstfelt variant 2">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90B0ED0B-836F-C76C-C493-A157EE7AFF20}"/>
              </a:ext>
            </a:extLst>
          </p:cNvPr>
          <p:cNvSpPr>
            <a:spLocks noGrp="1"/>
          </p:cNvSpPr>
          <p:nvPr>
            <p:ph type="pic" idx="10" hasCustomPrompt="1"/>
          </p:nvPr>
        </p:nvSpPr>
        <p:spPr>
          <a:xfrm>
            <a:off x="-1" y="0"/>
            <a:ext cx="12193200" cy="6858000"/>
          </a:xfrm>
          <a:solidFill>
            <a:srgbClr val="D9D9D9"/>
          </a:solidFill>
        </p:spPr>
        <p:txBody>
          <a:bodyPr tIns="907313">
            <a:normAutofit/>
          </a:bodyPr>
          <a:lstStyle>
            <a:lvl1pPr marL="216000" indent="-216000" algn="ctr" defTabSz="914400" rtl="0" eaLnBrk="1" latinLnBrk="0" hangingPunct="1">
              <a:lnSpc>
                <a:spcPct val="100000"/>
              </a:lnSpc>
              <a:spcBef>
                <a:spcPts val="300"/>
              </a:spcBef>
              <a:buFont typeface="Arial" panose="020B0604020202020204" pitchFamily="34" charset="0"/>
              <a:buNone/>
              <a:defRPr sz="2000"/>
            </a:lvl1pPr>
          </a:lstStyle>
          <a:p>
            <a:r>
              <a:rPr lang="en-GB" dirty="0"/>
              <a:t>Click icon to add photo</a:t>
            </a:r>
            <a:endParaRPr lang="nb-NO" dirty="0"/>
          </a:p>
        </p:txBody>
      </p:sp>
      <p:sp>
        <p:nvSpPr>
          <p:cNvPr id="4" name="Plassholder for tekst 3">
            <a:extLst>
              <a:ext uri="{FF2B5EF4-FFF2-40B4-BE49-F238E27FC236}">
                <a16:creationId xmlns:a16="http://schemas.microsoft.com/office/drawing/2014/main" id="{3F084351-9D52-1FB9-568A-252FCECD3105}"/>
              </a:ext>
            </a:extLst>
          </p:cNvPr>
          <p:cNvSpPr>
            <a:spLocks noGrp="1"/>
          </p:cNvSpPr>
          <p:nvPr>
            <p:ph type="body" sz="quarter" idx="12"/>
          </p:nvPr>
        </p:nvSpPr>
        <p:spPr>
          <a:xfrm>
            <a:off x="360045" y="512763"/>
            <a:ext cx="4283075" cy="2271718"/>
          </a:xfrm>
          <a:prstGeom prst="rect">
            <a:avLst/>
          </a:prstGeom>
          <a:solidFill>
            <a:srgbClr val="FAF6F3"/>
          </a:solidFill>
        </p:spPr>
        <p:txBody>
          <a:bodyPr wrap="square" lIns="360000" tIns="1440000" rIns="360000" bIns="540000">
            <a:spAutoFit/>
          </a:bodyPr>
          <a:lstStyle>
            <a:lvl1pPr marL="0" indent="0" algn="ctr">
              <a:lnSpc>
                <a:spcPct val="120000"/>
              </a:lnSpc>
              <a:spcBef>
                <a:spcPts val="0"/>
              </a:spcBef>
              <a:spcAft>
                <a:spcPts val="0"/>
              </a:spcAft>
              <a:buNone/>
              <a:defRPr sz="1600" b="0" i="0" u="none" cap="none">
                <a:latin typeface="+mn-lt"/>
              </a:defRPr>
            </a:lvl1pPr>
          </a:lstStyle>
          <a:p>
            <a:pPr lvl="0"/>
            <a:r>
              <a:rPr lang="nb-NO"/>
              <a:t>Klikk for å redigere tekststiler i malen</a:t>
            </a:r>
          </a:p>
        </p:txBody>
      </p:sp>
      <p:sp>
        <p:nvSpPr>
          <p:cNvPr id="6" name="Tittel 5">
            <a:extLst>
              <a:ext uri="{FF2B5EF4-FFF2-40B4-BE49-F238E27FC236}">
                <a16:creationId xmlns:a16="http://schemas.microsoft.com/office/drawing/2014/main" id="{0C29952C-063D-724E-703B-0C557DEFE08C}"/>
              </a:ext>
            </a:extLst>
          </p:cNvPr>
          <p:cNvSpPr>
            <a:spLocks noGrp="1"/>
          </p:cNvSpPr>
          <p:nvPr>
            <p:ph type="title"/>
          </p:nvPr>
        </p:nvSpPr>
        <p:spPr>
          <a:xfrm>
            <a:off x="360045" y="722638"/>
            <a:ext cx="4284000" cy="984885"/>
          </a:xfrm>
        </p:spPr>
        <p:txBody>
          <a:bodyPr anchor="b">
            <a:normAutofit/>
          </a:bodyPr>
          <a:lstStyle>
            <a:lvl1pPr algn="ctr">
              <a:defRPr sz="3200" b="0">
                <a:solidFill>
                  <a:schemeClr val="dk1"/>
                </a:solidFill>
              </a:defRPr>
            </a:lvl1pPr>
          </a:lstStyle>
          <a:p>
            <a:r>
              <a:rPr lang="nb-NO"/>
              <a:t>Klikk for å redigere tittelstil</a:t>
            </a:r>
            <a:endParaRPr lang="nb-NO" dirty="0"/>
          </a:p>
        </p:txBody>
      </p:sp>
    </p:spTree>
    <p:extLst>
      <p:ext uri="{BB962C8B-B14F-4D97-AF65-F5344CB8AC3E}">
        <p14:creationId xmlns:p14="http://schemas.microsoft.com/office/powerpoint/2010/main" val="70073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side">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DF961D0D-3E89-CCD8-F0FA-BA34523EC64F}"/>
              </a:ext>
            </a:extLst>
          </p:cNvPr>
          <p:cNvSpPr>
            <a:spLocks noGrp="1"/>
          </p:cNvSpPr>
          <p:nvPr>
            <p:ph type="body" idx="10" hasCustomPrompt="1"/>
          </p:nvPr>
        </p:nvSpPr>
        <p:spPr>
          <a:xfrm>
            <a:off x="360045" y="370799"/>
            <a:ext cx="11448000" cy="5223176"/>
          </a:xfrm>
        </p:spPr>
        <p:txBody>
          <a:bodyPr lIns="0" tIns="0" rIns="0" bIns="0"/>
          <a:lstStyle>
            <a:lvl1pPr marL="0" indent="0" algn="l">
              <a:lnSpc>
                <a:spcPct val="100000"/>
              </a:lnSpc>
              <a:spcBef>
                <a:spcPts val="0"/>
              </a:spcBef>
              <a:spcAft>
                <a:spcPts val="0"/>
              </a:spcAft>
              <a:buClrTx/>
              <a:buFontTx/>
              <a:buNone/>
              <a:defRPr sz="5600" b="0" i="0" u="none" cap="none">
                <a:solidFill>
                  <a:schemeClr val="dk1"/>
                </a:solidFill>
                <a:latin typeface="+mj-lt"/>
              </a:defRPr>
            </a:lvl1pPr>
          </a:lstStyle>
          <a:p>
            <a:pPr lvl="0"/>
            <a:r>
              <a:rPr lang="nb-NO" dirty="0"/>
              <a:t>Sitat</a:t>
            </a:r>
          </a:p>
        </p:txBody>
      </p:sp>
      <p:sp>
        <p:nvSpPr>
          <p:cNvPr id="10" name="Plassholder for tekst 9">
            <a:extLst>
              <a:ext uri="{FF2B5EF4-FFF2-40B4-BE49-F238E27FC236}">
                <a16:creationId xmlns:a16="http://schemas.microsoft.com/office/drawing/2014/main" id="{14B2BB77-4121-EE31-E193-6F53B0D33B96}"/>
              </a:ext>
            </a:extLst>
          </p:cNvPr>
          <p:cNvSpPr>
            <a:spLocks noGrp="1"/>
          </p:cNvSpPr>
          <p:nvPr>
            <p:ph type="body" sz="quarter" idx="11" hasCustomPrompt="1"/>
          </p:nvPr>
        </p:nvSpPr>
        <p:spPr>
          <a:xfrm>
            <a:off x="360045" y="5949703"/>
            <a:ext cx="11449050" cy="359023"/>
          </a:xfrm>
          <a:prstGeom prst="rect">
            <a:avLst/>
          </a:prstGeom>
        </p:spPr>
        <p:txBody>
          <a:bodyPr lIns="0" tIns="0" rIns="0" bIns="0"/>
          <a:lstStyle>
            <a:lvl1pPr marL="285750" indent="-285750" algn="l">
              <a:lnSpc>
                <a:spcPct val="100000"/>
              </a:lnSpc>
              <a:spcBef>
                <a:spcPts val="300"/>
              </a:spcBef>
              <a:spcAft>
                <a:spcPts val="0"/>
              </a:spcAft>
              <a:buClrTx/>
              <a:buFont typeface="Courier New" panose="02070309020205020404" pitchFamily="49" charset="0"/>
              <a:buChar char="­"/>
              <a:defRPr sz="1800" b="0" i="0" u="none" cap="none">
                <a:solidFill>
                  <a:schemeClr val="dk1"/>
                </a:solidFill>
                <a:latin typeface="+mn-lt"/>
              </a:defRPr>
            </a:lvl1pPr>
          </a:lstStyle>
          <a:p>
            <a:pPr lvl="0"/>
            <a:r>
              <a:rPr lang="nb-NO" dirty="0"/>
              <a:t>Kilde</a:t>
            </a:r>
          </a:p>
        </p:txBody>
      </p:sp>
      <p:sp>
        <p:nvSpPr>
          <p:cNvPr id="5" name="Plassholder for dato 4">
            <a:extLst>
              <a:ext uri="{FF2B5EF4-FFF2-40B4-BE49-F238E27FC236}">
                <a16:creationId xmlns:a16="http://schemas.microsoft.com/office/drawing/2014/main" id="{3059C503-D8E5-D52C-A6BF-E7B139493A5E}"/>
              </a:ext>
            </a:extLst>
          </p:cNvPr>
          <p:cNvSpPr>
            <a:spLocks noGrp="1"/>
          </p:cNvSpPr>
          <p:nvPr>
            <p:ph type="dt" sz="half" idx="12"/>
          </p:nvPr>
        </p:nvSpPr>
        <p:spPr/>
        <p:txBody>
          <a:bodyPr/>
          <a:lstStyle/>
          <a:p>
            <a:fld id="{506135E9-975B-4DCB-A12D-22E02D8A954E}" type="datetime1">
              <a:rPr lang="nb-NO" smtClean="0"/>
              <a:t>06.03.2024</a:t>
            </a:fld>
            <a:endParaRPr lang="nb-NO"/>
          </a:p>
        </p:txBody>
      </p:sp>
      <p:sp>
        <p:nvSpPr>
          <p:cNvPr id="6" name="Plassholder for bunntekst 5">
            <a:extLst>
              <a:ext uri="{FF2B5EF4-FFF2-40B4-BE49-F238E27FC236}">
                <a16:creationId xmlns:a16="http://schemas.microsoft.com/office/drawing/2014/main" id="{0F79F31C-A3F2-66E3-52AF-63C99E7A6915}"/>
              </a:ext>
            </a:extLst>
          </p:cNvPr>
          <p:cNvSpPr>
            <a:spLocks noGrp="1"/>
          </p:cNvSpPr>
          <p:nvPr>
            <p:ph type="ftr" sz="quarter" idx="13"/>
          </p:nvPr>
        </p:nvSpPr>
        <p:spPr/>
        <p:txBody>
          <a:bodyPr/>
          <a:lstStyle/>
          <a:p>
            <a:endParaRPr lang="nb-NO" dirty="0"/>
          </a:p>
        </p:txBody>
      </p:sp>
      <p:sp>
        <p:nvSpPr>
          <p:cNvPr id="7" name="Plassholder for lysbildenummer 6">
            <a:extLst>
              <a:ext uri="{FF2B5EF4-FFF2-40B4-BE49-F238E27FC236}">
                <a16:creationId xmlns:a16="http://schemas.microsoft.com/office/drawing/2014/main" id="{028A4AAF-2092-F7CE-0462-2B431203CE3F}"/>
              </a:ext>
            </a:extLst>
          </p:cNvPr>
          <p:cNvSpPr>
            <a:spLocks noGrp="1"/>
          </p:cNvSpPr>
          <p:nvPr>
            <p:ph type="sldNum" sz="quarter" idx="14"/>
          </p:nvPr>
        </p:nvSpPr>
        <p:spPr>
          <a:xfrm>
            <a:off x="360045" y="6552819"/>
            <a:ext cx="180023" cy="92333"/>
          </a:xfrm>
        </p:spPr>
        <p:txBody>
          <a:bodyPr/>
          <a:lstStyle/>
          <a:p>
            <a:fld id="{0CD1C0F9-8870-45B6-8F4C-C141C91534A5}" type="slidenum">
              <a:rPr lang="nb-NO" smtClean="0"/>
              <a:pPr/>
              <a:t>‹#›</a:t>
            </a:fld>
            <a:endParaRPr lang="nb-NO"/>
          </a:p>
        </p:txBody>
      </p:sp>
      <p:sp>
        <p:nvSpPr>
          <p:cNvPr id="2" name="TekstSylinder 1">
            <a:extLst>
              <a:ext uri="{FF2B5EF4-FFF2-40B4-BE49-F238E27FC236}">
                <a16:creationId xmlns:a16="http://schemas.microsoft.com/office/drawing/2014/main" id="{51F099EA-C5B5-5783-380D-AB1B44566DCA}"/>
              </a:ext>
            </a:extLst>
          </p:cNvPr>
          <p:cNvSpPr txBox="1"/>
          <p:nvPr userDrawn="1"/>
        </p:nvSpPr>
        <p:spPr>
          <a:xfrm>
            <a:off x="-1821584" y="2468700"/>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3" name="Gruppe 2">
            <a:extLst>
              <a:ext uri="{FF2B5EF4-FFF2-40B4-BE49-F238E27FC236}">
                <a16:creationId xmlns:a16="http://schemas.microsoft.com/office/drawing/2014/main" id="{BBAFE2AF-F251-8A93-2F6D-765F89BE751B}"/>
              </a:ext>
            </a:extLst>
          </p:cNvPr>
          <p:cNvGrpSpPr/>
          <p:nvPr userDrawn="1"/>
        </p:nvGrpSpPr>
        <p:grpSpPr>
          <a:xfrm>
            <a:off x="-1743412" y="4103279"/>
            <a:ext cx="1306512" cy="1526657"/>
            <a:chOff x="-1589485" y="1838157"/>
            <a:chExt cx="1306512" cy="1526657"/>
          </a:xfrm>
        </p:grpSpPr>
        <p:pic>
          <p:nvPicPr>
            <p:cNvPr id="4" name="Bilde 3">
              <a:extLst>
                <a:ext uri="{FF2B5EF4-FFF2-40B4-BE49-F238E27FC236}">
                  <a16:creationId xmlns:a16="http://schemas.microsoft.com/office/drawing/2014/main" id="{B80D324F-5BDC-C209-74B5-5611B3AC5E21}"/>
                </a:ext>
              </a:extLst>
            </p:cNvPr>
            <p:cNvPicPr>
              <a:picLocks noChangeAspect="1"/>
            </p:cNvPicPr>
            <p:nvPr userDrawn="1"/>
          </p:nvPicPr>
          <p:blipFill>
            <a:blip r:embed="rId2"/>
            <a:stretch>
              <a:fillRect/>
            </a:stretch>
          </p:blipFill>
          <p:spPr>
            <a:xfrm>
              <a:off x="-1589485" y="1838157"/>
              <a:ext cx="1306512" cy="1526657"/>
            </a:xfrm>
            <a:prstGeom prst="rect">
              <a:avLst/>
            </a:prstGeom>
          </p:spPr>
        </p:pic>
        <p:sp>
          <p:nvSpPr>
            <p:cNvPr id="8" name="Rektangel 7">
              <a:extLst>
                <a:ext uri="{FF2B5EF4-FFF2-40B4-BE49-F238E27FC236}">
                  <a16:creationId xmlns:a16="http://schemas.microsoft.com/office/drawing/2014/main" id="{B62832CE-3441-ABC8-E90F-8FDC3F220E9A}"/>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17" name="TekstSylinder 16">
            <a:extLst>
              <a:ext uri="{FF2B5EF4-FFF2-40B4-BE49-F238E27FC236}">
                <a16:creationId xmlns:a16="http://schemas.microsoft.com/office/drawing/2014/main" id="{76B82D3F-F591-7E81-E3D4-88FC2183807E}"/>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Sitatside</a:t>
            </a:r>
          </a:p>
        </p:txBody>
      </p:sp>
      <p:sp>
        <p:nvSpPr>
          <p:cNvPr id="18" name="TekstSylinder 17">
            <a:extLst>
              <a:ext uri="{FF2B5EF4-FFF2-40B4-BE49-F238E27FC236}">
                <a16:creationId xmlns:a16="http://schemas.microsoft.com/office/drawing/2014/main" id="{1393C352-7F8A-BB46-6DD2-405E620C7436}"/>
              </a:ext>
            </a:extLst>
          </p:cNvPr>
          <p:cNvSpPr txBox="1"/>
          <p:nvPr userDrawn="1"/>
        </p:nvSpPr>
        <p:spPr>
          <a:xfrm>
            <a:off x="-1743412" y="5717314"/>
            <a:ext cx="1466114" cy="431657"/>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 typeface="Calibri" panose="020F0502020204030204" pitchFamily="34" charset="0"/>
              <a:buNone/>
              <a:tabLst/>
              <a:defRPr/>
            </a:pPr>
            <a:r>
              <a:rPr lang="nb-NO" sz="800" i="1" dirty="0"/>
              <a:t>Trykk «flere farger» under malingsspannet for å skrive HEX-verdi</a:t>
            </a:r>
          </a:p>
        </p:txBody>
      </p:sp>
      <p:grpSp>
        <p:nvGrpSpPr>
          <p:cNvPr id="21" name="Gruppe 20">
            <a:extLst>
              <a:ext uri="{FF2B5EF4-FFF2-40B4-BE49-F238E27FC236}">
                <a16:creationId xmlns:a16="http://schemas.microsoft.com/office/drawing/2014/main" id="{EE6999BF-82B3-B4D7-9C03-EE9595EA0BBE}"/>
              </a:ext>
            </a:extLst>
          </p:cNvPr>
          <p:cNvGrpSpPr/>
          <p:nvPr userDrawn="1"/>
        </p:nvGrpSpPr>
        <p:grpSpPr>
          <a:xfrm>
            <a:off x="-1821584" y="966475"/>
            <a:ext cx="1689882" cy="1316579"/>
            <a:chOff x="-1821584" y="897895"/>
            <a:chExt cx="1689882" cy="1316579"/>
          </a:xfrm>
        </p:grpSpPr>
        <p:sp>
          <p:nvSpPr>
            <p:cNvPr id="12" name="TekstSylinder 11">
              <a:extLst>
                <a:ext uri="{FF2B5EF4-FFF2-40B4-BE49-F238E27FC236}">
                  <a16:creationId xmlns:a16="http://schemas.microsoft.com/office/drawing/2014/main" id="{C3DF03D0-21D4-7E2E-91BD-9F559C46C9BE}"/>
                </a:ext>
              </a:extLst>
            </p:cNvPr>
            <p:cNvSpPr txBox="1"/>
            <p:nvPr userDrawn="1"/>
          </p:nvSpPr>
          <p:spPr>
            <a:xfrm>
              <a:off x="-1821584" y="897895"/>
              <a:ext cx="1689882" cy="1316579"/>
            </a:xfrm>
            <a:prstGeom prst="rect">
              <a:avLst/>
            </a:prstGeom>
            <a:noFill/>
          </p:spPr>
          <p:txBody>
            <a:bodyPr wrap="square" lIns="0" tIns="0" rIns="0" bIns="0" rtlCol="0">
              <a:spAutoFit/>
            </a:bodyPr>
            <a:lstStyle/>
            <a:p>
              <a:pPr marL="0" indent="0">
                <a:lnSpc>
                  <a:spcPct val="120000"/>
                </a:lnSpc>
                <a:buFont typeface="Calibri" panose="020F0502020204030204" pitchFamily="34" charset="0"/>
                <a:buNone/>
              </a:pPr>
              <a:r>
                <a:rPr lang="nb-NO" sz="900" b="0" u="none" strike="noStrike" dirty="0">
                  <a:solidFill>
                    <a:srgbClr val="032B2F"/>
                  </a:solidFill>
                  <a:effectLst/>
                  <a:latin typeface="+mn-lt"/>
                </a:rPr>
                <a:t>Font skal være minimum 40 </a:t>
              </a:r>
              <a:r>
                <a:rPr lang="nb-NO" sz="900" b="0" u="none" strike="noStrike" dirty="0" err="1">
                  <a:solidFill>
                    <a:srgbClr val="032B2F"/>
                  </a:solidFill>
                  <a:effectLst/>
                  <a:latin typeface="+mn-lt"/>
                </a:rPr>
                <a:t>pt</a:t>
              </a:r>
              <a:r>
                <a:rPr lang="nb-NO" sz="900" b="0" u="none" strike="noStrike" dirty="0">
                  <a:solidFill>
                    <a:srgbClr val="032B2F"/>
                  </a:solidFill>
                  <a:effectLst/>
                  <a:latin typeface="+mn-lt"/>
                </a:rPr>
                <a:t> og siden kan ha disse bakgrunnene:</a:t>
              </a:r>
            </a:p>
            <a:p>
              <a:pPr>
                <a:lnSpc>
                  <a:spcPct val="120000"/>
                </a:lnSpc>
              </a:pPr>
              <a:r>
                <a:rPr lang="nb-NO" sz="900" b="0" u="none" strike="noStrike" dirty="0">
                  <a:solidFill>
                    <a:srgbClr val="032B2F"/>
                  </a:solidFill>
                  <a:effectLst/>
                  <a:latin typeface="+mn-lt"/>
                </a:rPr>
                <a:t>Lysegrønn – #E2F1DF</a:t>
              </a:r>
              <a:endParaRPr lang="nb-NO" sz="900" b="0" dirty="0">
                <a:solidFill>
                  <a:srgbClr val="032B2F"/>
                </a:solidFill>
                <a:latin typeface="+mn-lt"/>
              </a:endParaRPr>
            </a:p>
            <a:p>
              <a:pPr marL="0" indent="0">
                <a:lnSpc>
                  <a:spcPct val="120000"/>
                </a:lnSpc>
                <a:buFont typeface="Calibri" panose="020F0502020204030204" pitchFamily="34" charset="0"/>
                <a:buNone/>
              </a:pPr>
              <a:r>
                <a:rPr lang="nb-NO" sz="900" b="0" u="none" strike="noStrike" dirty="0">
                  <a:solidFill>
                    <a:srgbClr val="032B2F"/>
                  </a:solidFill>
                  <a:effectLst/>
                  <a:latin typeface="+mn-lt"/>
                </a:rPr>
                <a:t>Lyseblå - #E7F2F8</a:t>
              </a:r>
            </a:p>
            <a:p>
              <a:pPr>
                <a:lnSpc>
                  <a:spcPct val="120000"/>
                </a:lnSpc>
              </a:pPr>
              <a:r>
                <a:rPr lang="nb-NO" sz="900" b="0" dirty="0">
                  <a:solidFill>
                    <a:srgbClr val="032B2F"/>
                  </a:solidFill>
                  <a:latin typeface="+mn-lt"/>
                </a:rPr>
                <a:t>Lysebeige – #FAF6F3</a:t>
              </a:r>
              <a:br>
                <a:rPr lang="nb-NO" sz="900" b="0" dirty="0">
                  <a:solidFill>
                    <a:srgbClr val="032B2F"/>
                  </a:solidFill>
                  <a:latin typeface="+mn-lt"/>
                </a:rPr>
              </a:br>
              <a:r>
                <a:rPr lang="nb-NO" sz="900" b="0" dirty="0">
                  <a:solidFill>
                    <a:srgbClr val="032B2F"/>
                  </a:solidFill>
                  <a:latin typeface="+mn-lt"/>
                </a:rPr>
                <a:t>Lysegul – #F8DE9C</a:t>
              </a:r>
            </a:p>
            <a:p>
              <a:pPr>
                <a:lnSpc>
                  <a:spcPct val="120000"/>
                </a:lnSpc>
              </a:pPr>
              <a:r>
                <a:rPr lang="nb-NO" sz="900" b="0" dirty="0">
                  <a:solidFill>
                    <a:srgbClr val="032B2F"/>
                  </a:solidFill>
                  <a:latin typeface="+mn-lt"/>
                </a:rPr>
                <a:t>Rosa - #FBD4C1</a:t>
              </a:r>
            </a:p>
          </p:txBody>
        </p:sp>
        <p:sp>
          <p:nvSpPr>
            <p:cNvPr id="13" name="Rektangel 12">
              <a:extLst>
                <a:ext uri="{FF2B5EF4-FFF2-40B4-BE49-F238E27FC236}">
                  <a16:creationId xmlns:a16="http://schemas.microsoft.com/office/drawing/2014/main" id="{48D5FFDF-0916-6C32-9535-0DD96DB83E1A}"/>
                </a:ext>
              </a:extLst>
            </p:cNvPr>
            <p:cNvSpPr/>
            <p:nvPr userDrawn="1"/>
          </p:nvSpPr>
          <p:spPr>
            <a:xfrm>
              <a:off x="-668267" y="1417565"/>
              <a:ext cx="158310"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4" name="Rektangel 13">
              <a:extLst>
                <a:ext uri="{FF2B5EF4-FFF2-40B4-BE49-F238E27FC236}">
                  <a16:creationId xmlns:a16="http://schemas.microsoft.com/office/drawing/2014/main" id="{0608194F-1C12-8B1B-4B0F-D245E075963A}"/>
                </a:ext>
              </a:extLst>
            </p:cNvPr>
            <p:cNvSpPr/>
            <p:nvPr userDrawn="1"/>
          </p:nvSpPr>
          <p:spPr>
            <a:xfrm>
              <a:off x="-668267" y="1583455"/>
              <a:ext cx="158310"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dirty="0"/>
            </a:p>
          </p:txBody>
        </p:sp>
        <p:sp>
          <p:nvSpPr>
            <p:cNvPr id="15" name="Rektangel 14">
              <a:extLst>
                <a:ext uri="{FF2B5EF4-FFF2-40B4-BE49-F238E27FC236}">
                  <a16:creationId xmlns:a16="http://schemas.microsoft.com/office/drawing/2014/main" id="{66431863-D660-0CD5-2FA4-30B6F4C0B72C}"/>
                </a:ext>
              </a:extLst>
            </p:cNvPr>
            <p:cNvSpPr/>
            <p:nvPr userDrawn="1"/>
          </p:nvSpPr>
          <p:spPr>
            <a:xfrm>
              <a:off x="-668267" y="1749345"/>
              <a:ext cx="158310"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6" name="Rektangel 15">
              <a:extLst>
                <a:ext uri="{FF2B5EF4-FFF2-40B4-BE49-F238E27FC236}">
                  <a16:creationId xmlns:a16="http://schemas.microsoft.com/office/drawing/2014/main" id="{0F74CDAD-19BC-0514-68F4-563F6D926BAD}"/>
                </a:ext>
              </a:extLst>
            </p:cNvPr>
            <p:cNvSpPr/>
            <p:nvPr userDrawn="1"/>
          </p:nvSpPr>
          <p:spPr>
            <a:xfrm>
              <a:off x="-668267" y="1915235"/>
              <a:ext cx="158310" cy="123825"/>
            </a:xfrm>
            <a:prstGeom prst="rect">
              <a:avLst/>
            </a:prstGeom>
            <a:solidFill>
              <a:srgbClr val="F8DE9C"/>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0" name="Rektangel 19">
              <a:extLst>
                <a:ext uri="{FF2B5EF4-FFF2-40B4-BE49-F238E27FC236}">
                  <a16:creationId xmlns:a16="http://schemas.microsoft.com/office/drawing/2014/main" id="{ADA69DD8-8BFC-0D32-1DCE-A738D9D31733}"/>
                </a:ext>
              </a:extLst>
            </p:cNvPr>
            <p:cNvSpPr/>
            <p:nvPr userDrawn="1"/>
          </p:nvSpPr>
          <p:spPr>
            <a:xfrm>
              <a:off x="-668267" y="2081123"/>
              <a:ext cx="158310" cy="123825"/>
            </a:xfrm>
            <a:prstGeom prst="rect">
              <a:avLst/>
            </a:prstGeom>
            <a:solidFill>
              <a:srgbClr val="FBD4C1"/>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Tree>
    <p:extLst>
      <p:ext uri="{BB962C8B-B14F-4D97-AF65-F5344CB8AC3E}">
        <p14:creationId xmlns:p14="http://schemas.microsoft.com/office/powerpoint/2010/main" val="10949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rgbClr val="054449"/>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086E5DF-6BBC-CD75-1A87-F6905460A2E4}"/>
              </a:ext>
            </a:extLst>
          </p:cNvPr>
          <p:cNvSpPr>
            <a:spLocks noGrp="1"/>
          </p:cNvSpPr>
          <p:nvPr>
            <p:ph type="pic" sz="quarter" idx="13" hasCustomPrompt="1"/>
          </p:nvPr>
        </p:nvSpPr>
        <p:spPr>
          <a:xfrm>
            <a:off x="0" y="0"/>
            <a:ext cx="12192000" cy="6858000"/>
          </a:xfrm>
          <a:custGeom>
            <a:avLst/>
            <a:gdLst>
              <a:gd name="connsiteX0" fmla="*/ 7920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 name="connsiteX6" fmla="*/ 6096000 w 12192000"/>
              <a:gd name="connsiteY6" fmla="*/ 6094798 h 6858000"/>
              <a:gd name="connsiteX7" fmla="*/ 7920000 w 12192000"/>
              <a:gd name="connsiteY7" fmla="*/ 60947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920000" y="0"/>
                </a:moveTo>
                <a:lnTo>
                  <a:pt x="12192000" y="0"/>
                </a:lnTo>
                <a:lnTo>
                  <a:pt x="12192000" y="6858000"/>
                </a:lnTo>
                <a:lnTo>
                  <a:pt x="0" y="6858000"/>
                </a:lnTo>
                <a:lnTo>
                  <a:pt x="0" y="6094800"/>
                </a:lnTo>
                <a:lnTo>
                  <a:pt x="6096000" y="6094800"/>
                </a:lnTo>
                <a:lnTo>
                  <a:pt x="6096000" y="6094798"/>
                </a:lnTo>
                <a:lnTo>
                  <a:pt x="7920000" y="6094798"/>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solidFill>
                  <a:schemeClr val="bg2"/>
                </a:solidFill>
              </a:defRPr>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1490586"/>
            <a:ext cx="6444805" cy="1410643"/>
          </a:xfrm>
        </p:spPr>
        <p:txBody>
          <a:bodyPr lIns="0" tIns="0" rIns="0" bIns="0" anchor="b">
            <a:normAutofit/>
          </a:bodyPr>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096387"/>
            <a:ext cx="6444805"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2" name="Picture 9" descr="A white text on a black background&#10;&#10;Description automatically generated">
            <a:extLst>
              <a:ext uri="{FF2B5EF4-FFF2-40B4-BE49-F238E27FC236}">
                <a16:creationId xmlns:a16="http://schemas.microsoft.com/office/drawing/2014/main" id="{83A0315B-BAE7-D98C-8085-DAAA8A584B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5700"/>
          </a:xfrm>
          <a:prstGeom prst="rect">
            <a:avLst/>
          </a:prstGeom>
        </p:spPr>
      </p:pic>
      <p:sp>
        <p:nvSpPr>
          <p:cNvPr id="4" name="Plassholder for dato 3">
            <a:extLst>
              <a:ext uri="{FF2B5EF4-FFF2-40B4-BE49-F238E27FC236}">
                <a16:creationId xmlns:a16="http://schemas.microsoft.com/office/drawing/2014/main" id="{CFDD4DCB-8B64-0266-688B-FC4A349A058F}"/>
              </a:ext>
            </a:extLst>
          </p:cNvPr>
          <p:cNvSpPr>
            <a:spLocks noGrp="1"/>
          </p:cNvSpPr>
          <p:nvPr>
            <p:ph type="dt" sz="half" idx="14"/>
          </p:nvPr>
        </p:nvSpPr>
        <p:spPr>
          <a:xfrm>
            <a:off x="360045" y="5580698"/>
            <a:ext cx="2844799" cy="187231"/>
          </a:xfrm>
        </p:spPr>
        <p:txBody>
          <a:bodyPr>
            <a:normAutofit/>
          </a:bodyPr>
          <a:lstStyle>
            <a:lvl1pPr>
              <a:defRPr sz="1100">
                <a:solidFill>
                  <a:srgbClr val="E2F1DF"/>
                </a:solidFill>
              </a:defRPr>
            </a:lvl1pPr>
          </a:lstStyle>
          <a:p>
            <a:fld id="{035C1F7A-CEF0-4897-9C81-39641BC5E30D}" type="datetime1">
              <a:rPr lang="nb-NO" smtClean="0"/>
              <a:t>06.03.2024</a:t>
            </a:fld>
            <a:endParaRPr lang="nb-NO"/>
          </a:p>
        </p:txBody>
      </p:sp>
    </p:spTree>
    <p:extLst>
      <p:ext uri="{BB962C8B-B14F-4D97-AF65-F5344CB8AC3E}">
        <p14:creationId xmlns:p14="http://schemas.microsoft.com/office/powerpoint/2010/main" val="773089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isteside - variant 1">
    <p:bg>
      <p:bgPr>
        <a:solidFill>
          <a:srgbClr val="054449"/>
        </a:solidFill>
        <a:effectLst/>
      </p:bgPr>
    </p:bg>
    <p:spTree>
      <p:nvGrpSpPr>
        <p:cNvPr id="1" name=""/>
        <p:cNvGrpSpPr/>
        <p:nvPr/>
      </p:nvGrpSpPr>
      <p:grpSpPr>
        <a:xfrm>
          <a:off x="0" y="0"/>
          <a:ext cx="0" cy="0"/>
          <a:chOff x="0" y="0"/>
          <a:chExt cx="0" cy="0"/>
        </a:xfrm>
      </p:grpSpPr>
      <p:pic>
        <p:nvPicPr>
          <p:cNvPr id="10" name="Picture 6" descr="A white text on a black background&#10;&#10;Description automatically generated">
            <a:extLst>
              <a:ext uri="{FF2B5EF4-FFF2-40B4-BE49-F238E27FC236}">
                <a16:creationId xmlns:a16="http://schemas.microsoft.com/office/drawing/2014/main" id="{4F450EC7-33DF-1A35-C109-EAEC7E690F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12" name="Plassholder for tekst 11">
            <a:extLst>
              <a:ext uri="{FF2B5EF4-FFF2-40B4-BE49-F238E27FC236}">
                <a16:creationId xmlns:a16="http://schemas.microsoft.com/office/drawing/2014/main" id="{4A84F568-737D-16BD-21AF-37A871721435}"/>
              </a:ext>
            </a:extLst>
          </p:cNvPr>
          <p:cNvSpPr>
            <a:spLocks noGrp="1"/>
          </p:cNvSpPr>
          <p:nvPr>
            <p:ph type="body" idx="10" hasCustomPrompt="1"/>
          </p:nvPr>
        </p:nvSpPr>
        <p:spPr>
          <a:xfrm>
            <a:off x="3936460" y="1080000"/>
            <a:ext cx="4319081" cy="4319081"/>
          </a:xfrm>
          <a:prstGeom prst="ellipse">
            <a:avLst/>
          </a:prstGeom>
          <a:solidFill>
            <a:srgbClr val="E2F1DF"/>
          </a:solidFill>
        </p:spPr>
        <p:txBody>
          <a:bodyPr lIns="0" tIns="0" rIns="0" bIns="0" anchor="ctr"/>
          <a:lstStyle>
            <a:lvl1pPr marL="0" indent="0" algn="ctr">
              <a:lnSpc>
                <a:spcPct val="100000"/>
              </a:lnSpc>
              <a:spcBef>
                <a:spcPts val="300"/>
              </a:spcBef>
              <a:spcAft>
                <a:spcPts val="0"/>
              </a:spcAft>
              <a:buClrTx/>
              <a:buFontTx/>
              <a:buNone/>
              <a:defRPr sz="7200" b="0" i="0" u="none" cap="none">
                <a:solidFill>
                  <a:srgbClr val="032C30"/>
                </a:solidFill>
                <a:latin typeface="+mj-lt"/>
              </a:defRPr>
            </a:lvl1pPr>
          </a:lstStyle>
          <a:p>
            <a:pPr lvl="0"/>
            <a:r>
              <a:rPr lang="nb-NO" dirty="0"/>
              <a:t>Tekst</a:t>
            </a:r>
          </a:p>
        </p:txBody>
      </p:sp>
      <p:sp>
        <p:nvSpPr>
          <p:cNvPr id="13" name="Plassholder for tekst 12">
            <a:extLst>
              <a:ext uri="{FF2B5EF4-FFF2-40B4-BE49-F238E27FC236}">
                <a16:creationId xmlns:a16="http://schemas.microsoft.com/office/drawing/2014/main" id="{C812C82A-65FE-A113-F45E-552F5182AEB5}"/>
              </a:ext>
            </a:extLst>
          </p:cNvPr>
          <p:cNvSpPr>
            <a:spLocks noGrp="1"/>
          </p:cNvSpPr>
          <p:nvPr>
            <p:ph type="body" sz="quarter" idx="11" hasCustomPrompt="1"/>
          </p:nvPr>
        </p:nvSpPr>
        <p:spPr>
          <a:xfrm>
            <a:off x="360045" y="4876800"/>
            <a:ext cx="2845475" cy="1733550"/>
          </a:xfrm>
          <a:prstGeom prst="rect">
            <a:avLst/>
          </a:prstGeom>
        </p:spPr>
        <p:txBody>
          <a:bodyPr lIns="0" tIns="0" rIns="0" bIns="0" anchor="b"/>
          <a:lstStyle>
            <a:lvl1pPr marL="0" indent="0" algn="l">
              <a:lnSpc>
                <a:spcPct val="120000"/>
              </a:lnSpc>
              <a:spcBef>
                <a:spcPts val="300"/>
              </a:spcBef>
              <a:spcAft>
                <a:spcPts val="0"/>
              </a:spcAft>
              <a:buClrTx/>
              <a:buFontTx/>
              <a:buNone/>
              <a:defRPr sz="1400" b="0" i="0" u="none" cap="none">
                <a:solidFill>
                  <a:srgbClr val="E2F1DF"/>
                </a:solidFill>
                <a:latin typeface="+mn-lt"/>
              </a:defRPr>
            </a:lvl1pPr>
          </a:lstStyle>
          <a:p>
            <a:pPr lvl="0"/>
            <a:r>
              <a:rPr lang="nb-NO" dirty="0"/>
              <a:t>Navn Etternavn</a:t>
            </a:r>
            <a:br>
              <a:rPr lang="nb-NO" dirty="0"/>
            </a:br>
            <a:r>
              <a:rPr lang="nb-NO" dirty="0"/>
              <a:t>Stilling</a:t>
            </a:r>
            <a:br>
              <a:rPr lang="nb-NO" dirty="0"/>
            </a:br>
            <a:r>
              <a:rPr lang="nb-NO" dirty="0"/>
              <a:t>Tel: 00 00 00 00</a:t>
            </a:r>
            <a:br>
              <a:rPr lang="nb-NO" dirty="0"/>
            </a:br>
            <a:r>
              <a:rPr lang="nb-NO" dirty="0"/>
              <a:t>E-post</a:t>
            </a:r>
          </a:p>
        </p:txBody>
      </p:sp>
    </p:spTree>
    <p:extLst>
      <p:ext uri="{BB962C8B-B14F-4D97-AF65-F5344CB8AC3E}">
        <p14:creationId xmlns:p14="http://schemas.microsoft.com/office/powerpoint/2010/main" val="2150581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isteside - variant 2">
    <p:bg>
      <p:bgPr>
        <a:solidFill>
          <a:srgbClr val="054449"/>
        </a:solidFill>
        <a:effectLst/>
      </p:bgPr>
    </p:bg>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F03A6848-0C9C-055B-7D88-716227BEB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8000" y="6498000"/>
            <a:ext cx="820799" cy="143640"/>
          </a:xfrm>
          <a:prstGeom prst="rect">
            <a:avLst/>
          </a:prstGeom>
        </p:spPr>
      </p:pic>
      <p:sp>
        <p:nvSpPr>
          <p:cNvPr id="10" name="Plassholder for tekst 9">
            <a:extLst>
              <a:ext uri="{FF2B5EF4-FFF2-40B4-BE49-F238E27FC236}">
                <a16:creationId xmlns:a16="http://schemas.microsoft.com/office/drawing/2014/main" id="{FCED397D-B5D3-4CC9-388D-55AB6C7039E3}"/>
              </a:ext>
            </a:extLst>
          </p:cNvPr>
          <p:cNvSpPr>
            <a:spLocks noGrp="1"/>
          </p:cNvSpPr>
          <p:nvPr>
            <p:ph type="body" idx="10"/>
          </p:nvPr>
        </p:nvSpPr>
        <p:spPr>
          <a:xfrm>
            <a:off x="360045" y="2353452"/>
            <a:ext cx="11448000" cy="1800000"/>
          </a:xfrm>
        </p:spPr>
        <p:txBody>
          <a:bodyPr lIns="0" tIns="0" rIns="0" bIns="0"/>
          <a:lstStyle>
            <a:lvl1pPr marL="0" indent="0" algn="l">
              <a:lnSpc>
                <a:spcPct val="100000"/>
              </a:lnSpc>
              <a:spcBef>
                <a:spcPts val="300"/>
              </a:spcBef>
              <a:spcAft>
                <a:spcPts val="0"/>
              </a:spcAft>
              <a:buClrTx/>
              <a:buFontTx/>
              <a:buNone/>
              <a:defRPr sz="6400" b="0" i="0" u="none" cap="none">
                <a:solidFill>
                  <a:srgbClr val="E2F1DF"/>
                </a:solidFill>
                <a:latin typeface="+mj-lt"/>
              </a:defRPr>
            </a:lvl1pPr>
          </a:lstStyle>
          <a:p>
            <a:pPr lvl="0"/>
            <a:r>
              <a:rPr lang="nb-NO"/>
              <a:t>Klikk for å redigere tekststiler i malen</a:t>
            </a:r>
          </a:p>
        </p:txBody>
      </p:sp>
      <p:sp>
        <p:nvSpPr>
          <p:cNvPr id="11" name="Plassholder for tekst 12">
            <a:extLst>
              <a:ext uri="{FF2B5EF4-FFF2-40B4-BE49-F238E27FC236}">
                <a16:creationId xmlns:a16="http://schemas.microsoft.com/office/drawing/2014/main" id="{5F7B4887-E713-ED91-0CF6-37BAD63CD648}"/>
              </a:ext>
            </a:extLst>
          </p:cNvPr>
          <p:cNvSpPr>
            <a:spLocks noGrp="1"/>
          </p:cNvSpPr>
          <p:nvPr>
            <p:ph type="body" sz="quarter" idx="11" hasCustomPrompt="1"/>
          </p:nvPr>
        </p:nvSpPr>
        <p:spPr>
          <a:xfrm>
            <a:off x="360045" y="4876800"/>
            <a:ext cx="2845475" cy="1733550"/>
          </a:xfrm>
          <a:prstGeom prst="rect">
            <a:avLst/>
          </a:prstGeom>
        </p:spPr>
        <p:txBody>
          <a:bodyPr lIns="0" tIns="0" rIns="0" bIns="0" anchor="b"/>
          <a:lstStyle>
            <a:lvl1pPr marL="0" indent="0" algn="l">
              <a:lnSpc>
                <a:spcPct val="120000"/>
              </a:lnSpc>
              <a:spcBef>
                <a:spcPts val="300"/>
              </a:spcBef>
              <a:spcAft>
                <a:spcPts val="0"/>
              </a:spcAft>
              <a:buClrTx/>
              <a:buFontTx/>
              <a:buNone/>
              <a:defRPr sz="1400" b="0" i="0" u="none" cap="none">
                <a:solidFill>
                  <a:srgbClr val="E2F1DF"/>
                </a:solidFill>
                <a:latin typeface="+mn-lt"/>
              </a:defRPr>
            </a:lvl1pPr>
          </a:lstStyle>
          <a:p>
            <a:pPr lvl="0"/>
            <a:r>
              <a:rPr lang="nb-NO" dirty="0"/>
              <a:t>Navn Etternavn</a:t>
            </a:r>
            <a:br>
              <a:rPr lang="nb-NO" dirty="0"/>
            </a:br>
            <a:r>
              <a:rPr lang="nb-NO" dirty="0"/>
              <a:t>Stilling</a:t>
            </a:r>
            <a:br>
              <a:rPr lang="nb-NO" dirty="0"/>
            </a:br>
            <a:r>
              <a:rPr lang="nb-NO" dirty="0"/>
              <a:t>Tel: 00 00 00 00</a:t>
            </a:r>
            <a:br>
              <a:rPr lang="nb-NO" dirty="0"/>
            </a:br>
            <a:r>
              <a:rPr lang="nb-NO" dirty="0"/>
              <a:t>E-post</a:t>
            </a:r>
          </a:p>
        </p:txBody>
      </p:sp>
    </p:spTree>
    <p:extLst>
      <p:ext uri="{BB962C8B-B14F-4D97-AF65-F5344CB8AC3E}">
        <p14:creationId xmlns:p14="http://schemas.microsoft.com/office/powerpoint/2010/main" val="1958616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5F31A3-E890-75B5-0DA8-84931D163081}"/>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86EE4E03-3FB4-67A8-9C86-C3E9CF9F149B}"/>
              </a:ext>
            </a:extLst>
          </p:cNvPr>
          <p:cNvSpPr>
            <a:spLocks noGrp="1"/>
          </p:cNvSpPr>
          <p:nvPr>
            <p:ph type="dt" sz="half" idx="10"/>
          </p:nvPr>
        </p:nvSpPr>
        <p:spPr/>
        <p:txBody>
          <a:bodyPr/>
          <a:lstStyle>
            <a:lvl1pPr>
              <a:defRPr>
                <a:solidFill>
                  <a:schemeClr val="dk1"/>
                </a:solidFill>
              </a:defRPr>
            </a:lvl1pPr>
          </a:lstStyle>
          <a:p>
            <a:fld id="{57518469-CB7A-4D99-96BA-251832C2A0EA}" type="datetime1">
              <a:rPr lang="nb-NO" smtClean="0"/>
              <a:t>06.03.2024</a:t>
            </a:fld>
            <a:endParaRPr lang="nb-NO"/>
          </a:p>
        </p:txBody>
      </p:sp>
      <p:sp>
        <p:nvSpPr>
          <p:cNvPr id="4" name="Plassholder for bunntekst 3">
            <a:extLst>
              <a:ext uri="{FF2B5EF4-FFF2-40B4-BE49-F238E27FC236}">
                <a16:creationId xmlns:a16="http://schemas.microsoft.com/office/drawing/2014/main" id="{CF313554-5E91-C3A2-299D-680C626A3FF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EB8C35E9-77F8-D66B-A9D1-71AAB2361C8D}"/>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2987039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9C8D7DC-B11F-1D8A-0D78-B9CFEF18138F}"/>
              </a:ext>
            </a:extLst>
          </p:cNvPr>
          <p:cNvSpPr>
            <a:spLocks noGrp="1"/>
          </p:cNvSpPr>
          <p:nvPr>
            <p:ph type="dt" sz="half" idx="10"/>
          </p:nvPr>
        </p:nvSpPr>
        <p:spPr/>
        <p:txBody>
          <a:bodyPr/>
          <a:lstStyle>
            <a:lvl1pPr>
              <a:defRPr>
                <a:solidFill>
                  <a:schemeClr val="dk1"/>
                </a:solidFill>
              </a:defRPr>
            </a:lvl1pPr>
          </a:lstStyle>
          <a:p>
            <a:fld id="{5E893BAF-01C8-4EA2-8BCB-A1D88241BAC1}" type="datetime1">
              <a:rPr lang="nb-NO" smtClean="0"/>
              <a:t>06.03.2024</a:t>
            </a:fld>
            <a:endParaRPr lang="nb-NO"/>
          </a:p>
        </p:txBody>
      </p:sp>
      <p:sp>
        <p:nvSpPr>
          <p:cNvPr id="3" name="Plassholder for bunntekst 2">
            <a:extLst>
              <a:ext uri="{FF2B5EF4-FFF2-40B4-BE49-F238E27FC236}">
                <a16:creationId xmlns:a16="http://schemas.microsoft.com/office/drawing/2014/main" id="{3706515C-D702-F4B9-0528-CE72727EC77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AA722AA-82FC-355C-2C8A-89866D0C10CE}"/>
              </a:ext>
            </a:extLst>
          </p:cNvPr>
          <p:cNvSpPr>
            <a:spLocks noGrp="1"/>
          </p:cNvSpPr>
          <p:nvPr>
            <p:ph type="sldNum" sz="quarter" idx="12"/>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Tree>
    <p:extLst>
      <p:ext uri="{BB962C8B-B14F-4D97-AF65-F5344CB8AC3E}">
        <p14:creationId xmlns:p14="http://schemas.microsoft.com/office/powerpoint/2010/main" val="3486749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003038" y="229551"/>
            <a:ext cx="8642350" cy="802295"/>
          </a:xfrm>
        </p:spPr>
        <p:txBody>
          <a:bodyPr/>
          <a:lstStyle/>
          <a:p>
            <a:r>
              <a:rPr lang="nb-NO"/>
              <a:t>Klikk for å redigere tittelstil</a:t>
            </a:r>
          </a:p>
        </p:txBody>
      </p:sp>
      <p:sp>
        <p:nvSpPr>
          <p:cNvPr id="8" name="Plassholder for tekst 7"/>
          <p:cNvSpPr>
            <a:spLocks noGrp="1"/>
          </p:cNvSpPr>
          <p:nvPr>
            <p:ph type="body" sz="quarter" idx="13"/>
          </p:nvPr>
        </p:nvSpPr>
        <p:spPr>
          <a:xfrm>
            <a:off x="1003039" y="1252307"/>
            <a:ext cx="8642349" cy="662940"/>
          </a:xfrm>
        </p:spPr>
        <p:txBody>
          <a:bodyPr>
            <a:normAutofit/>
          </a:bodyPr>
          <a:lstStyle>
            <a:lvl1pPr marL="0" indent="0">
              <a:buNone/>
              <a:defRPr sz="2400"/>
            </a:lvl1pPr>
          </a:lstStyle>
          <a:p>
            <a:pPr lvl="0"/>
            <a:r>
              <a:rPr lang="nb-NO"/>
              <a:t>Klikk for å redigere tekststiler i malen</a:t>
            </a:r>
          </a:p>
        </p:txBody>
      </p:sp>
      <p:sp>
        <p:nvSpPr>
          <p:cNvPr id="5" name="Plassholder for innhold 2">
            <a:extLst>
              <a:ext uri="{FF2B5EF4-FFF2-40B4-BE49-F238E27FC236}">
                <a16:creationId xmlns:a16="http://schemas.microsoft.com/office/drawing/2014/main" id="{73F895F0-77FF-CD47-9AE2-2F6A44C3C866}"/>
              </a:ext>
            </a:extLst>
          </p:cNvPr>
          <p:cNvSpPr>
            <a:spLocks noGrp="1"/>
          </p:cNvSpPr>
          <p:nvPr>
            <p:ph idx="18"/>
          </p:nvPr>
        </p:nvSpPr>
        <p:spPr>
          <a:xfrm>
            <a:off x="1003038" y="2020838"/>
            <a:ext cx="8642351" cy="3584855"/>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AutoShape 2">
            <a:extLst>
              <a:ext uri="{FF2B5EF4-FFF2-40B4-BE49-F238E27FC236}">
                <a16:creationId xmlns:a16="http://schemas.microsoft.com/office/drawing/2014/main" id="{44742208-0FCD-F15F-A4C4-B5549AE05937}"/>
              </a:ext>
            </a:extLst>
          </p:cNvPr>
          <p:cNvSpPr>
            <a:spLocks noChangeAspect="1" noChangeArrowheads="1"/>
          </p:cNvSpPr>
          <p:nvPr userDrawn="1"/>
        </p:nvSpPr>
        <p:spPr bwMode="auto">
          <a:xfrm>
            <a:off x="1138686" y="4653000"/>
            <a:ext cx="1975449" cy="197544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274039027"/>
      </p:ext>
    </p:extLst>
  </p:cSld>
  <p:clrMapOvr>
    <a:masterClrMapping/>
  </p:clrMapOvr>
  <p:extLst>
    <p:ext uri="{DCECCB84-F9BA-43D5-87BE-67443E8EF086}">
      <p15:sldGuideLst xmlns:p15="http://schemas.microsoft.com/office/powerpoint/2012/main">
        <p15:guide id="1" pos="1118">
          <p15:clr>
            <a:srgbClr val="FBAE40"/>
          </p15:clr>
        </p15:guide>
        <p15:guide id="2" pos="656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Bilde venstre side">
    <p:spTree>
      <p:nvGrpSpPr>
        <p:cNvPr id="1" name=""/>
        <p:cNvGrpSpPr/>
        <p:nvPr/>
      </p:nvGrpSpPr>
      <p:grpSpPr>
        <a:xfrm>
          <a:off x="0" y="0"/>
          <a:ext cx="0" cy="0"/>
          <a:chOff x="0" y="0"/>
          <a:chExt cx="0" cy="0"/>
        </a:xfrm>
      </p:grpSpPr>
      <p:sp>
        <p:nvSpPr>
          <p:cNvPr id="12" name="Tittel 9">
            <a:extLst>
              <a:ext uri="{FF2B5EF4-FFF2-40B4-BE49-F238E27FC236}">
                <a16:creationId xmlns:a16="http://schemas.microsoft.com/office/drawing/2014/main" id="{1B55ABB9-08AB-224F-97E7-A95D8D72A34B}"/>
              </a:ext>
            </a:extLst>
          </p:cNvPr>
          <p:cNvSpPr>
            <a:spLocks noGrp="1"/>
          </p:cNvSpPr>
          <p:nvPr>
            <p:ph type="title" hasCustomPrompt="1"/>
          </p:nvPr>
        </p:nvSpPr>
        <p:spPr>
          <a:xfrm>
            <a:off x="6818384" y="175261"/>
            <a:ext cx="3592621" cy="1042989"/>
          </a:xfrm>
        </p:spPr>
        <p:txBody>
          <a:bodyPr/>
          <a:lstStyle/>
          <a:p>
            <a:r>
              <a:rPr lang="nb-NO"/>
              <a:t>Rediger tittel</a:t>
            </a:r>
          </a:p>
        </p:txBody>
      </p:sp>
      <p:sp>
        <p:nvSpPr>
          <p:cNvPr id="13" name="Plassholder for tekst 7">
            <a:extLst>
              <a:ext uri="{FF2B5EF4-FFF2-40B4-BE49-F238E27FC236}">
                <a16:creationId xmlns:a16="http://schemas.microsoft.com/office/drawing/2014/main" id="{A0665D5D-C440-BB42-A147-07BEDDC583CB}"/>
              </a:ext>
            </a:extLst>
          </p:cNvPr>
          <p:cNvSpPr>
            <a:spLocks noGrp="1"/>
          </p:cNvSpPr>
          <p:nvPr>
            <p:ph type="body" sz="quarter" idx="13" hasCustomPrompt="1"/>
          </p:nvPr>
        </p:nvSpPr>
        <p:spPr>
          <a:xfrm>
            <a:off x="6818385" y="1272540"/>
            <a:ext cx="3598790" cy="662940"/>
          </a:xfrm>
        </p:spPr>
        <p:txBody>
          <a:bodyPr>
            <a:normAutofit/>
          </a:bodyPr>
          <a:lstStyle>
            <a:lvl1pPr marL="0" indent="0">
              <a:buNone/>
              <a:defRPr sz="2400"/>
            </a:lvl1pPr>
          </a:lstStyle>
          <a:p>
            <a:pPr lvl="0"/>
            <a:r>
              <a:rPr lang="nb-NO"/>
              <a:t>Redigere tekststiler i malen</a:t>
            </a:r>
          </a:p>
        </p:txBody>
      </p:sp>
      <p:sp>
        <p:nvSpPr>
          <p:cNvPr id="14" name="Plassholder for innhold 2">
            <a:extLst>
              <a:ext uri="{FF2B5EF4-FFF2-40B4-BE49-F238E27FC236}">
                <a16:creationId xmlns:a16="http://schemas.microsoft.com/office/drawing/2014/main" id="{B244FEFC-DB5B-2349-9D66-08ECC5032706}"/>
              </a:ext>
            </a:extLst>
          </p:cNvPr>
          <p:cNvSpPr>
            <a:spLocks noGrp="1"/>
          </p:cNvSpPr>
          <p:nvPr>
            <p:ph idx="18"/>
          </p:nvPr>
        </p:nvSpPr>
        <p:spPr>
          <a:xfrm>
            <a:off x="6818385" y="2088261"/>
            <a:ext cx="3598790" cy="3633463"/>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6" name="Plassholder for bilde 7">
            <a:extLst>
              <a:ext uri="{FF2B5EF4-FFF2-40B4-BE49-F238E27FC236}">
                <a16:creationId xmlns:a16="http://schemas.microsoft.com/office/drawing/2014/main" id="{9309B4AE-3CF3-2647-9B82-B5B53814B1E7}"/>
              </a:ext>
            </a:extLst>
          </p:cNvPr>
          <p:cNvSpPr>
            <a:spLocks noGrp="1"/>
          </p:cNvSpPr>
          <p:nvPr>
            <p:ph type="pic" sz="quarter" idx="14"/>
          </p:nvPr>
        </p:nvSpPr>
        <p:spPr>
          <a:xfrm>
            <a:off x="0" y="0"/>
            <a:ext cx="5041733" cy="6858000"/>
          </a:xfrm>
        </p:spPr>
        <p:txBody>
          <a:bodyPr/>
          <a:lstStyle/>
          <a:p>
            <a:r>
              <a:rPr lang="nb-NO"/>
              <a:t>Klikk på ikonet for å legge til et bilde</a:t>
            </a:r>
          </a:p>
        </p:txBody>
      </p:sp>
      <p:pic>
        <p:nvPicPr>
          <p:cNvPr id="2" name="Bilde 1" descr="Et bilde som inneholder Font, Grafikk, grafisk design, logo&#10;&#10;Automatisk generert beskrivelse">
            <a:extLst>
              <a:ext uri="{FF2B5EF4-FFF2-40B4-BE49-F238E27FC236}">
                <a16:creationId xmlns:a16="http://schemas.microsoft.com/office/drawing/2014/main" id="{D04194FC-B8AC-86A9-DA54-441BC9F0E4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5006" y="6461187"/>
            <a:ext cx="1241380" cy="216000"/>
          </a:xfrm>
          <a:prstGeom prst="rect">
            <a:avLst/>
          </a:prstGeom>
        </p:spPr>
      </p:pic>
      <p:pic>
        <p:nvPicPr>
          <p:cNvPr id="3" name="Bilde 2">
            <a:extLst>
              <a:ext uri="{FF2B5EF4-FFF2-40B4-BE49-F238E27FC236}">
                <a16:creationId xmlns:a16="http://schemas.microsoft.com/office/drawing/2014/main" id="{3C7E025A-1FFC-AA45-25F3-56D5A138AE76}"/>
              </a:ext>
            </a:extLst>
          </p:cNvPr>
          <p:cNvPicPr>
            <a:picLocks noChangeAspect="1"/>
          </p:cNvPicPr>
          <p:nvPr userDrawn="1"/>
        </p:nvPicPr>
        <p:blipFill>
          <a:blip r:embed="rId3"/>
          <a:stretch>
            <a:fillRect/>
          </a:stretch>
        </p:blipFill>
        <p:spPr>
          <a:xfrm>
            <a:off x="5255465" y="6489606"/>
            <a:ext cx="674593" cy="216000"/>
          </a:xfrm>
          <a:prstGeom prst="rect">
            <a:avLst/>
          </a:prstGeom>
        </p:spPr>
      </p:pic>
    </p:spTree>
    <p:extLst>
      <p:ext uri="{BB962C8B-B14F-4D97-AF65-F5344CB8AC3E}">
        <p14:creationId xmlns:p14="http://schemas.microsoft.com/office/powerpoint/2010/main" val="689768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o tekstboks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774825" y="2088261"/>
            <a:ext cx="4215840" cy="468058"/>
          </a:xfrm>
        </p:spPr>
        <p:txBody>
          <a:bodyPr anchor="t" anchorCtr="0">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0" name="Tittel 9"/>
          <p:cNvSpPr>
            <a:spLocks noGrp="1"/>
          </p:cNvSpPr>
          <p:nvPr>
            <p:ph type="title"/>
          </p:nvPr>
        </p:nvSpPr>
        <p:spPr/>
        <p:txBody>
          <a:bodyPr/>
          <a:lstStyle/>
          <a:p>
            <a:r>
              <a:rPr lang="nb-NO"/>
              <a:t>Klikk for å redigere tittelstil</a:t>
            </a:r>
          </a:p>
        </p:txBody>
      </p:sp>
      <p:sp>
        <p:nvSpPr>
          <p:cNvPr id="11" name="Plassholder for tekst 7"/>
          <p:cNvSpPr>
            <a:spLocks noGrp="1"/>
          </p:cNvSpPr>
          <p:nvPr>
            <p:ph type="body" sz="quarter" idx="13"/>
          </p:nvPr>
        </p:nvSpPr>
        <p:spPr>
          <a:xfrm>
            <a:off x="1774825" y="1272540"/>
            <a:ext cx="7200900" cy="662940"/>
          </a:xfrm>
        </p:spPr>
        <p:txBody>
          <a:bodyPr>
            <a:normAutofit/>
          </a:bodyPr>
          <a:lstStyle>
            <a:lvl1pPr marL="0" indent="0">
              <a:buNone/>
              <a:defRPr sz="2400"/>
            </a:lvl1pPr>
          </a:lstStyle>
          <a:p>
            <a:pPr lvl="0"/>
            <a:r>
              <a:rPr lang="nb-NO"/>
              <a:t>Klikk for å redigere tekststiler i malen</a:t>
            </a:r>
          </a:p>
        </p:txBody>
      </p:sp>
      <p:sp>
        <p:nvSpPr>
          <p:cNvPr id="15" name="Plassholder for tekst 2">
            <a:extLst>
              <a:ext uri="{FF2B5EF4-FFF2-40B4-BE49-F238E27FC236}">
                <a16:creationId xmlns:a16="http://schemas.microsoft.com/office/drawing/2014/main" id="{692F5284-8A87-2144-8467-841D31A6941F}"/>
              </a:ext>
            </a:extLst>
          </p:cNvPr>
          <p:cNvSpPr>
            <a:spLocks noGrp="1"/>
          </p:cNvSpPr>
          <p:nvPr>
            <p:ph type="body" idx="15"/>
          </p:nvPr>
        </p:nvSpPr>
        <p:spPr>
          <a:xfrm>
            <a:off x="6192184" y="2088261"/>
            <a:ext cx="4215840" cy="468058"/>
          </a:xfrm>
        </p:spPr>
        <p:txBody>
          <a:bodyPr anchor="t" anchorCtr="0">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18" name="Plassholder for innhold 2">
            <a:extLst>
              <a:ext uri="{FF2B5EF4-FFF2-40B4-BE49-F238E27FC236}">
                <a16:creationId xmlns:a16="http://schemas.microsoft.com/office/drawing/2014/main" id="{D94E3107-F953-B743-A81F-F7E74686282A}"/>
              </a:ext>
            </a:extLst>
          </p:cNvPr>
          <p:cNvSpPr>
            <a:spLocks noGrp="1"/>
          </p:cNvSpPr>
          <p:nvPr>
            <p:ph idx="17"/>
          </p:nvPr>
        </p:nvSpPr>
        <p:spPr>
          <a:xfrm>
            <a:off x="1774825" y="2669227"/>
            <a:ext cx="4224992" cy="3052497"/>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9" name="Plassholder for innhold 2">
            <a:extLst>
              <a:ext uri="{FF2B5EF4-FFF2-40B4-BE49-F238E27FC236}">
                <a16:creationId xmlns:a16="http://schemas.microsoft.com/office/drawing/2014/main" id="{999D5A5B-BDA7-664F-82CF-938CBD9F413C}"/>
              </a:ext>
            </a:extLst>
          </p:cNvPr>
          <p:cNvSpPr>
            <a:spLocks noGrp="1"/>
          </p:cNvSpPr>
          <p:nvPr>
            <p:ph idx="18"/>
          </p:nvPr>
        </p:nvSpPr>
        <p:spPr>
          <a:xfrm>
            <a:off x="6192183" y="2669227"/>
            <a:ext cx="4224992" cy="3052497"/>
          </a:xfrm>
        </p:spPr>
        <p:txBody>
          <a:bodyPr/>
          <a:lstStyle>
            <a:lvl1pPr>
              <a:defRPr sz="2000"/>
            </a:lvl1pPr>
            <a:lvl2pPr>
              <a:defRPr sz="18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46103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rgbClr val="E2F1DF"/>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F086E5DF-6BBC-CD75-1A87-F6905460A2E4}"/>
              </a:ext>
            </a:extLst>
          </p:cNvPr>
          <p:cNvSpPr>
            <a:spLocks noGrp="1"/>
          </p:cNvSpPr>
          <p:nvPr>
            <p:ph type="pic" sz="quarter" idx="13" hasCustomPrompt="1"/>
          </p:nvPr>
        </p:nvSpPr>
        <p:spPr>
          <a:xfrm>
            <a:off x="0" y="0"/>
            <a:ext cx="12192000" cy="6858000"/>
          </a:xfrm>
          <a:custGeom>
            <a:avLst/>
            <a:gdLst>
              <a:gd name="connsiteX0" fmla="*/ 792000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094800 h 6858000"/>
              <a:gd name="connsiteX5" fmla="*/ 6096000 w 12192000"/>
              <a:gd name="connsiteY5" fmla="*/ 6094800 h 6858000"/>
              <a:gd name="connsiteX6" fmla="*/ 6096000 w 12192000"/>
              <a:gd name="connsiteY6" fmla="*/ 6094798 h 6858000"/>
              <a:gd name="connsiteX7" fmla="*/ 7920000 w 12192000"/>
              <a:gd name="connsiteY7" fmla="*/ 60947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7920000" y="0"/>
                </a:moveTo>
                <a:lnTo>
                  <a:pt x="12192000" y="0"/>
                </a:lnTo>
                <a:lnTo>
                  <a:pt x="12192000" y="6858000"/>
                </a:lnTo>
                <a:lnTo>
                  <a:pt x="0" y="6858000"/>
                </a:lnTo>
                <a:lnTo>
                  <a:pt x="0" y="6094800"/>
                </a:lnTo>
                <a:lnTo>
                  <a:pt x="6096000" y="6094800"/>
                </a:lnTo>
                <a:lnTo>
                  <a:pt x="6096000" y="6094798"/>
                </a:lnTo>
                <a:lnTo>
                  <a:pt x="7920000" y="6094798"/>
                </a:lnTo>
                <a:close/>
              </a:path>
            </a:pathLst>
          </a:custGeom>
          <a:solidFill>
            <a:srgbClr val="D9D9D9"/>
          </a:solidFill>
        </p:spPr>
        <p:txBody>
          <a:bodyPr wrap="square" tIns="870268">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000"/>
            </a:lvl1pPr>
          </a:lstStyle>
          <a:p>
            <a:r>
              <a:rPr lang="en-GB" dirty="0"/>
              <a:t>Click icon to add photo</a:t>
            </a:r>
            <a:endParaRPr lang="nb-NO" dirty="0"/>
          </a:p>
        </p:txBody>
      </p:sp>
      <p:sp>
        <p:nvSpPr>
          <p:cNvPr id="21" name="Tittel 20">
            <a:extLst>
              <a:ext uri="{FF2B5EF4-FFF2-40B4-BE49-F238E27FC236}">
                <a16:creationId xmlns:a16="http://schemas.microsoft.com/office/drawing/2014/main" id="{2F0CFE3B-D8EE-EB98-FFD8-C75FD6C00917}"/>
              </a:ext>
            </a:extLst>
          </p:cNvPr>
          <p:cNvSpPr>
            <a:spLocks noGrp="1"/>
          </p:cNvSpPr>
          <p:nvPr>
            <p:ph type="title" idx="11"/>
          </p:nvPr>
        </p:nvSpPr>
        <p:spPr>
          <a:xfrm>
            <a:off x="360045" y="1490586"/>
            <a:ext cx="6444805" cy="1410643"/>
          </a:xfrm>
        </p:spPr>
        <p:txBody>
          <a:bodyPr lIns="0" tIns="0" rIns="0" bIns="0" anchor="b">
            <a:normAutofit/>
          </a:bodyPr>
          <a:lstStyle>
            <a:lvl1pPr marL="0" indent="0" algn="l">
              <a:lnSpc>
                <a:spcPts val="5460"/>
              </a:lnSpc>
              <a:spcBef>
                <a:spcPts val="0"/>
              </a:spcBef>
              <a:spcAft>
                <a:spcPts val="0"/>
              </a:spcAft>
              <a:buClrTx/>
              <a:buFontTx/>
              <a:buNone/>
              <a:defRPr sz="4800" b="0" i="0" u="none" cap="none">
                <a:solidFill>
                  <a:schemeClr val="dk1"/>
                </a:solidFill>
                <a:latin typeface="+mj-lt"/>
              </a:defRPr>
            </a:lvl1pPr>
          </a:lstStyle>
          <a:p>
            <a:r>
              <a:rPr lang="nb-NO"/>
              <a:t>Klikk for å redigere tittelstil</a:t>
            </a:r>
            <a:endParaRPr lang="nb-NO" dirty="0"/>
          </a:p>
        </p:txBody>
      </p:sp>
      <p:sp>
        <p:nvSpPr>
          <p:cNvPr id="22" name="Undertittel 21">
            <a:extLst>
              <a:ext uri="{FF2B5EF4-FFF2-40B4-BE49-F238E27FC236}">
                <a16:creationId xmlns:a16="http://schemas.microsoft.com/office/drawing/2014/main" id="{AA24D129-222C-3AE7-9A2E-41A07624A43D}"/>
              </a:ext>
            </a:extLst>
          </p:cNvPr>
          <p:cNvSpPr>
            <a:spLocks noGrp="1"/>
          </p:cNvSpPr>
          <p:nvPr>
            <p:ph type="subTitle" sz="quarter" idx="12"/>
          </p:nvPr>
        </p:nvSpPr>
        <p:spPr>
          <a:xfrm>
            <a:off x="360045" y="3096387"/>
            <a:ext cx="6444805" cy="612077"/>
          </a:xfrm>
          <a:prstGeom prst="rect">
            <a:avLst/>
          </a:prstGeom>
        </p:spPr>
        <p:txBody>
          <a:bodyPr lIns="0" tIns="0" rIns="0" bIns="0">
            <a:normAutofit/>
          </a:bodyPr>
          <a:lstStyle>
            <a:lvl1pPr marL="0" indent="0" algn="l">
              <a:lnSpc>
                <a:spcPct val="110000"/>
              </a:lnSpc>
              <a:spcBef>
                <a:spcPts val="0"/>
              </a:spcBef>
              <a:spcAft>
                <a:spcPts val="0"/>
              </a:spcAft>
              <a:buClrTx/>
              <a:buFontTx/>
              <a:buNone/>
              <a:defRPr sz="1800" b="0" i="0" u="none" cap="none">
                <a:solidFill>
                  <a:schemeClr val="dk1"/>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pic>
        <p:nvPicPr>
          <p:cNvPr id="4" name="Picture 1" descr="A blue text on a black background&#10;&#10;Description automatically generated">
            <a:extLst>
              <a:ext uri="{FF2B5EF4-FFF2-40B4-BE49-F238E27FC236}">
                <a16:creationId xmlns:a16="http://schemas.microsoft.com/office/drawing/2014/main" id="{2DF79538-601F-FCD2-3FB7-E5F8CB7E4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045" y="360045"/>
            <a:ext cx="1404000" cy="248013"/>
          </a:xfrm>
          <a:prstGeom prst="rect">
            <a:avLst/>
          </a:prstGeom>
        </p:spPr>
      </p:pic>
      <p:sp>
        <p:nvSpPr>
          <p:cNvPr id="2" name="Plassholder for dato 1">
            <a:extLst>
              <a:ext uri="{FF2B5EF4-FFF2-40B4-BE49-F238E27FC236}">
                <a16:creationId xmlns:a16="http://schemas.microsoft.com/office/drawing/2014/main" id="{DE46B72B-F539-92F2-66B4-2C01DACF8F91}"/>
              </a:ext>
            </a:extLst>
          </p:cNvPr>
          <p:cNvSpPr>
            <a:spLocks noGrp="1"/>
          </p:cNvSpPr>
          <p:nvPr>
            <p:ph type="dt" sz="half" idx="14"/>
          </p:nvPr>
        </p:nvSpPr>
        <p:spPr>
          <a:xfrm>
            <a:off x="360045" y="5580698"/>
            <a:ext cx="2844799" cy="187231"/>
          </a:xfrm>
        </p:spPr>
        <p:txBody>
          <a:bodyPr>
            <a:normAutofit/>
          </a:bodyPr>
          <a:lstStyle>
            <a:lvl1pPr>
              <a:defRPr sz="1100">
                <a:solidFill>
                  <a:schemeClr val="tx1"/>
                </a:solidFill>
              </a:defRPr>
            </a:lvl1pPr>
          </a:lstStyle>
          <a:p>
            <a:fld id="{DC5969B5-A6DF-45CA-A6DD-0CB2D8DDE70F}" type="datetime1">
              <a:rPr lang="nb-NO" smtClean="0"/>
              <a:t>06.03.2024</a:t>
            </a:fld>
            <a:endParaRPr lang="nb-NO"/>
          </a:p>
        </p:txBody>
      </p:sp>
    </p:spTree>
    <p:extLst>
      <p:ext uri="{BB962C8B-B14F-4D97-AF65-F5344CB8AC3E}">
        <p14:creationId xmlns:p14="http://schemas.microsoft.com/office/powerpoint/2010/main" val="122904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rgbClr val="054449"/>
        </a:solidFill>
        <a:effectLst/>
      </p:bgPr>
    </p:bg>
    <p:spTree>
      <p:nvGrpSpPr>
        <p:cNvPr id="1" name=""/>
        <p:cNvGrpSpPr/>
        <p:nvPr/>
      </p:nvGrpSpPr>
      <p:grpSpPr>
        <a:xfrm>
          <a:off x="0" y="0"/>
          <a:ext cx="0" cy="0"/>
          <a:chOff x="0" y="0"/>
          <a:chExt cx="0" cy="0"/>
        </a:xfrm>
      </p:grpSpPr>
      <p:pic>
        <p:nvPicPr>
          <p:cNvPr id="8" name="Picture 2" descr="A white text on a black background&#10;&#10;Description automatically generated">
            <a:extLst>
              <a:ext uri="{FF2B5EF4-FFF2-40B4-BE49-F238E27FC236}">
                <a16:creationId xmlns:a16="http://schemas.microsoft.com/office/drawing/2014/main" id="{4A3C982D-06FF-5DD5-FB25-1489BFD85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4" y="370800"/>
            <a:ext cx="1404000" cy="245700"/>
          </a:xfrm>
          <a:prstGeom prst="rect">
            <a:avLst/>
          </a:prstGeom>
        </p:spPr>
      </p:pic>
      <p:sp>
        <p:nvSpPr>
          <p:cNvPr id="14" name="Tittel 13">
            <a:extLst>
              <a:ext uri="{FF2B5EF4-FFF2-40B4-BE49-F238E27FC236}">
                <a16:creationId xmlns:a16="http://schemas.microsoft.com/office/drawing/2014/main" id="{B5A7ADC7-4658-4CA4-1A8F-736AD233C7E3}"/>
              </a:ext>
            </a:extLst>
          </p:cNvPr>
          <p:cNvSpPr>
            <a:spLocks noGrp="1"/>
          </p:cNvSpPr>
          <p:nvPr>
            <p:ph type="title" idx="10"/>
          </p:nvPr>
        </p:nvSpPr>
        <p:spPr>
          <a:xfrm>
            <a:off x="360045" y="1490400"/>
            <a:ext cx="6443999" cy="1400846"/>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15" name="Undertittel 14">
            <a:extLst>
              <a:ext uri="{FF2B5EF4-FFF2-40B4-BE49-F238E27FC236}">
                <a16:creationId xmlns:a16="http://schemas.microsoft.com/office/drawing/2014/main" id="{645735BC-D85A-BED5-CBB2-DCA7E56D5991}"/>
              </a:ext>
            </a:extLst>
          </p:cNvPr>
          <p:cNvSpPr>
            <a:spLocks noGrp="1"/>
          </p:cNvSpPr>
          <p:nvPr>
            <p:ph type="subTitle" idx="11"/>
          </p:nvPr>
        </p:nvSpPr>
        <p:spPr>
          <a:xfrm>
            <a:off x="360045" y="3104376"/>
            <a:ext cx="6443999" cy="590354"/>
          </a:xfrm>
        </p:spPr>
        <p:txBody>
          <a:bodyPr lIns="0" tIns="0" rIns="0" bIns="0"/>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0" name="Plassholder for bilde 19">
            <a:extLst>
              <a:ext uri="{FF2B5EF4-FFF2-40B4-BE49-F238E27FC236}">
                <a16:creationId xmlns:a16="http://schemas.microsoft.com/office/drawing/2014/main" id="{006622AF-BC59-0C38-CE0D-3781AC2F0C59}"/>
              </a:ext>
            </a:extLst>
          </p:cNvPr>
          <p:cNvSpPr>
            <a:spLocks noGrp="1"/>
          </p:cNvSpPr>
          <p:nvPr>
            <p:ph type="pic" sz="quarter" idx="15" hasCustomPrompt="1"/>
          </p:nvPr>
        </p:nvSpPr>
        <p:spPr>
          <a:xfrm>
            <a:off x="8296641" y="1265953"/>
            <a:ext cx="2356431" cy="4267200"/>
          </a:xfrm>
          <a:prstGeom prst="rect">
            <a:avLst/>
          </a:prstGeom>
        </p:spPr>
        <p:txBody>
          <a:bodyPr lIns="91440" tIns="45720" rIns="91440" bIns="45720"/>
          <a:lstStyle>
            <a:lvl1pPr marL="0" indent="0" algn="ctr">
              <a:buNone/>
              <a:defRPr>
                <a:solidFill>
                  <a:schemeClr val="lt1"/>
                </a:solidFill>
              </a:defRPr>
            </a:lvl1pPr>
          </a:lstStyle>
          <a:p>
            <a:r>
              <a:rPr lang="nb-NO" dirty="0" err="1"/>
              <a:t>Click</a:t>
            </a:r>
            <a:r>
              <a:rPr lang="nb-NO" dirty="0"/>
              <a:t> to </a:t>
            </a:r>
            <a:r>
              <a:rPr lang="nb-NO" dirty="0" err="1"/>
              <a:t>add</a:t>
            </a:r>
            <a:r>
              <a:rPr lang="nb-NO" dirty="0"/>
              <a:t> </a:t>
            </a:r>
            <a:r>
              <a:rPr lang="nb-NO" dirty="0" err="1"/>
              <a:t>illustration</a:t>
            </a:r>
            <a:endParaRPr lang="nb-NO" dirty="0"/>
          </a:p>
        </p:txBody>
      </p:sp>
      <p:sp>
        <p:nvSpPr>
          <p:cNvPr id="2" name="Plassholder for dato 1">
            <a:extLst>
              <a:ext uri="{FF2B5EF4-FFF2-40B4-BE49-F238E27FC236}">
                <a16:creationId xmlns:a16="http://schemas.microsoft.com/office/drawing/2014/main" id="{4A91C28E-F806-1FF4-F953-CB36242F55C5}"/>
              </a:ext>
            </a:extLst>
          </p:cNvPr>
          <p:cNvSpPr>
            <a:spLocks noGrp="1"/>
          </p:cNvSpPr>
          <p:nvPr>
            <p:ph type="dt" sz="half" idx="16"/>
          </p:nvPr>
        </p:nvSpPr>
        <p:spPr>
          <a:xfrm>
            <a:off x="360045" y="6120765"/>
            <a:ext cx="2844799" cy="187231"/>
          </a:xfrm>
        </p:spPr>
        <p:txBody>
          <a:bodyPr>
            <a:normAutofit/>
          </a:bodyPr>
          <a:lstStyle>
            <a:lvl1pPr>
              <a:defRPr sz="1100">
                <a:solidFill>
                  <a:srgbClr val="E2F1DF"/>
                </a:solidFill>
              </a:defRPr>
            </a:lvl1pPr>
          </a:lstStyle>
          <a:p>
            <a:fld id="{CB5E580E-EA15-4822-9787-69C5D7EA5047}" type="datetime1">
              <a:rPr lang="nb-NO" smtClean="0"/>
              <a:t>06.03.2024</a:t>
            </a:fld>
            <a:endParaRPr lang="nb-NO"/>
          </a:p>
        </p:txBody>
      </p:sp>
    </p:spTree>
    <p:extLst>
      <p:ext uri="{BB962C8B-B14F-4D97-AF65-F5344CB8AC3E}">
        <p14:creationId xmlns:p14="http://schemas.microsoft.com/office/powerpoint/2010/main" val="15792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6">
    <p:bg>
      <p:bgPr>
        <a:solidFill>
          <a:srgbClr val="054449"/>
        </a:solidFill>
        <a:effectLst/>
      </p:bgPr>
    </p:bg>
    <p:spTree>
      <p:nvGrpSpPr>
        <p:cNvPr id="1" name=""/>
        <p:cNvGrpSpPr/>
        <p:nvPr/>
      </p:nvGrpSpPr>
      <p:grpSpPr>
        <a:xfrm>
          <a:off x="0" y="0"/>
          <a:ext cx="0" cy="0"/>
          <a:chOff x="0" y="0"/>
          <a:chExt cx="0" cy="0"/>
        </a:xfrm>
      </p:grpSpPr>
      <p:pic>
        <p:nvPicPr>
          <p:cNvPr id="8" name="Picture 2" descr="A white text on a black background&#10;&#10;Description automatically generated">
            <a:extLst>
              <a:ext uri="{FF2B5EF4-FFF2-40B4-BE49-F238E27FC236}">
                <a16:creationId xmlns:a16="http://schemas.microsoft.com/office/drawing/2014/main" id="{4A3C982D-06FF-5DD5-FB25-1489BFD85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474" y="370800"/>
            <a:ext cx="1404000" cy="245700"/>
          </a:xfrm>
          <a:prstGeom prst="rect">
            <a:avLst/>
          </a:prstGeom>
        </p:spPr>
      </p:pic>
      <p:sp>
        <p:nvSpPr>
          <p:cNvPr id="14" name="Tittel 13">
            <a:extLst>
              <a:ext uri="{FF2B5EF4-FFF2-40B4-BE49-F238E27FC236}">
                <a16:creationId xmlns:a16="http://schemas.microsoft.com/office/drawing/2014/main" id="{B5A7ADC7-4658-4CA4-1A8F-736AD233C7E3}"/>
              </a:ext>
            </a:extLst>
          </p:cNvPr>
          <p:cNvSpPr>
            <a:spLocks noGrp="1"/>
          </p:cNvSpPr>
          <p:nvPr>
            <p:ph type="title" idx="10"/>
          </p:nvPr>
        </p:nvSpPr>
        <p:spPr>
          <a:xfrm>
            <a:off x="360045" y="1490400"/>
            <a:ext cx="10765345" cy="1400846"/>
          </a:xfrm>
        </p:spPr>
        <p:txBody>
          <a:bodyPr lIns="0" tIns="0" rIns="0" bIns="0" anchor="b"/>
          <a:lstStyle>
            <a:lvl1pPr marL="0" indent="0" algn="l">
              <a:lnSpc>
                <a:spcPts val="5460"/>
              </a:lnSpc>
              <a:spcBef>
                <a:spcPts val="0"/>
              </a:spcBef>
              <a:spcAft>
                <a:spcPts val="0"/>
              </a:spcAft>
              <a:buClrTx/>
              <a:buFontTx/>
              <a:buNone/>
              <a:defRPr sz="4800" b="0" i="0" u="none" cap="none">
                <a:solidFill>
                  <a:srgbClr val="E2F1DF"/>
                </a:solidFill>
                <a:latin typeface="+mj-lt"/>
              </a:defRPr>
            </a:lvl1pPr>
          </a:lstStyle>
          <a:p>
            <a:r>
              <a:rPr lang="nb-NO"/>
              <a:t>Klikk for å redigere tittelstil</a:t>
            </a:r>
            <a:endParaRPr lang="nb-NO" dirty="0"/>
          </a:p>
        </p:txBody>
      </p:sp>
      <p:sp>
        <p:nvSpPr>
          <p:cNvPr id="15" name="Undertittel 14">
            <a:extLst>
              <a:ext uri="{FF2B5EF4-FFF2-40B4-BE49-F238E27FC236}">
                <a16:creationId xmlns:a16="http://schemas.microsoft.com/office/drawing/2014/main" id="{645735BC-D85A-BED5-CBB2-DCA7E56D5991}"/>
              </a:ext>
            </a:extLst>
          </p:cNvPr>
          <p:cNvSpPr>
            <a:spLocks noGrp="1"/>
          </p:cNvSpPr>
          <p:nvPr>
            <p:ph type="subTitle" idx="11"/>
          </p:nvPr>
        </p:nvSpPr>
        <p:spPr>
          <a:xfrm>
            <a:off x="360045" y="3104376"/>
            <a:ext cx="10765345" cy="590354"/>
          </a:xfrm>
        </p:spPr>
        <p:txBody>
          <a:bodyPr lIns="0" tIns="0" rIns="0" bIns="0"/>
          <a:lstStyle>
            <a:lvl1pPr marL="0" indent="0" algn="l">
              <a:lnSpc>
                <a:spcPct val="110000"/>
              </a:lnSpc>
              <a:spcBef>
                <a:spcPts val="0"/>
              </a:spcBef>
              <a:spcAft>
                <a:spcPts val="0"/>
              </a:spcAft>
              <a:buClrTx/>
              <a:buFontTx/>
              <a:buNone/>
              <a:defRPr sz="1800" b="0" i="0" u="none" cap="none">
                <a:solidFill>
                  <a:srgbClr val="E2F1DF"/>
                </a:solidFill>
                <a:latin typeface="+mj-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nb-NO"/>
              <a:t>Klikk for å redigere undertittelstil i malen</a:t>
            </a:r>
            <a:endParaRPr lang="nb-NO" dirty="0"/>
          </a:p>
        </p:txBody>
      </p:sp>
      <p:sp>
        <p:nvSpPr>
          <p:cNvPr id="2" name="Plassholder for dato 1">
            <a:extLst>
              <a:ext uri="{FF2B5EF4-FFF2-40B4-BE49-F238E27FC236}">
                <a16:creationId xmlns:a16="http://schemas.microsoft.com/office/drawing/2014/main" id="{3D49967A-B6DF-B415-77C5-AB926F6566CC}"/>
              </a:ext>
            </a:extLst>
          </p:cNvPr>
          <p:cNvSpPr>
            <a:spLocks noGrp="1"/>
          </p:cNvSpPr>
          <p:nvPr>
            <p:ph type="dt" sz="half" idx="13"/>
          </p:nvPr>
        </p:nvSpPr>
        <p:spPr>
          <a:xfrm>
            <a:off x="360045" y="6120765"/>
            <a:ext cx="2844799" cy="187231"/>
          </a:xfrm>
        </p:spPr>
        <p:txBody>
          <a:bodyPr>
            <a:normAutofit/>
          </a:bodyPr>
          <a:lstStyle>
            <a:lvl1pPr>
              <a:defRPr sz="1100">
                <a:solidFill>
                  <a:srgbClr val="E2F1DF"/>
                </a:solidFill>
              </a:defRPr>
            </a:lvl1pPr>
          </a:lstStyle>
          <a:p>
            <a:fld id="{DEDD9062-E02F-4361-8A95-1F4050E6AA56}" type="datetime1">
              <a:rPr lang="nb-NO" smtClean="0"/>
              <a:t>06.03.2024</a:t>
            </a:fld>
            <a:endParaRPr lang="nb-NO"/>
          </a:p>
        </p:txBody>
      </p:sp>
    </p:spTree>
    <p:extLst>
      <p:ext uri="{BB962C8B-B14F-4D97-AF65-F5344CB8AC3E}">
        <p14:creationId xmlns:p14="http://schemas.microsoft.com/office/powerpoint/2010/main" val="272234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m bilde #1">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6093600" y="0"/>
            <a:ext cx="6098400" cy="6858000"/>
          </a:xfrm>
          <a:prstGeom prst="rect">
            <a:avLst/>
          </a:prstGeom>
          <a:solidFill>
            <a:srgbClr val="D9D9D9"/>
          </a:solidFill>
        </p:spPr>
        <p:txBody>
          <a:bodyPr lIns="91440" tIns="45720" rIns="91440" bIns="45720"/>
          <a:lstStyle>
            <a:lvl1pPr marL="0" indent="0" algn="ctr">
              <a:buNone/>
              <a:defRPr/>
            </a:lvl1pPr>
          </a:lstStyle>
          <a:p>
            <a:r>
              <a:rPr lang="en-GB" dirty="0"/>
              <a:t>Click icon to add photo or illustration</a:t>
            </a:r>
            <a:endParaRPr lang="nb-NO" dirty="0"/>
          </a:p>
        </p:txBody>
      </p:sp>
      <p:sp>
        <p:nvSpPr>
          <p:cNvPr id="16" name="Tittel 15">
            <a:extLst>
              <a:ext uri="{FF2B5EF4-FFF2-40B4-BE49-F238E27FC236}">
                <a16:creationId xmlns:a16="http://schemas.microsoft.com/office/drawing/2014/main" id="{E5C101AA-4655-D981-0289-40F48E44628B}"/>
              </a:ext>
            </a:extLst>
          </p:cNvPr>
          <p:cNvSpPr>
            <a:spLocks noGrp="1"/>
          </p:cNvSpPr>
          <p:nvPr>
            <p:ph type="title"/>
          </p:nvPr>
        </p:nvSpPr>
        <p:spPr>
          <a:xfrm>
            <a:off x="360045" y="360045"/>
            <a:ext cx="5184648" cy="1242155"/>
          </a:xfrm>
        </p:spPr>
        <p:txBody>
          <a:bodyPr/>
          <a:lstStyle>
            <a:lvl1pPr>
              <a:defRPr b="0">
                <a:solidFill>
                  <a:schemeClr val="dk1"/>
                </a:solidFill>
              </a:defRPr>
            </a:lvl1pPr>
          </a:lstStyle>
          <a:p>
            <a:r>
              <a:rPr lang="nb-NO"/>
              <a:t>Klikk for å redigere tittelstil</a:t>
            </a:r>
            <a:endParaRPr lang="nb-NO" dirty="0"/>
          </a:p>
        </p:txBody>
      </p:sp>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5184648"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tekst 1">
            <a:extLst>
              <a:ext uri="{FF2B5EF4-FFF2-40B4-BE49-F238E27FC236}">
                <a16:creationId xmlns:a16="http://schemas.microsoft.com/office/drawing/2014/main" id="{C6604D7C-94B6-7B66-EF93-82FF3F950928}"/>
              </a:ext>
            </a:extLst>
          </p:cNvPr>
          <p:cNvSpPr>
            <a:spLocks noGrp="1"/>
          </p:cNvSpPr>
          <p:nvPr>
            <p:ph type="body" sz="quarter" idx="14"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3" name="Plassholder for dato 2">
            <a:extLst>
              <a:ext uri="{FF2B5EF4-FFF2-40B4-BE49-F238E27FC236}">
                <a16:creationId xmlns:a16="http://schemas.microsoft.com/office/drawing/2014/main" id="{C4BA20CC-269D-EB0D-9ABE-222F33FD4008}"/>
              </a:ext>
            </a:extLst>
          </p:cNvPr>
          <p:cNvSpPr>
            <a:spLocks noGrp="1"/>
          </p:cNvSpPr>
          <p:nvPr>
            <p:ph type="dt" sz="half" idx="15"/>
          </p:nvPr>
        </p:nvSpPr>
        <p:spPr/>
        <p:txBody>
          <a:bodyPr/>
          <a:lstStyle>
            <a:lvl1pPr>
              <a:defRPr>
                <a:solidFill>
                  <a:schemeClr val="dk1"/>
                </a:solidFill>
              </a:defRPr>
            </a:lvl1pPr>
          </a:lstStyle>
          <a:p>
            <a:fld id="{B75FA791-6834-4FF8-95B4-07EDF5A931F5}" type="datetime1">
              <a:rPr lang="nb-NO" smtClean="0"/>
              <a:t>06.03.2024</a:t>
            </a:fld>
            <a:endParaRPr lang="nb-NO"/>
          </a:p>
        </p:txBody>
      </p:sp>
      <p:sp>
        <p:nvSpPr>
          <p:cNvPr id="4" name="Plassholder for bunntekst 3">
            <a:extLst>
              <a:ext uri="{FF2B5EF4-FFF2-40B4-BE49-F238E27FC236}">
                <a16:creationId xmlns:a16="http://schemas.microsoft.com/office/drawing/2014/main" id="{38BDC3B6-6346-4AD5-3830-FCB5049FA90C}"/>
              </a:ext>
            </a:extLst>
          </p:cNvPr>
          <p:cNvSpPr>
            <a:spLocks noGrp="1"/>
          </p:cNvSpPr>
          <p:nvPr>
            <p:ph type="ftr" sz="quarter" idx="16"/>
          </p:nvPr>
        </p:nvSpPr>
        <p:spPr/>
        <p:txBody>
          <a:bodyPr/>
          <a:lstStyle/>
          <a:p>
            <a:endParaRPr lang="nb-NO" dirty="0"/>
          </a:p>
        </p:txBody>
      </p:sp>
      <p:sp>
        <p:nvSpPr>
          <p:cNvPr id="5" name="Plassholder for lysbildenummer 4">
            <a:extLst>
              <a:ext uri="{FF2B5EF4-FFF2-40B4-BE49-F238E27FC236}">
                <a16:creationId xmlns:a16="http://schemas.microsoft.com/office/drawing/2014/main" id="{EF33FA93-7389-C0D1-8FF6-21C7A2080A7D}"/>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6" name="TekstSylinder 5">
            <a:extLst>
              <a:ext uri="{FF2B5EF4-FFF2-40B4-BE49-F238E27FC236}">
                <a16:creationId xmlns:a16="http://schemas.microsoft.com/office/drawing/2014/main" id="{C7199594-9A2F-9F29-3C9B-DCA8966ED3DB}"/>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7" name="Gruppe 6">
            <a:extLst>
              <a:ext uri="{FF2B5EF4-FFF2-40B4-BE49-F238E27FC236}">
                <a16:creationId xmlns:a16="http://schemas.microsoft.com/office/drawing/2014/main" id="{28C2C57B-D18E-E15D-1AE9-95849A0F5C9F}"/>
              </a:ext>
            </a:extLst>
          </p:cNvPr>
          <p:cNvGrpSpPr/>
          <p:nvPr userDrawn="1"/>
        </p:nvGrpSpPr>
        <p:grpSpPr>
          <a:xfrm>
            <a:off x="-1743412" y="2614675"/>
            <a:ext cx="1306512" cy="1526657"/>
            <a:chOff x="-1589485" y="1838157"/>
            <a:chExt cx="1306512" cy="1526657"/>
          </a:xfrm>
        </p:grpSpPr>
        <p:pic>
          <p:nvPicPr>
            <p:cNvPr id="8" name="Bilde 7">
              <a:extLst>
                <a:ext uri="{FF2B5EF4-FFF2-40B4-BE49-F238E27FC236}">
                  <a16:creationId xmlns:a16="http://schemas.microsoft.com/office/drawing/2014/main" id="{C02FA79C-AD69-6599-D530-72E05DE9FD33}"/>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9" name="Rektangel 8">
              <a:extLst>
                <a:ext uri="{FF2B5EF4-FFF2-40B4-BE49-F238E27FC236}">
                  <a16:creationId xmlns:a16="http://schemas.microsoft.com/office/drawing/2014/main" id="{B08BCE7B-B481-83BF-7A46-82CAE5BFA4DE}"/>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 name="Gruppe 9">
            <a:extLst>
              <a:ext uri="{FF2B5EF4-FFF2-40B4-BE49-F238E27FC236}">
                <a16:creationId xmlns:a16="http://schemas.microsoft.com/office/drawing/2014/main" id="{342AD7FC-BA3A-A620-C1EE-99DDFA9C616D}"/>
              </a:ext>
            </a:extLst>
          </p:cNvPr>
          <p:cNvGrpSpPr/>
          <p:nvPr userDrawn="1"/>
        </p:nvGrpSpPr>
        <p:grpSpPr>
          <a:xfrm>
            <a:off x="-1830317" y="4269705"/>
            <a:ext cx="1689882" cy="1061829"/>
            <a:chOff x="-2015091" y="4269705"/>
            <a:chExt cx="1796257" cy="1061829"/>
          </a:xfrm>
        </p:grpSpPr>
        <p:sp>
          <p:nvSpPr>
            <p:cNvPr id="11" name="TekstSylinder 10">
              <a:extLst>
                <a:ext uri="{FF2B5EF4-FFF2-40B4-BE49-F238E27FC236}">
                  <a16:creationId xmlns:a16="http://schemas.microsoft.com/office/drawing/2014/main" id="{FEED9B00-B1A9-F236-8778-05C6D6C15AF1}"/>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12" name="Rektangel 11">
              <a:extLst>
                <a:ext uri="{FF2B5EF4-FFF2-40B4-BE49-F238E27FC236}">
                  <a16:creationId xmlns:a16="http://schemas.microsoft.com/office/drawing/2014/main" id="{BF0445AF-9C79-66C5-70DC-98A6C08C4E1E}"/>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3" name="Rektangel 12">
              <a:extLst>
                <a:ext uri="{FF2B5EF4-FFF2-40B4-BE49-F238E27FC236}">
                  <a16:creationId xmlns:a16="http://schemas.microsoft.com/office/drawing/2014/main" id="{82BCE148-23FD-1672-3478-2E16892CA471}"/>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14" name="Rektangel 13">
              <a:extLst>
                <a:ext uri="{FF2B5EF4-FFF2-40B4-BE49-F238E27FC236}">
                  <a16:creationId xmlns:a16="http://schemas.microsoft.com/office/drawing/2014/main" id="{F4D69BCA-09D6-67A6-5E50-5DCD5F5A39F2}"/>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15" name="TekstSylinder 14">
            <a:extLst>
              <a:ext uri="{FF2B5EF4-FFF2-40B4-BE49-F238E27FC236}">
                <a16:creationId xmlns:a16="http://schemas.microsoft.com/office/drawing/2014/main" id="{440D1F28-0EE9-34F0-FC47-E0E0DA2BB2D3}"/>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2954233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m bilde #2">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8231505" y="0"/>
            <a:ext cx="3960495" cy="6858000"/>
          </a:xfrm>
          <a:prstGeom prst="rect">
            <a:avLst/>
          </a:prstGeom>
          <a:solidFill>
            <a:srgbClr val="D9D9D9"/>
          </a:solidFill>
        </p:spPr>
        <p:txBody>
          <a:bodyPr lIns="91440" tIns="45720" rIns="91440" bIns="45720"/>
          <a:lstStyle>
            <a:lvl1pPr marL="0" indent="0" algn="ctr">
              <a:buNone/>
              <a:defRPr/>
            </a:lvl1pPr>
          </a:lstStyle>
          <a:p>
            <a:r>
              <a:rPr lang="en-GB" dirty="0"/>
              <a:t>Click icon to add photo or illustration</a:t>
            </a:r>
            <a:endParaRPr lang="nb-NO" dirty="0"/>
          </a:p>
        </p:txBody>
      </p:sp>
      <p:sp>
        <p:nvSpPr>
          <p:cNvPr id="16" name="Tittel 15">
            <a:extLst>
              <a:ext uri="{FF2B5EF4-FFF2-40B4-BE49-F238E27FC236}">
                <a16:creationId xmlns:a16="http://schemas.microsoft.com/office/drawing/2014/main" id="{E5C101AA-4655-D981-0289-40F48E44628B}"/>
              </a:ext>
            </a:extLst>
          </p:cNvPr>
          <p:cNvSpPr>
            <a:spLocks noGrp="1"/>
          </p:cNvSpPr>
          <p:nvPr>
            <p:ph type="title"/>
          </p:nvPr>
        </p:nvSpPr>
        <p:spPr>
          <a:xfrm>
            <a:off x="360045" y="360045"/>
            <a:ext cx="7344918" cy="1242155"/>
          </a:xfrm>
        </p:spPr>
        <p:txBody>
          <a:bodyPr/>
          <a:lstStyle>
            <a:lvl1pPr>
              <a:defRPr b="0">
                <a:solidFill>
                  <a:schemeClr val="dk1"/>
                </a:solidFill>
              </a:defRPr>
            </a:lvl1pPr>
          </a:lstStyle>
          <a:p>
            <a:r>
              <a:rPr lang="nb-NO"/>
              <a:t>Klikk for å redigere tittelstil</a:t>
            </a:r>
          </a:p>
        </p:txBody>
      </p:sp>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7344918"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Plassholder for tekst 1">
            <a:extLst>
              <a:ext uri="{FF2B5EF4-FFF2-40B4-BE49-F238E27FC236}">
                <a16:creationId xmlns:a16="http://schemas.microsoft.com/office/drawing/2014/main" id="{E69EE3B7-119D-6339-E652-91F3C425AC36}"/>
              </a:ext>
            </a:extLst>
          </p:cNvPr>
          <p:cNvSpPr>
            <a:spLocks noGrp="1"/>
          </p:cNvSpPr>
          <p:nvPr>
            <p:ph type="body" sz="quarter" idx="14" hasCustomPrompt="1"/>
          </p:nvPr>
        </p:nvSpPr>
        <p:spPr>
          <a:xfrm>
            <a:off x="10997651" y="6498000"/>
            <a:ext cx="820799" cy="144992"/>
          </a:xfrm>
          <a:prstGeom prst="rect">
            <a:avLst/>
          </a:prstGeom>
          <a:blipFill>
            <a:blip r:embed="rId2"/>
            <a:stretch>
              <a:fillRect/>
            </a:stretch>
          </a:blipFill>
        </p:spPr>
        <p:txBody>
          <a:bodyPr/>
          <a:lstStyle>
            <a:lvl1pPr>
              <a:defRPr sz="100">
                <a:solidFill>
                  <a:schemeClr val="dk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dato 3">
            <a:extLst>
              <a:ext uri="{FF2B5EF4-FFF2-40B4-BE49-F238E27FC236}">
                <a16:creationId xmlns:a16="http://schemas.microsoft.com/office/drawing/2014/main" id="{E33013A2-D7FE-1A1D-A871-CBA04EDFB714}"/>
              </a:ext>
            </a:extLst>
          </p:cNvPr>
          <p:cNvSpPr>
            <a:spLocks noGrp="1"/>
          </p:cNvSpPr>
          <p:nvPr>
            <p:ph type="dt" sz="half" idx="15"/>
          </p:nvPr>
        </p:nvSpPr>
        <p:spPr/>
        <p:txBody>
          <a:bodyPr/>
          <a:lstStyle>
            <a:lvl1pPr>
              <a:defRPr>
                <a:solidFill>
                  <a:schemeClr val="dk1"/>
                </a:solidFill>
              </a:defRPr>
            </a:lvl1pPr>
          </a:lstStyle>
          <a:p>
            <a:fld id="{5B287435-7D66-44F4-BB2C-9AB01169B81C}" type="datetime1">
              <a:rPr lang="nb-NO" smtClean="0"/>
              <a:t>06.03.2024</a:t>
            </a:fld>
            <a:endParaRPr lang="nb-NO"/>
          </a:p>
        </p:txBody>
      </p:sp>
      <p:sp>
        <p:nvSpPr>
          <p:cNvPr id="5" name="Plassholder for bunntekst 4">
            <a:extLst>
              <a:ext uri="{FF2B5EF4-FFF2-40B4-BE49-F238E27FC236}">
                <a16:creationId xmlns:a16="http://schemas.microsoft.com/office/drawing/2014/main" id="{557B491E-7A82-D7EA-C553-4AD24F4ACE94}"/>
              </a:ext>
            </a:extLst>
          </p:cNvPr>
          <p:cNvSpPr>
            <a:spLocks noGrp="1"/>
          </p:cNvSpPr>
          <p:nvPr>
            <p:ph type="ftr" sz="quarter" idx="16"/>
          </p:nvPr>
        </p:nvSpPr>
        <p:spPr/>
        <p:txBody>
          <a:bodyPr/>
          <a:lstStyle/>
          <a:p>
            <a:endParaRPr lang="nb-NO" dirty="0"/>
          </a:p>
        </p:txBody>
      </p:sp>
      <p:sp>
        <p:nvSpPr>
          <p:cNvPr id="6" name="Plassholder for lysbildenummer 5">
            <a:extLst>
              <a:ext uri="{FF2B5EF4-FFF2-40B4-BE49-F238E27FC236}">
                <a16:creationId xmlns:a16="http://schemas.microsoft.com/office/drawing/2014/main" id="{68D3C50E-13A4-A1BD-652B-3E468B8D5E92}"/>
              </a:ext>
            </a:extLst>
          </p:cNvPr>
          <p:cNvSpPr>
            <a:spLocks noGrp="1"/>
          </p:cNvSpPr>
          <p:nvPr>
            <p:ph type="sldNum" sz="quarter" idx="17"/>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15" name="TekstSylinder 14">
            <a:extLst>
              <a:ext uri="{FF2B5EF4-FFF2-40B4-BE49-F238E27FC236}">
                <a16:creationId xmlns:a16="http://schemas.microsoft.com/office/drawing/2014/main" id="{C0E80A11-588D-38BC-ADF0-B8E7DCDABFFE}"/>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17" name="Gruppe 16">
            <a:extLst>
              <a:ext uri="{FF2B5EF4-FFF2-40B4-BE49-F238E27FC236}">
                <a16:creationId xmlns:a16="http://schemas.microsoft.com/office/drawing/2014/main" id="{9A1DB26F-DC0A-2532-0338-8FE35CB49003}"/>
              </a:ext>
            </a:extLst>
          </p:cNvPr>
          <p:cNvGrpSpPr/>
          <p:nvPr userDrawn="1"/>
        </p:nvGrpSpPr>
        <p:grpSpPr>
          <a:xfrm>
            <a:off x="-1743412" y="2614675"/>
            <a:ext cx="1306512" cy="1526657"/>
            <a:chOff x="-1589485" y="1838157"/>
            <a:chExt cx="1306512" cy="1526657"/>
          </a:xfrm>
        </p:grpSpPr>
        <p:pic>
          <p:nvPicPr>
            <p:cNvPr id="18" name="Bilde 17">
              <a:extLst>
                <a:ext uri="{FF2B5EF4-FFF2-40B4-BE49-F238E27FC236}">
                  <a16:creationId xmlns:a16="http://schemas.microsoft.com/office/drawing/2014/main" id="{C4DEEA17-65CF-133B-A380-65B7AB6A27C0}"/>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19" name="Rektangel 18">
              <a:extLst>
                <a:ext uri="{FF2B5EF4-FFF2-40B4-BE49-F238E27FC236}">
                  <a16:creationId xmlns:a16="http://schemas.microsoft.com/office/drawing/2014/main" id="{526D9F81-1E52-965F-6A75-8DB82C574757}"/>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B8047D9A-001A-C399-7C43-B121B38A268F}"/>
              </a:ext>
            </a:extLst>
          </p:cNvPr>
          <p:cNvGrpSpPr/>
          <p:nvPr userDrawn="1"/>
        </p:nvGrpSpPr>
        <p:grpSpPr>
          <a:xfrm>
            <a:off x="-1830317" y="4269705"/>
            <a:ext cx="1689882" cy="1061829"/>
            <a:chOff x="-2015091" y="4269705"/>
            <a:chExt cx="1796257" cy="1061829"/>
          </a:xfrm>
        </p:grpSpPr>
        <p:sp>
          <p:nvSpPr>
            <p:cNvPr id="23" name="TekstSylinder 22">
              <a:extLst>
                <a:ext uri="{FF2B5EF4-FFF2-40B4-BE49-F238E27FC236}">
                  <a16:creationId xmlns:a16="http://schemas.microsoft.com/office/drawing/2014/main" id="{30509122-1F6B-3623-48B6-8A0A93AF2DC3}"/>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24" name="Rektangel 23">
              <a:extLst>
                <a:ext uri="{FF2B5EF4-FFF2-40B4-BE49-F238E27FC236}">
                  <a16:creationId xmlns:a16="http://schemas.microsoft.com/office/drawing/2014/main" id="{1419F8F3-4F51-ABDE-8FC9-8BB94EED2B5D}"/>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5" name="Rektangel 24">
              <a:extLst>
                <a:ext uri="{FF2B5EF4-FFF2-40B4-BE49-F238E27FC236}">
                  <a16:creationId xmlns:a16="http://schemas.microsoft.com/office/drawing/2014/main" id="{2093CFD5-7904-8848-FE76-B36650D2BDD5}"/>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6" name="Rektangel 25">
              <a:extLst>
                <a:ext uri="{FF2B5EF4-FFF2-40B4-BE49-F238E27FC236}">
                  <a16:creationId xmlns:a16="http://schemas.microsoft.com/office/drawing/2014/main" id="{E0A00B15-5539-6C89-F817-6E93A90A4327}"/>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27" name="TekstSylinder 26">
            <a:extLst>
              <a:ext uri="{FF2B5EF4-FFF2-40B4-BE49-F238E27FC236}">
                <a16:creationId xmlns:a16="http://schemas.microsoft.com/office/drawing/2014/main" id="{3A7B1CF5-0FE3-922A-5030-A24F057057FE}"/>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2872365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allmøte">
    <p:bg>
      <p:bgPr>
        <a:solidFill>
          <a:srgbClr val="E2F1DF"/>
        </a:solidFill>
        <a:effectLst/>
      </p:bgPr>
    </p:bg>
    <p:spTree>
      <p:nvGrpSpPr>
        <p:cNvPr id="1" name=""/>
        <p:cNvGrpSpPr/>
        <p:nvPr/>
      </p:nvGrpSpPr>
      <p:grpSpPr>
        <a:xfrm>
          <a:off x="0" y="0"/>
          <a:ext cx="0" cy="0"/>
          <a:chOff x="0" y="0"/>
          <a:chExt cx="0" cy="0"/>
        </a:xfrm>
      </p:grpSpPr>
      <p:sp>
        <p:nvSpPr>
          <p:cNvPr id="20" name="Plassholder for bilde 19">
            <a:extLst>
              <a:ext uri="{FF2B5EF4-FFF2-40B4-BE49-F238E27FC236}">
                <a16:creationId xmlns:a16="http://schemas.microsoft.com/office/drawing/2014/main" id="{8C2680B4-D0A7-EDD7-F55D-07168E932F96}"/>
              </a:ext>
            </a:extLst>
          </p:cNvPr>
          <p:cNvSpPr>
            <a:spLocks noGrp="1"/>
          </p:cNvSpPr>
          <p:nvPr>
            <p:ph type="pic" sz="quarter" idx="12" hasCustomPrompt="1"/>
          </p:nvPr>
        </p:nvSpPr>
        <p:spPr>
          <a:xfrm>
            <a:off x="6656831" y="1773935"/>
            <a:ext cx="5157216" cy="4544568"/>
          </a:xfrm>
          <a:prstGeom prst="rect">
            <a:avLst/>
          </a:prstGeom>
          <a:solidFill>
            <a:schemeClr val="bg1">
              <a:lumMod val="85000"/>
            </a:schemeClr>
          </a:solidFill>
        </p:spPr>
        <p:txBody>
          <a:bodyPr lIns="91440" tIns="45720" rIns="91440" bIns="45720"/>
          <a:lstStyle>
            <a:lvl1pPr marL="0" indent="0" algn="ctr">
              <a:buNone/>
              <a:defRPr>
                <a:solidFill>
                  <a:schemeClr val="dk1"/>
                </a:solidFill>
              </a:defRPr>
            </a:lvl1pPr>
          </a:lstStyle>
          <a:p>
            <a:r>
              <a:rPr lang="nb-NO" dirty="0" err="1"/>
              <a:t>Click</a:t>
            </a:r>
            <a:r>
              <a:rPr lang="nb-NO" dirty="0"/>
              <a:t> to </a:t>
            </a:r>
            <a:r>
              <a:rPr lang="nb-NO" dirty="0" err="1"/>
              <a:t>add</a:t>
            </a:r>
            <a:r>
              <a:rPr lang="nb-NO" dirty="0"/>
              <a:t> </a:t>
            </a:r>
            <a:r>
              <a:rPr lang="nb-NO" dirty="0" err="1"/>
              <a:t>illustration</a:t>
            </a:r>
            <a:endParaRPr lang="nb-NO" dirty="0"/>
          </a:p>
        </p:txBody>
      </p:sp>
      <p:pic>
        <p:nvPicPr>
          <p:cNvPr id="10" name="Picture 5" descr="A blue text on a black background&#10;&#10;Description automatically generated">
            <a:extLst>
              <a:ext uri="{FF2B5EF4-FFF2-40B4-BE49-F238E27FC236}">
                <a16:creationId xmlns:a16="http://schemas.microsoft.com/office/drawing/2014/main" id="{EB48A01F-6001-EF66-88EC-B9BE136CF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7650" y="6498000"/>
            <a:ext cx="820799" cy="144992"/>
          </a:xfrm>
          <a:prstGeom prst="rect">
            <a:avLst/>
          </a:prstGeom>
        </p:spPr>
      </p:pic>
      <p:sp>
        <p:nvSpPr>
          <p:cNvPr id="21" name="Plassholder for tekst 20">
            <a:extLst>
              <a:ext uri="{FF2B5EF4-FFF2-40B4-BE49-F238E27FC236}">
                <a16:creationId xmlns:a16="http://schemas.microsoft.com/office/drawing/2014/main" id="{F57936F8-33FE-0315-6AD8-B4736DCF5E1E}"/>
              </a:ext>
            </a:extLst>
          </p:cNvPr>
          <p:cNvSpPr>
            <a:spLocks noGrp="1"/>
          </p:cNvSpPr>
          <p:nvPr>
            <p:ph type="body" sz="quarter" idx="13"/>
          </p:nvPr>
        </p:nvSpPr>
        <p:spPr>
          <a:xfrm>
            <a:off x="360045" y="1773238"/>
            <a:ext cx="6084760" cy="4535487"/>
          </a:xfrm>
          <a:prstGeom prst="rect">
            <a:avLst/>
          </a:prstGeom>
        </p:spPr>
        <p:txBody>
          <a:bodyPr lIns="0" tIns="0" rIns="0" bIns="0"/>
          <a:lstStyle>
            <a:lvl1pPr>
              <a:defRPr sz="24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a:extLst>
              <a:ext uri="{FF2B5EF4-FFF2-40B4-BE49-F238E27FC236}">
                <a16:creationId xmlns:a16="http://schemas.microsoft.com/office/drawing/2014/main" id="{CFCE34E8-ADDD-E40A-43C5-7AD49F6EF6C3}"/>
              </a:ext>
            </a:extLst>
          </p:cNvPr>
          <p:cNvSpPr>
            <a:spLocks noGrp="1"/>
          </p:cNvSpPr>
          <p:nvPr>
            <p:ph type="title"/>
          </p:nvPr>
        </p:nvSpPr>
        <p:spPr>
          <a:xfrm>
            <a:off x="360045" y="360045"/>
            <a:ext cx="11449431" cy="1242155"/>
          </a:xfrm>
        </p:spPr>
        <p:txBody>
          <a:bodyPr/>
          <a:lstStyle>
            <a:lvl1pPr>
              <a:defRPr b="0">
                <a:solidFill>
                  <a:schemeClr val="dk1"/>
                </a:solidFill>
              </a:defRPr>
            </a:lvl1pPr>
          </a:lstStyle>
          <a:p>
            <a:r>
              <a:rPr lang="nb-NO"/>
              <a:t>Klikk for å redigere tittelstil</a:t>
            </a:r>
          </a:p>
        </p:txBody>
      </p:sp>
      <p:sp>
        <p:nvSpPr>
          <p:cNvPr id="3" name="Plassholder for dato 2">
            <a:extLst>
              <a:ext uri="{FF2B5EF4-FFF2-40B4-BE49-F238E27FC236}">
                <a16:creationId xmlns:a16="http://schemas.microsoft.com/office/drawing/2014/main" id="{0596A86E-DFB9-836E-33D1-A2D35F6DE59F}"/>
              </a:ext>
            </a:extLst>
          </p:cNvPr>
          <p:cNvSpPr>
            <a:spLocks noGrp="1"/>
          </p:cNvSpPr>
          <p:nvPr>
            <p:ph type="dt" sz="half" idx="14"/>
          </p:nvPr>
        </p:nvSpPr>
        <p:spPr/>
        <p:txBody>
          <a:bodyPr/>
          <a:lstStyle>
            <a:lvl1pPr>
              <a:defRPr>
                <a:solidFill>
                  <a:schemeClr val="dk1"/>
                </a:solidFill>
              </a:defRPr>
            </a:lvl1pPr>
          </a:lstStyle>
          <a:p>
            <a:fld id="{0B050033-9864-44AA-8B23-0736BA61DA88}" type="datetime1">
              <a:rPr lang="nb-NO" smtClean="0"/>
              <a:t>06.03.2024</a:t>
            </a:fld>
            <a:endParaRPr lang="nb-NO"/>
          </a:p>
        </p:txBody>
      </p:sp>
      <p:sp>
        <p:nvSpPr>
          <p:cNvPr id="4" name="Plassholder for bunntekst 3">
            <a:extLst>
              <a:ext uri="{FF2B5EF4-FFF2-40B4-BE49-F238E27FC236}">
                <a16:creationId xmlns:a16="http://schemas.microsoft.com/office/drawing/2014/main" id="{637BB08E-A24B-243A-074C-4F532D562C12}"/>
              </a:ext>
            </a:extLst>
          </p:cNvPr>
          <p:cNvSpPr>
            <a:spLocks noGrp="1"/>
          </p:cNvSpPr>
          <p:nvPr>
            <p:ph type="ftr" sz="quarter" idx="15"/>
          </p:nvPr>
        </p:nvSpPr>
        <p:spPr/>
        <p:txBody>
          <a:bodyPr/>
          <a:lstStyle/>
          <a:p>
            <a:endParaRPr lang="nb-NO" dirty="0"/>
          </a:p>
        </p:txBody>
      </p:sp>
      <p:sp>
        <p:nvSpPr>
          <p:cNvPr id="5" name="Plassholder for lysbildenummer 4">
            <a:extLst>
              <a:ext uri="{FF2B5EF4-FFF2-40B4-BE49-F238E27FC236}">
                <a16:creationId xmlns:a16="http://schemas.microsoft.com/office/drawing/2014/main" id="{9EDDCBDF-24DA-A523-41C7-E9A9B1BCA981}"/>
              </a:ext>
            </a:extLst>
          </p:cNvPr>
          <p:cNvSpPr>
            <a:spLocks noGrp="1"/>
          </p:cNvSpPr>
          <p:nvPr>
            <p:ph type="sldNum" sz="quarter" idx="16"/>
          </p:nvPr>
        </p:nvSpPr>
        <p:spPr>
          <a:xfrm>
            <a:off x="360045" y="6552819"/>
            <a:ext cx="180023" cy="92333"/>
          </a:xfrm>
        </p:spPr>
        <p:txBody>
          <a:bodyPr/>
          <a:lstStyle>
            <a:lvl1pPr>
              <a:defRPr>
                <a:solidFill>
                  <a:schemeClr val="dk1"/>
                </a:solidFill>
              </a:defRPr>
            </a:lvl1pPr>
          </a:lstStyle>
          <a:p>
            <a:fld id="{0CD1C0F9-8870-45B6-8F4C-C141C91534A5}" type="slidenum">
              <a:rPr lang="nb-NO" smtClean="0"/>
              <a:pPr/>
              <a:t>‹#›</a:t>
            </a:fld>
            <a:endParaRPr lang="nb-NO"/>
          </a:p>
        </p:txBody>
      </p:sp>
      <p:sp>
        <p:nvSpPr>
          <p:cNvPr id="16" name="TekstSylinder 15">
            <a:extLst>
              <a:ext uri="{FF2B5EF4-FFF2-40B4-BE49-F238E27FC236}">
                <a16:creationId xmlns:a16="http://schemas.microsoft.com/office/drawing/2014/main" id="{5C409024-E092-DE6B-3F68-A61436A3E24F}"/>
              </a:ext>
            </a:extLst>
          </p:cNvPr>
          <p:cNvSpPr txBox="1"/>
          <p:nvPr userDrawn="1"/>
        </p:nvSpPr>
        <p:spPr>
          <a:xfrm>
            <a:off x="-1821584" y="980096"/>
            <a:ext cx="1689882" cy="1569660"/>
          </a:xfrm>
          <a:prstGeom prst="rect">
            <a:avLst/>
          </a:prstGeom>
          <a:noFill/>
        </p:spPr>
        <p:txBody>
          <a:bodyPr wrap="square" lIns="0" tIns="0" rIns="0" bIns="0" rtlCol="0">
            <a:spAutoFit/>
          </a:bodyPr>
          <a:lstStyle/>
          <a:p>
            <a:r>
              <a:rPr lang="nb-NO" sz="900" b="0" dirty="0">
                <a:latin typeface="+mj-lt"/>
              </a:rPr>
              <a:t>For å endre bakgrunnsfarge på siden:</a:t>
            </a:r>
          </a:p>
          <a:p>
            <a:pPr marL="144000" indent="-144000">
              <a:buAutoNum type="arabicPeriod"/>
            </a:pPr>
            <a:r>
              <a:rPr lang="nb-NO" sz="900" dirty="0"/>
              <a:t>Høyreklikk på bakgrunnen eller utenfor sliden</a:t>
            </a:r>
          </a:p>
          <a:p>
            <a:pPr marL="144000" indent="-144000">
              <a:buAutoNum type="arabicPeriod"/>
            </a:pPr>
            <a:r>
              <a:rPr lang="nb-NO" sz="900" dirty="0"/>
              <a:t>Velge «Formater bakgrunn/Format Background»</a:t>
            </a:r>
          </a:p>
          <a:p>
            <a:pPr marL="144000" indent="-144000">
              <a:buAutoNum type="arabicPeriod"/>
            </a:pPr>
            <a:r>
              <a:rPr lang="nb-NO" sz="900" dirty="0"/>
              <a:t>Velg «Fyll» og trykk «Heldekkende» som vist under og bruk malingspann for å velge farge</a:t>
            </a:r>
          </a:p>
        </p:txBody>
      </p:sp>
      <p:grpSp>
        <p:nvGrpSpPr>
          <p:cNvPr id="17" name="Gruppe 16">
            <a:extLst>
              <a:ext uri="{FF2B5EF4-FFF2-40B4-BE49-F238E27FC236}">
                <a16:creationId xmlns:a16="http://schemas.microsoft.com/office/drawing/2014/main" id="{D5FFD72F-078F-E709-9ECD-1AD98520E21D}"/>
              </a:ext>
            </a:extLst>
          </p:cNvPr>
          <p:cNvGrpSpPr/>
          <p:nvPr userDrawn="1"/>
        </p:nvGrpSpPr>
        <p:grpSpPr>
          <a:xfrm>
            <a:off x="-1743412" y="2614675"/>
            <a:ext cx="1306512" cy="1526657"/>
            <a:chOff x="-1589485" y="1838157"/>
            <a:chExt cx="1306512" cy="1526657"/>
          </a:xfrm>
        </p:grpSpPr>
        <p:pic>
          <p:nvPicPr>
            <p:cNvPr id="18" name="Bilde 17">
              <a:extLst>
                <a:ext uri="{FF2B5EF4-FFF2-40B4-BE49-F238E27FC236}">
                  <a16:creationId xmlns:a16="http://schemas.microsoft.com/office/drawing/2014/main" id="{0CB9BD00-2AE3-0CC3-CBA8-1B5A4D2A46A2}"/>
                </a:ext>
              </a:extLst>
            </p:cNvPr>
            <p:cNvPicPr>
              <a:picLocks noChangeAspect="1"/>
            </p:cNvPicPr>
            <p:nvPr userDrawn="1"/>
          </p:nvPicPr>
          <p:blipFill>
            <a:blip r:embed="rId3"/>
            <a:stretch>
              <a:fillRect/>
            </a:stretch>
          </p:blipFill>
          <p:spPr>
            <a:xfrm>
              <a:off x="-1589485" y="1838157"/>
              <a:ext cx="1306512" cy="1526657"/>
            </a:xfrm>
            <a:prstGeom prst="rect">
              <a:avLst/>
            </a:prstGeom>
          </p:spPr>
        </p:pic>
        <p:sp>
          <p:nvSpPr>
            <p:cNvPr id="19" name="Rektangel 18">
              <a:extLst>
                <a:ext uri="{FF2B5EF4-FFF2-40B4-BE49-F238E27FC236}">
                  <a16:creationId xmlns:a16="http://schemas.microsoft.com/office/drawing/2014/main" id="{DE8B218C-0656-56A9-D6F5-151DA0D8E900}"/>
                </a:ext>
              </a:extLst>
            </p:cNvPr>
            <p:cNvSpPr/>
            <p:nvPr userDrawn="1"/>
          </p:nvSpPr>
          <p:spPr>
            <a:xfrm>
              <a:off x="-647700" y="2990850"/>
              <a:ext cx="250427" cy="171450"/>
            </a:xfrm>
            <a:prstGeom prst="rect">
              <a:avLst/>
            </a:prstGeom>
            <a:noFill/>
            <a:ln w="28575">
              <a:solidFill>
                <a:srgbClr val="68B09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2" name="Gruppe 21">
            <a:extLst>
              <a:ext uri="{FF2B5EF4-FFF2-40B4-BE49-F238E27FC236}">
                <a16:creationId xmlns:a16="http://schemas.microsoft.com/office/drawing/2014/main" id="{1F1478BD-6A1C-DAE7-B2E7-28EC68ECF6F0}"/>
              </a:ext>
            </a:extLst>
          </p:cNvPr>
          <p:cNvGrpSpPr/>
          <p:nvPr userDrawn="1"/>
        </p:nvGrpSpPr>
        <p:grpSpPr>
          <a:xfrm>
            <a:off x="-1830317" y="4269705"/>
            <a:ext cx="1689882" cy="1061829"/>
            <a:chOff x="-2015091" y="4269705"/>
            <a:chExt cx="1796257" cy="1061829"/>
          </a:xfrm>
        </p:grpSpPr>
        <p:sp>
          <p:nvSpPr>
            <p:cNvPr id="23" name="TekstSylinder 22">
              <a:extLst>
                <a:ext uri="{FF2B5EF4-FFF2-40B4-BE49-F238E27FC236}">
                  <a16:creationId xmlns:a16="http://schemas.microsoft.com/office/drawing/2014/main" id="{096925AB-7F8C-C0BE-4E14-65DA86E16C1B}"/>
                </a:ext>
              </a:extLst>
            </p:cNvPr>
            <p:cNvSpPr txBox="1"/>
            <p:nvPr userDrawn="1"/>
          </p:nvSpPr>
          <p:spPr>
            <a:xfrm>
              <a:off x="-2015091" y="4269705"/>
              <a:ext cx="1796257" cy="1061829"/>
            </a:xfrm>
            <a:prstGeom prst="rect">
              <a:avLst/>
            </a:prstGeom>
            <a:noFill/>
          </p:spPr>
          <p:txBody>
            <a:bodyPr wrap="square" lIns="0" tIns="0" rIns="0" bIns="0" rtlCol="0">
              <a:spAutoFit/>
            </a:bodyPr>
            <a:lstStyle/>
            <a:p>
              <a:r>
                <a:rPr lang="nb-NO" sz="900" dirty="0"/>
                <a:t>Bruk et av alternativene:</a:t>
              </a:r>
            </a:p>
            <a:p>
              <a:r>
                <a:rPr lang="nb-NO" sz="900" dirty="0"/>
                <a:t>Lysegrønn - #E2F1DF</a:t>
              </a:r>
            </a:p>
            <a:p>
              <a:r>
                <a:rPr lang="nb-NO" sz="900" dirty="0"/>
                <a:t>Lyseblå  - #E7F2F8</a:t>
              </a:r>
            </a:p>
            <a:p>
              <a:r>
                <a:rPr lang="nb-NO" sz="900" dirty="0"/>
                <a:t>Lysebeige - #FAF6F3</a:t>
              </a:r>
            </a:p>
            <a:p>
              <a:endParaRPr lang="nb-NO" sz="900" dirty="0"/>
            </a:p>
            <a:p>
              <a:r>
                <a:rPr lang="nb-NO" sz="800" i="1" dirty="0"/>
                <a:t>Trykk «flere farger» under malingsspannet for å skrive HEX-verdi</a:t>
              </a:r>
            </a:p>
          </p:txBody>
        </p:sp>
        <p:sp>
          <p:nvSpPr>
            <p:cNvPr id="24" name="Rektangel 23">
              <a:extLst>
                <a:ext uri="{FF2B5EF4-FFF2-40B4-BE49-F238E27FC236}">
                  <a16:creationId xmlns:a16="http://schemas.microsoft.com/office/drawing/2014/main" id="{08D5ED5B-D73D-2591-B2A7-FF521DB45971}"/>
                </a:ext>
              </a:extLst>
            </p:cNvPr>
            <p:cNvSpPr/>
            <p:nvPr userDrawn="1"/>
          </p:nvSpPr>
          <p:spPr>
            <a:xfrm>
              <a:off x="-788552" y="4399193"/>
              <a:ext cx="168275" cy="123825"/>
            </a:xfrm>
            <a:prstGeom prst="rect">
              <a:avLst/>
            </a:prstGeom>
            <a:solidFill>
              <a:srgbClr val="E2F1DF"/>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5" name="Rektangel 24">
              <a:extLst>
                <a:ext uri="{FF2B5EF4-FFF2-40B4-BE49-F238E27FC236}">
                  <a16:creationId xmlns:a16="http://schemas.microsoft.com/office/drawing/2014/main" id="{94E78CA8-EE61-8F1A-107E-3BDA3BBAD89F}"/>
                </a:ext>
              </a:extLst>
            </p:cNvPr>
            <p:cNvSpPr/>
            <p:nvPr userDrawn="1"/>
          </p:nvSpPr>
          <p:spPr>
            <a:xfrm>
              <a:off x="-788552" y="4542210"/>
              <a:ext cx="168275" cy="123825"/>
            </a:xfrm>
            <a:prstGeom prst="rect">
              <a:avLst/>
            </a:prstGeom>
            <a:solidFill>
              <a:srgbClr val="E7F2F8"/>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sp>
          <p:nvSpPr>
            <p:cNvPr id="26" name="Rektangel 25">
              <a:extLst>
                <a:ext uri="{FF2B5EF4-FFF2-40B4-BE49-F238E27FC236}">
                  <a16:creationId xmlns:a16="http://schemas.microsoft.com/office/drawing/2014/main" id="{D82C7C44-8A3A-1492-31F8-6FA5E02896BE}"/>
                </a:ext>
              </a:extLst>
            </p:cNvPr>
            <p:cNvSpPr/>
            <p:nvPr userDrawn="1"/>
          </p:nvSpPr>
          <p:spPr>
            <a:xfrm>
              <a:off x="-788552" y="4682640"/>
              <a:ext cx="168275" cy="123825"/>
            </a:xfrm>
            <a:prstGeom prst="rect">
              <a:avLst/>
            </a:prstGeom>
            <a:solidFill>
              <a:srgbClr val="FAF6F3"/>
            </a:solidFill>
            <a:ln w="3175">
              <a:solidFill>
                <a:srgbClr val="032C3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nb-NO"/>
            </a:p>
          </p:txBody>
        </p:sp>
      </p:grpSp>
      <p:sp>
        <p:nvSpPr>
          <p:cNvPr id="27" name="TekstSylinder 26">
            <a:extLst>
              <a:ext uri="{FF2B5EF4-FFF2-40B4-BE49-F238E27FC236}">
                <a16:creationId xmlns:a16="http://schemas.microsoft.com/office/drawing/2014/main" id="{DE89C33E-94C1-0D72-6148-41094C87678F}"/>
              </a:ext>
            </a:extLst>
          </p:cNvPr>
          <p:cNvSpPr txBox="1"/>
          <p:nvPr userDrawn="1"/>
        </p:nvSpPr>
        <p:spPr>
          <a:xfrm>
            <a:off x="-1830317" y="667057"/>
            <a:ext cx="1689882" cy="184666"/>
          </a:xfrm>
          <a:prstGeom prst="rect">
            <a:avLst/>
          </a:prstGeom>
          <a:noFill/>
        </p:spPr>
        <p:txBody>
          <a:bodyPr wrap="square" lIns="0" tIns="0" rIns="0" bIns="0" rtlCol="0">
            <a:spAutoFit/>
          </a:bodyPr>
          <a:lstStyle/>
          <a:p>
            <a:r>
              <a:rPr lang="nb-NO" sz="1200" b="1" dirty="0">
                <a:latin typeface="+mj-lt"/>
              </a:rPr>
              <a:t>Agenda-side</a:t>
            </a:r>
          </a:p>
        </p:txBody>
      </p:sp>
    </p:spTree>
    <p:extLst>
      <p:ext uri="{BB962C8B-B14F-4D97-AF65-F5344CB8AC3E}">
        <p14:creationId xmlns:p14="http://schemas.microsoft.com/office/powerpoint/2010/main" val="40502961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6F3"/>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041E6D2-08FD-C6EC-8729-386CF40F7E07}"/>
              </a:ext>
            </a:extLst>
          </p:cNvPr>
          <p:cNvSpPr>
            <a:spLocks noGrp="1"/>
          </p:cNvSpPr>
          <p:nvPr>
            <p:ph type="title"/>
          </p:nvPr>
        </p:nvSpPr>
        <p:spPr>
          <a:xfrm>
            <a:off x="360045" y="360045"/>
            <a:ext cx="11449431" cy="1242155"/>
          </a:xfrm>
          <a:prstGeom prst="rect">
            <a:avLst/>
          </a:prstGeom>
        </p:spPr>
        <p:txBody>
          <a:bodyPr vert="horz" lIns="0" tIns="0" rIns="0" bIns="0" rtlCol="0" anchor="t">
            <a:normAutofit/>
          </a:bodyPr>
          <a:lstStyle/>
          <a:p>
            <a:r>
              <a:rPr lang="nb-NO" dirty="0"/>
              <a:t>Klikk for å redigere tittelstil</a:t>
            </a:r>
          </a:p>
        </p:txBody>
      </p:sp>
      <p:sp>
        <p:nvSpPr>
          <p:cNvPr id="3" name="Plassholder for tekst 2">
            <a:extLst>
              <a:ext uri="{FF2B5EF4-FFF2-40B4-BE49-F238E27FC236}">
                <a16:creationId xmlns:a16="http://schemas.microsoft.com/office/drawing/2014/main" id="{9ACF6D2F-20B5-2BB6-B006-1F8E4156DAE9}"/>
              </a:ext>
            </a:extLst>
          </p:cNvPr>
          <p:cNvSpPr>
            <a:spLocks noGrp="1"/>
          </p:cNvSpPr>
          <p:nvPr>
            <p:ph type="body" idx="1"/>
          </p:nvPr>
        </p:nvSpPr>
        <p:spPr>
          <a:xfrm>
            <a:off x="360045" y="1764221"/>
            <a:ext cx="11449431" cy="4536567"/>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1979BC47-E527-A50C-6463-285F9244D75C}"/>
              </a:ext>
            </a:extLst>
          </p:cNvPr>
          <p:cNvSpPr>
            <a:spLocks noGrp="1"/>
          </p:cNvSpPr>
          <p:nvPr>
            <p:ph type="dt" sz="half" idx="2"/>
          </p:nvPr>
        </p:nvSpPr>
        <p:spPr>
          <a:xfrm>
            <a:off x="720091" y="6552819"/>
            <a:ext cx="900113" cy="92333"/>
          </a:xfrm>
          <a:prstGeom prst="rect">
            <a:avLst/>
          </a:prstGeom>
        </p:spPr>
        <p:txBody>
          <a:bodyPr vert="horz" lIns="0" tIns="0" rIns="0" bIns="0" rtlCol="0" anchor="ctr">
            <a:normAutofit/>
          </a:bodyPr>
          <a:lstStyle>
            <a:lvl1pPr algn="l">
              <a:defRPr sz="600">
                <a:solidFill>
                  <a:schemeClr val="dk1"/>
                </a:solidFill>
              </a:defRPr>
            </a:lvl1pPr>
          </a:lstStyle>
          <a:p>
            <a:fld id="{0AFB19CC-2E3E-484F-AF9D-4286FF4CFB38}" type="datetime1">
              <a:rPr lang="nb-NO" smtClean="0"/>
              <a:t>06.03.2024</a:t>
            </a:fld>
            <a:endParaRPr lang="nb-NO"/>
          </a:p>
        </p:txBody>
      </p:sp>
      <p:sp>
        <p:nvSpPr>
          <p:cNvPr id="5" name="Plassholder for bunntekst 4">
            <a:extLst>
              <a:ext uri="{FF2B5EF4-FFF2-40B4-BE49-F238E27FC236}">
                <a16:creationId xmlns:a16="http://schemas.microsoft.com/office/drawing/2014/main" id="{299E5AA1-CB2B-A0E8-ABB5-7F1786C46F6D}"/>
              </a:ext>
            </a:extLst>
          </p:cNvPr>
          <p:cNvSpPr>
            <a:spLocks noGrp="1"/>
          </p:cNvSpPr>
          <p:nvPr>
            <p:ph type="ftr" sz="quarter" idx="3"/>
          </p:nvPr>
        </p:nvSpPr>
        <p:spPr>
          <a:xfrm>
            <a:off x="1800225" y="6552819"/>
            <a:ext cx="6480810" cy="92333"/>
          </a:xfrm>
          <a:prstGeom prst="rect">
            <a:avLst/>
          </a:prstGeom>
        </p:spPr>
        <p:txBody>
          <a:bodyPr vert="horz" lIns="0" tIns="0" rIns="0" bIns="0" rtlCol="0" anchor="ctr">
            <a:normAutofit/>
          </a:bodyPr>
          <a:lstStyle>
            <a:lvl1pPr algn="l">
              <a:defRPr sz="600">
                <a:solidFill>
                  <a:schemeClr val="dk1"/>
                </a:solidFill>
              </a:defRPr>
            </a:lvl1pPr>
          </a:lstStyle>
          <a:p>
            <a:endParaRPr lang="nb-NO" dirty="0"/>
          </a:p>
        </p:txBody>
      </p:sp>
      <p:sp>
        <p:nvSpPr>
          <p:cNvPr id="6" name="Plassholder for lysbildenummer 5">
            <a:extLst>
              <a:ext uri="{FF2B5EF4-FFF2-40B4-BE49-F238E27FC236}">
                <a16:creationId xmlns:a16="http://schemas.microsoft.com/office/drawing/2014/main" id="{807BE281-7B04-24C2-DBF7-EF8D8C3FDD48}"/>
              </a:ext>
            </a:extLst>
          </p:cNvPr>
          <p:cNvSpPr>
            <a:spLocks noGrp="1"/>
          </p:cNvSpPr>
          <p:nvPr>
            <p:ph type="sldNum" sz="quarter" idx="4"/>
          </p:nvPr>
        </p:nvSpPr>
        <p:spPr>
          <a:xfrm>
            <a:off x="360047" y="6552819"/>
            <a:ext cx="180023" cy="92333"/>
          </a:xfrm>
          <a:prstGeom prst="rect">
            <a:avLst/>
          </a:prstGeom>
        </p:spPr>
        <p:txBody>
          <a:bodyPr vert="horz" lIns="0" tIns="0" rIns="0" bIns="0" rtlCol="0" anchor="ctr">
            <a:normAutofit/>
          </a:bodyPr>
          <a:lstStyle>
            <a:lvl1pPr algn="l">
              <a:defRPr sz="600">
                <a:solidFill>
                  <a:schemeClr val="dk1"/>
                </a:solidFill>
              </a:defRPr>
            </a:lvl1pPr>
          </a:lstStyle>
          <a:p>
            <a:fld id="{0CD1C0F9-8870-45B6-8F4C-C141C91534A5}" type="slidenum">
              <a:rPr lang="nb-NO" smtClean="0"/>
              <a:pPr/>
              <a:t>‹#›</a:t>
            </a:fld>
            <a:endParaRPr lang="nb-NO"/>
          </a:p>
        </p:txBody>
      </p:sp>
      <p:pic>
        <p:nvPicPr>
          <p:cNvPr id="7" name="Picture 5" descr="A blue text on a black background&#10;&#10;Description automatically generated">
            <a:extLst>
              <a:ext uri="{FF2B5EF4-FFF2-40B4-BE49-F238E27FC236}">
                <a16:creationId xmlns:a16="http://schemas.microsoft.com/office/drawing/2014/main" id="{17ECBD96-31B0-2F9F-4B5E-5044157C02B2}"/>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997650" y="6498000"/>
            <a:ext cx="820799" cy="144992"/>
          </a:xfrm>
          <a:prstGeom prst="rect">
            <a:avLst/>
          </a:prstGeom>
        </p:spPr>
      </p:pic>
    </p:spTree>
    <p:extLst>
      <p:ext uri="{BB962C8B-B14F-4D97-AF65-F5344CB8AC3E}">
        <p14:creationId xmlns:p14="http://schemas.microsoft.com/office/powerpoint/2010/main" val="519804409"/>
      </p:ext>
    </p:extLst>
  </p:cSld>
  <p:clrMap bg1="lt1" tx1="dk1" bg2="lt2" tx2="dk2" accent1="accent1" accent2="accent2" accent3="accent3" accent4="accent4" accent5="accent5" accent6="accent6" hlink="hlink" folHlink="folHlink"/>
  <p:sldLayoutIdLst>
    <p:sldLayoutId id="2147483764" r:id="rId1"/>
    <p:sldLayoutId id="2147483662" r:id="rId2"/>
    <p:sldLayoutId id="2147483663" r:id="rId3"/>
    <p:sldLayoutId id="2147483661" r:id="rId4"/>
    <p:sldLayoutId id="2147483766" r:id="rId5"/>
    <p:sldLayoutId id="2147483665" r:id="rId6"/>
    <p:sldLayoutId id="2147483667" r:id="rId7"/>
    <p:sldLayoutId id="2147483668" r:id="rId8"/>
    <p:sldLayoutId id="2147483669" r:id="rId9"/>
    <p:sldLayoutId id="2147483670" r:id="rId10"/>
    <p:sldLayoutId id="2147483671" r:id="rId11"/>
    <p:sldLayoutId id="2147483674" r:id="rId12"/>
    <p:sldLayoutId id="2147483650" r:id="rId13"/>
    <p:sldLayoutId id="2147483672" r:id="rId14"/>
    <p:sldLayoutId id="2147483673" r:id="rId15"/>
    <p:sldLayoutId id="2147483677" r:id="rId16"/>
    <p:sldLayoutId id="2147483678" r:id="rId17"/>
    <p:sldLayoutId id="2147483767" r:id="rId18"/>
    <p:sldLayoutId id="2147483683" r:id="rId19"/>
    <p:sldLayoutId id="2147483758" r:id="rId20"/>
    <p:sldLayoutId id="2147483684" r:id="rId21"/>
    <p:sldLayoutId id="2147483759" r:id="rId22"/>
    <p:sldLayoutId id="2147483760" r:id="rId23"/>
    <p:sldLayoutId id="2147483761" r:id="rId24"/>
    <p:sldLayoutId id="2147483762" r:id="rId25"/>
    <p:sldLayoutId id="2147483751" r:id="rId26"/>
    <p:sldLayoutId id="2147483755" r:id="rId27"/>
    <p:sldLayoutId id="2147483756" r:id="rId28"/>
    <p:sldLayoutId id="2147483765" r:id="rId29"/>
    <p:sldLayoutId id="2147483753" r:id="rId30"/>
    <p:sldLayoutId id="2147483754" r:id="rId31"/>
    <p:sldLayoutId id="2147483654" r:id="rId32"/>
    <p:sldLayoutId id="2147483655" r:id="rId33"/>
    <p:sldLayoutId id="2147483768" r:id="rId34"/>
    <p:sldLayoutId id="2147483770" r:id="rId35"/>
    <p:sldLayoutId id="2147483771" r:id="rId36"/>
  </p:sldLayoutIdLst>
  <p:hf hdr="0" ftr="0" dt="0"/>
  <p:txStyles>
    <p:titleStyle>
      <a:lvl1pPr algn="l" defTabSz="914400" rtl="0" eaLnBrk="1" latinLnBrk="0" hangingPunct="1">
        <a:lnSpc>
          <a:spcPct val="100000"/>
        </a:lnSpc>
        <a:spcBef>
          <a:spcPct val="0"/>
        </a:spcBef>
        <a:buNone/>
        <a:defRPr sz="4000" b="0" kern="1200">
          <a:solidFill>
            <a:schemeClr val="dk1"/>
          </a:solidFill>
          <a:latin typeface="+mj-lt"/>
          <a:ea typeface="+mj-ea"/>
          <a:cs typeface="+mj-cs"/>
        </a:defRPr>
      </a:lvl1pPr>
    </p:titleStyle>
    <p:bodyStyle>
      <a:lvl1pPr marL="216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1pPr>
      <a:lvl2pPr marL="432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2pPr>
      <a:lvl3pPr marL="648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3pPr>
      <a:lvl4pPr marL="864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4pPr>
      <a:lvl5pPr marL="1080000" indent="-216000" algn="l" defTabSz="914400" rtl="0" eaLnBrk="1" latinLnBrk="0" hangingPunct="1">
        <a:lnSpc>
          <a:spcPct val="120000"/>
        </a:lnSpc>
        <a:spcBef>
          <a:spcPts val="300"/>
        </a:spcBef>
        <a:buFont typeface="Arial" panose="020B0604020202020204" pitchFamily="34" charset="0"/>
        <a:buChar char="•"/>
        <a:defRPr sz="20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6.xml"/><Relationship Id="rId1" Type="http://schemas.openxmlformats.org/officeDocument/2006/relationships/video" Target="https://player.vimeo.com/video/759909915?h=d099206caf&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9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6.xml"/><Relationship Id="rId1" Type="http://schemas.openxmlformats.org/officeDocument/2006/relationships/video" Target="https://player.vimeo.com/video/759912235?h=d69179e9ab&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93.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6.xml"/><Relationship Id="rId1" Type="http://schemas.openxmlformats.org/officeDocument/2006/relationships/video" Target="https://player.vimeo.com/video/759905345?h=447cf7d6c2&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94.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6.xml"/><Relationship Id="rId1" Type="http://schemas.openxmlformats.org/officeDocument/2006/relationships/video" Target="https://player.vimeo.com/video/759893825?h=6c51c6c25c&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9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hyperlink" Target="http://www.nlr.n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6.xml"/><Relationship Id="rId1" Type="http://schemas.openxmlformats.org/officeDocument/2006/relationships/video" Target="https://player.vimeo.com/video/759897908?h=fb81e415c4&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hyperlink" Target="http://www.ksl.no/"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hyperlink" Target="http://www.mattilsynet.no/"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hyperlink" Target="http://www.mattilsynet.no/"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hyperlink" Target="http://www.mattilsynet.no/"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3.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56.jpeg"/><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68.jpg"/><Relationship Id="rId4" Type="http://schemas.openxmlformats.org/officeDocument/2006/relationships/image" Target="../media/image67.jpeg"/></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70.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73.jpeg"/></Relationships>
</file>

<file path=ppt/slides/_rels/slide7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7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4.xml"/><Relationship Id="rId1" Type="http://schemas.openxmlformats.org/officeDocument/2006/relationships/video" Target="https://player.vimeo.com/video/759891859?h=825750914c&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3.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79.xml.rels><?xml version="1.0" encoding="UTF-8" standalone="yes"?>
<Relationships xmlns="http://schemas.openxmlformats.org/package/2006/relationships"><Relationship Id="rId3" Type="http://schemas.openxmlformats.org/officeDocument/2006/relationships/hyperlink" Target="https://www.arbeidstilsynet.no/tema/kjemikalier/stoffkartotek/" TargetMode="External"/><Relationship Id="rId2" Type="http://schemas.openxmlformats.org/officeDocument/2006/relationships/notesSlide" Target="../notesSlides/notesSlide75.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hyperlink" Target="https://www.arbeidstilsynet.no/kontakt-oss/melde-ulykke/" TargetMode="External"/><Relationship Id="rId2" Type="http://schemas.openxmlformats.org/officeDocument/2006/relationships/notesSlide" Target="../notesSlides/notesSlide85.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34.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6.xml"/><Relationship Id="rId1" Type="http://schemas.openxmlformats.org/officeDocument/2006/relationships/video" Target="https://player.vimeo.com/video/759896354?h=3ec35c84c2&amp;app_id=122963" TargetMode="External"/><Relationship Id="rId5" Type="http://schemas.openxmlformats.org/officeDocument/2006/relationships/hyperlink" Target="http://www.nlr.no/" TargetMode="External"/><Relationship Id="rId4" Type="http://schemas.openxmlformats.org/officeDocument/2006/relationships/image" Target="../media/image84.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6.xml"/><Relationship Id="rId1" Type="http://schemas.openxmlformats.org/officeDocument/2006/relationships/video" Target="https://player.vimeo.com/video/759901227?h=7fb89d7a0e&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85.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6.xml"/><Relationship Id="rId1" Type="http://schemas.openxmlformats.org/officeDocument/2006/relationships/video" Target="https://player.vimeo.com/video/759902091?h=f27c8da88e&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6.xml"/><Relationship Id="rId1" Type="http://schemas.openxmlformats.org/officeDocument/2006/relationships/video" Target="https://player.vimeo.com/video/759902177?h=1edb8cff74&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87.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6.xml"/><Relationship Id="rId1" Type="http://schemas.openxmlformats.org/officeDocument/2006/relationships/video" Target="https://player.vimeo.com/video/759905872?h=da25a8cf09&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88.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6.xml"/><Relationship Id="rId1" Type="http://schemas.openxmlformats.org/officeDocument/2006/relationships/video" Target="https://player.vimeo.com/video/759906764?h=dd8fd183fc&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89.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6.xml"/><Relationship Id="rId1" Type="http://schemas.openxmlformats.org/officeDocument/2006/relationships/video" Target="https://player.vimeo.com/video/759907859?h=3f22e719e4&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90.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6.xml"/><Relationship Id="rId1" Type="http://schemas.openxmlformats.org/officeDocument/2006/relationships/video" Target="https://player.vimeo.com/video/759908647?h=86bf4f72bb&amp;app_id=122963" TargetMode="External"/><Relationship Id="rId6" Type="http://schemas.openxmlformats.org/officeDocument/2006/relationships/image" Target="../media/image6.png"/><Relationship Id="rId5" Type="http://schemas.openxmlformats.org/officeDocument/2006/relationships/hyperlink" Target="http://www.nlr.no/" TargetMode="External"/><Relationship Id="rId4" Type="http://schemas.openxmlformats.org/officeDocument/2006/relationships/image" Target="../media/image9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A0048-8C3A-FA24-44CD-CBA6AF6ACA3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662E64E-2DA2-695A-B93A-68165F8578A4}"/>
              </a:ext>
            </a:extLst>
          </p:cNvPr>
          <p:cNvSpPr>
            <a:spLocks noGrp="1"/>
          </p:cNvSpPr>
          <p:nvPr>
            <p:ph type="title" idx="10"/>
          </p:nvPr>
        </p:nvSpPr>
        <p:spPr>
          <a:xfrm>
            <a:off x="267375" y="2028154"/>
            <a:ext cx="11619825" cy="1400846"/>
          </a:xfrm>
        </p:spPr>
        <p:txBody>
          <a:bodyPr/>
          <a:lstStyle/>
          <a:p>
            <a:r>
              <a:rPr lang="nb-NO" dirty="0"/>
              <a:t>Plantevernmidler: Helse og verneutstyr</a:t>
            </a:r>
          </a:p>
        </p:txBody>
      </p:sp>
      <p:sp>
        <p:nvSpPr>
          <p:cNvPr id="3" name="Undertittel 2">
            <a:extLst>
              <a:ext uri="{FF2B5EF4-FFF2-40B4-BE49-F238E27FC236}">
                <a16:creationId xmlns:a16="http://schemas.microsoft.com/office/drawing/2014/main" id="{EF874BD5-DCAF-3878-FFF8-CFBFE3DF7D08}"/>
              </a:ext>
            </a:extLst>
          </p:cNvPr>
          <p:cNvSpPr>
            <a:spLocks noGrp="1"/>
          </p:cNvSpPr>
          <p:nvPr>
            <p:ph type="subTitle" idx="11"/>
          </p:nvPr>
        </p:nvSpPr>
        <p:spPr>
          <a:xfrm>
            <a:off x="267375" y="3609201"/>
            <a:ext cx="6443999" cy="590354"/>
          </a:xfrm>
        </p:spPr>
        <p:txBody>
          <a:bodyPr/>
          <a:lstStyle/>
          <a:p>
            <a:r>
              <a:rPr lang="nb-NO" dirty="0"/>
              <a:t>Kapittel 4, Autorisasjonskurs plantevernmidler</a:t>
            </a:r>
          </a:p>
        </p:txBody>
      </p:sp>
      <p:pic>
        <p:nvPicPr>
          <p:cNvPr id="24" name="Bilde 23" descr="Et bilde som inneholder Grafikk, Font, grafisk design, design&#10;&#10;Automatisk generert beskrivelse">
            <a:extLst>
              <a:ext uri="{FF2B5EF4-FFF2-40B4-BE49-F238E27FC236}">
                <a16:creationId xmlns:a16="http://schemas.microsoft.com/office/drawing/2014/main" id="{CB35903A-03F6-4252-F27E-AEA7D0EBF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75" y="695325"/>
            <a:ext cx="1647151" cy="527183"/>
          </a:xfrm>
          <a:prstGeom prst="rect">
            <a:avLst/>
          </a:prstGeom>
        </p:spPr>
      </p:pic>
    </p:spTree>
    <p:extLst>
      <p:ext uri="{BB962C8B-B14F-4D97-AF65-F5344CB8AC3E}">
        <p14:creationId xmlns:p14="http://schemas.microsoft.com/office/powerpoint/2010/main" val="185562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A33B69-539B-4D32-BD82-5FBFAE69B8C4}"/>
              </a:ext>
            </a:extLst>
          </p:cNvPr>
          <p:cNvSpPr>
            <a:spLocks noGrp="1"/>
          </p:cNvSpPr>
          <p:nvPr>
            <p:ph type="title"/>
          </p:nvPr>
        </p:nvSpPr>
        <p:spPr>
          <a:xfrm>
            <a:off x="654685" y="494766"/>
            <a:ext cx="8642350" cy="1042989"/>
          </a:xfrm>
        </p:spPr>
        <p:txBody>
          <a:bodyPr>
            <a:normAutofit fontScale="90000"/>
          </a:bodyPr>
          <a:lstStyle/>
          <a:p>
            <a:r>
              <a:rPr lang="nb-NO" dirty="0"/>
              <a:t>Faktorer som er viktige for eksponering</a:t>
            </a:r>
          </a:p>
        </p:txBody>
      </p:sp>
      <p:sp>
        <p:nvSpPr>
          <p:cNvPr id="3" name="Plassholder for tekst 2">
            <a:extLst>
              <a:ext uri="{FF2B5EF4-FFF2-40B4-BE49-F238E27FC236}">
                <a16:creationId xmlns:a16="http://schemas.microsoft.com/office/drawing/2014/main" id="{857FECEA-6587-4555-9CC8-260EAD2E0819}"/>
              </a:ext>
            </a:extLst>
          </p:cNvPr>
          <p:cNvSpPr>
            <a:spLocks noGrp="1"/>
          </p:cNvSpPr>
          <p:nvPr>
            <p:ph type="body" sz="quarter" idx="13"/>
          </p:nvPr>
        </p:nvSpPr>
        <p:spPr>
          <a:xfrm>
            <a:off x="654684" y="1537755"/>
            <a:ext cx="11351297" cy="4953333"/>
          </a:xfrm>
        </p:spPr>
        <p:txBody>
          <a:bodyPr vert="horz" lIns="0" tIns="0" rIns="0" bIns="0" rtlCol="0" anchor="t">
            <a:normAutofit fontScale="92500" lnSpcReduction="20000"/>
          </a:bodyPr>
          <a:lstStyle/>
          <a:p>
            <a:pPr marL="342900" indent="-342900">
              <a:buFont typeface="Wingdings" panose="05000000000000000000" pitchFamily="2" charset="2"/>
              <a:buChar char="Ø"/>
            </a:pPr>
            <a:r>
              <a:rPr lang="nb-NO" sz="2000" dirty="0"/>
              <a:t>Dose?</a:t>
            </a:r>
            <a:br>
              <a:rPr lang="nb-NO" sz="2000" dirty="0"/>
            </a:br>
            <a:r>
              <a:rPr lang="nb-NO" sz="1900" i="1" dirty="0"/>
              <a:t>volum, hyppighet og varighet av bruk</a:t>
            </a:r>
            <a:br>
              <a:rPr lang="nb-NO" sz="1900" i="1" dirty="0"/>
            </a:br>
            <a:endParaRPr lang="nb-NO" sz="2200" i="1" dirty="0"/>
          </a:p>
          <a:p>
            <a:pPr marL="342900" indent="-342900">
              <a:buFont typeface="Wingdings" panose="05000000000000000000" pitchFamily="2" charset="2"/>
              <a:buChar char="Ø"/>
            </a:pPr>
            <a:r>
              <a:rPr lang="nb-NO" sz="2000" dirty="0"/>
              <a:t>Fysisk form på plantevernmiddelet? </a:t>
            </a:r>
            <a:br>
              <a:rPr lang="nb-NO" sz="2000" dirty="0"/>
            </a:br>
            <a:r>
              <a:rPr lang="nb-NO" sz="1900" i="1" dirty="0"/>
              <a:t>pulver, væske, fast form/tabletter</a:t>
            </a:r>
            <a:br>
              <a:rPr lang="nb-NO" sz="1900" i="1" dirty="0"/>
            </a:br>
            <a:endParaRPr lang="nb-NO" sz="1900" i="1" dirty="0"/>
          </a:p>
          <a:p>
            <a:pPr marL="342900" indent="-342900">
              <a:buFont typeface="Wingdings" panose="05000000000000000000" pitchFamily="2" charset="2"/>
              <a:buChar char="Ø"/>
            </a:pPr>
            <a:r>
              <a:rPr lang="nb-NO" sz="2000" dirty="0"/>
              <a:t>Hvor sprøyter du?</a:t>
            </a:r>
            <a:br>
              <a:rPr lang="nb-NO" sz="2000" dirty="0"/>
            </a:br>
            <a:endParaRPr lang="nb-NO" sz="2000" dirty="0"/>
          </a:p>
          <a:p>
            <a:pPr marL="342900" indent="-342900">
              <a:buFont typeface="Wingdings" panose="05000000000000000000" pitchFamily="2" charset="2"/>
              <a:buChar char="Ø"/>
            </a:pPr>
            <a:r>
              <a:rPr lang="nb-NO" sz="2000" dirty="0"/>
              <a:t>Hvilke utstyr bruker du?</a:t>
            </a:r>
            <a:br>
              <a:rPr lang="nb-NO" sz="2000" dirty="0"/>
            </a:br>
            <a:endParaRPr lang="nb-NO" sz="2000" dirty="0"/>
          </a:p>
          <a:p>
            <a:pPr marL="342900" indent="-342900">
              <a:buFont typeface="Wingdings" panose="05000000000000000000" pitchFamily="2" charset="2"/>
              <a:buChar char="Ø"/>
            </a:pPr>
            <a:r>
              <a:rPr lang="nb-NO" sz="2000" dirty="0"/>
              <a:t>Hvilke arbeidsoppgaver utfører du? </a:t>
            </a:r>
            <a:br>
              <a:rPr lang="nb-NO" sz="2000" dirty="0"/>
            </a:br>
            <a:r>
              <a:rPr lang="nb-NO" sz="1700" i="1" dirty="0"/>
              <a:t>normal drift og ved vedlikehold, reparasjon og renhold</a:t>
            </a:r>
            <a:br>
              <a:rPr lang="nb-NO" sz="1700" i="1" dirty="0"/>
            </a:br>
            <a:endParaRPr lang="nb-NO" sz="1700" i="1" dirty="0"/>
          </a:p>
          <a:p>
            <a:pPr marL="342900" indent="-342900">
              <a:buFont typeface="Wingdings" panose="05000000000000000000" pitchFamily="2" charset="2"/>
              <a:buChar char="Ø"/>
            </a:pPr>
            <a:r>
              <a:rPr lang="nb-NO" sz="2000" dirty="0"/>
              <a:t>Er det sesongvariasjoner?</a:t>
            </a:r>
            <a:br>
              <a:rPr lang="nb-NO" sz="2000" dirty="0"/>
            </a:br>
            <a:endParaRPr lang="nb-NO" sz="2000" dirty="0"/>
          </a:p>
          <a:p>
            <a:pPr marL="342900" indent="-342900">
              <a:buFont typeface="Wingdings" panose="05000000000000000000" pitchFamily="2" charset="2"/>
              <a:buChar char="Ø"/>
            </a:pPr>
            <a:r>
              <a:rPr lang="nb-NO" sz="2000" dirty="0"/>
              <a:t>Har du etablert tiltak som kan bidra til å redusere eksponering?</a:t>
            </a:r>
          </a:p>
        </p:txBody>
      </p:sp>
      <p:pic>
        <p:nvPicPr>
          <p:cNvPr id="5" name="Picture 2" descr="Spørsmål, Hvem, Hvordan, Hva, Hvor, Når, Hvorfor">
            <a:extLst>
              <a:ext uri="{FF2B5EF4-FFF2-40B4-BE49-F238E27FC236}">
                <a16:creationId xmlns:a16="http://schemas.microsoft.com/office/drawing/2014/main" id="{16D09A77-8765-418C-B1A6-BD4692086CCC}"/>
              </a:ext>
            </a:extLst>
          </p:cNvPr>
          <p:cNvPicPr>
            <a:picLocks noGrp="1" noChangeAspect="1" noChangeArrowheads="1"/>
          </p:cNvPicPr>
          <p:nvPr>
            <p:ph idx="18"/>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588086" y="1916860"/>
            <a:ext cx="5417895" cy="1862401"/>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3F681A25-C1FC-E093-A732-E1BFA2CBF3CE}"/>
              </a:ext>
            </a:extLst>
          </p:cNvPr>
          <p:cNvSpPr txBox="1"/>
          <p:nvPr/>
        </p:nvSpPr>
        <p:spPr>
          <a:xfrm>
            <a:off x="8804444" y="3596460"/>
            <a:ext cx="1798637" cy="261610"/>
          </a:xfrm>
          <a:prstGeom prst="rect">
            <a:avLst/>
          </a:prstGeom>
          <a:noFill/>
        </p:spPr>
        <p:txBody>
          <a:bodyPr wrap="square" lIns="91440" tIns="45720" rIns="91440" bIns="45720" rtlCol="0" anchor="t">
            <a:spAutoFit/>
          </a:bodyPr>
          <a:lstStyle/>
          <a:p>
            <a:r>
              <a:rPr lang="nb-NO" sz="1050" dirty="0"/>
              <a:t>Foto: www.pixabay.com</a:t>
            </a:r>
            <a:endParaRPr lang="nb-NO" sz="1050" dirty="0">
              <a:cs typeface="Calibri"/>
            </a:endParaRPr>
          </a:p>
        </p:txBody>
      </p:sp>
      <p:pic>
        <p:nvPicPr>
          <p:cNvPr id="4" name="Bilde 3" descr="Et bilde som inneholder Grafikk, Font, grafisk design, design&#10;&#10;Automatisk generert beskrivelse">
            <a:extLst>
              <a:ext uri="{FF2B5EF4-FFF2-40B4-BE49-F238E27FC236}">
                <a16:creationId xmlns:a16="http://schemas.microsoft.com/office/drawing/2014/main" id="{E13ADB0B-9E6B-C8CB-6E40-828E30437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730208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Personlig Verneutstyr">
            <a:hlinkClick r:id="" action="ppaction://media"/>
            <a:extLst>
              <a:ext uri="{FF2B5EF4-FFF2-40B4-BE49-F238E27FC236}">
                <a16:creationId xmlns:a16="http://schemas.microsoft.com/office/drawing/2014/main" id="{6B7BCD00-C614-4C52-6602-D87311E4229F}"/>
              </a:ext>
            </a:extLst>
          </p:cNvPr>
          <p:cNvPicPr>
            <a:picLocks noRot="1" noChangeAspect="1"/>
          </p:cNvPicPr>
          <p:nvPr>
            <a:videoFile r:link="rId1"/>
          </p:nvPr>
        </p:nvPicPr>
        <p:blipFill>
          <a:blip r:embed="rId4"/>
          <a:stretch>
            <a:fillRect/>
          </a:stretch>
        </p:blipFill>
        <p:spPr>
          <a:xfrm>
            <a:off x="1117747" y="235500"/>
            <a:ext cx="9956505" cy="5609299"/>
          </a:xfrm>
          <a:prstGeom prst="rect">
            <a:avLst/>
          </a:prstGeom>
        </p:spPr>
      </p:pic>
      <p:sp>
        <p:nvSpPr>
          <p:cNvPr id="4" name="TekstSylinder 3">
            <a:extLst>
              <a:ext uri="{FF2B5EF4-FFF2-40B4-BE49-F238E27FC236}">
                <a16:creationId xmlns:a16="http://schemas.microsoft.com/office/drawing/2014/main" id="{C3B2A238-4636-121A-73D5-D552376725D5}"/>
              </a:ext>
            </a:extLst>
          </p:cNvPr>
          <p:cNvSpPr txBox="1"/>
          <p:nvPr/>
        </p:nvSpPr>
        <p:spPr>
          <a:xfrm>
            <a:off x="9910724" y="5844799"/>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410ECF44-8801-1E0C-A1E0-A21BD9B20C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21518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Modul 9) - Sprøyting">
            <a:hlinkClick r:id="" action="ppaction://media"/>
            <a:extLst>
              <a:ext uri="{FF2B5EF4-FFF2-40B4-BE49-F238E27FC236}">
                <a16:creationId xmlns:a16="http://schemas.microsoft.com/office/drawing/2014/main" id="{C95BBADC-434E-5AD0-99C9-D12D3794A72B}"/>
              </a:ext>
            </a:extLst>
          </p:cNvPr>
          <p:cNvPicPr>
            <a:picLocks noRot="1" noChangeAspect="1"/>
          </p:cNvPicPr>
          <p:nvPr>
            <a:videoFile r:link="rId1"/>
          </p:nvPr>
        </p:nvPicPr>
        <p:blipFill>
          <a:blip r:embed="rId4"/>
          <a:stretch>
            <a:fillRect/>
          </a:stretch>
        </p:blipFill>
        <p:spPr>
          <a:xfrm>
            <a:off x="1228226" y="235500"/>
            <a:ext cx="9735548" cy="5484816"/>
          </a:xfrm>
          <a:prstGeom prst="rect">
            <a:avLst/>
          </a:prstGeom>
        </p:spPr>
      </p:pic>
      <p:sp>
        <p:nvSpPr>
          <p:cNvPr id="4" name="TekstSylinder 3">
            <a:extLst>
              <a:ext uri="{FF2B5EF4-FFF2-40B4-BE49-F238E27FC236}">
                <a16:creationId xmlns:a16="http://schemas.microsoft.com/office/drawing/2014/main" id="{27A94B94-D1C1-5786-5DF3-E9B1C20E3932}"/>
              </a:ext>
            </a:extLst>
          </p:cNvPr>
          <p:cNvSpPr txBox="1"/>
          <p:nvPr/>
        </p:nvSpPr>
        <p:spPr>
          <a:xfrm>
            <a:off x="9779221" y="5780555"/>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1A780A70-12C6-0DD3-4506-A312F6039E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1815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Risikoreduserende tiltak">
            <a:hlinkClick r:id="" action="ppaction://media"/>
            <a:extLst>
              <a:ext uri="{FF2B5EF4-FFF2-40B4-BE49-F238E27FC236}">
                <a16:creationId xmlns:a16="http://schemas.microsoft.com/office/drawing/2014/main" id="{AA27DCA8-B335-7D12-3983-FFC542E02EA0}"/>
              </a:ext>
            </a:extLst>
          </p:cNvPr>
          <p:cNvPicPr>
            <a:picLocks noRot="1" noChangeAspect="1"/>
          </p:cNvPicPr>
          <p:nvPr>
            <a:videoFile r:link="rId1"/>
          </p:nvPr>
        </p:nvPicPr>
        <p:blipFill>
          <a:blip r:embed="rId4"/>
          <a:stretch>
            <a:fillRect/>
          </a:stretch>
        </p:blipFill>
        <p:spPr>
          <a:xfrm>
            <a:off x="1330398" y="409353"/>
            <a:ext cx="9531203" cy="5369692"/>
          </a:xfrm>
          <a:prstGeom prst="rect">
            <a:avLst/>
          </a:prstGeom>
        </p:spPr>
      </p:pic>
      <p:sp>
        <p:nvSpPr>
          <p:cNvPr id="4" name="TekstSylinder 3">
            <a:extLst>
              <a:ext uri="{FF2B5EF4-FFF2-40B4-BE49-F238E27FC236}">
                <a16:creationId xmlns:a16="http://schemas.microsoft.com/office/drawing/2014/main" id="{CDE061C5-1293-458A-3D7B-41D2518793F8}"/>
              </a:ext>
            </a:extLst>
          </p:cNvPr>
          <p:cNvSpPr txBox="1"/>
          <p:nvPr/>
        </p:nvSpPr>
        <p:spPr>
          <a:xfrm>
            <a:off x="9779221" y="5805388"/>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D19C8C38-8947-9CEB-79D8-4BEF57E5A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56843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D89031C-8A25-1710-A3D9-1625E23DC3A3}"/>
              </a:ext>
            </a:extLst>
          </p:cNvPr>
          <p:cNvSpPr>
            <a:spLocks noGrp="1"/>
          </p:cNvSpPr>
          <p:nvPr>
            <p:ph type="title"/>
          </p:nvPr>
        </p:nvSpPr>
        <p:spPr>
          <a:xfrm>
            <a:off x="1369421" y="0"/>
            <a:ext cx="8694701" cy="707887"/>
          </a:xfrm>
        </p:spPr>
        <p:txBody>
          <a:bodyPr/>
          <a:lstStyle/>
          <a:p>
            <a:r>
              <a:rPr lang="nb-NO" dirty="0"/>
              <a:t>Se filmene i sin helhet</a:t>
            </a:r>
          </a:p>
        </p:txBody>
      </p:sp>
      <p:pic>
        <p:nvPicPr>
          <p:cNvPr id="9" name="Media på Internett 8" title="Plantevernkurs - 1 time sammenhengende">
            <a:hlinkClick r:id="" action="ppaction://media"/>
            <a:extLst>
              <a:ext uri="{FF2B5EF4-FFF2-40B4-BE49-F238E27FC236}">
                <a16:creationId xmlns:a16="http://schemas.microsoft.com/office/drawing/2014/main" id="{72E4D3AC-F933-EE18-AE05-36A574B05C01}"/>
              </a:ext>
            </a:extLst>
          </p:cNvPr>
          <p:cNvPicPr>
            <a:picLocks noRot="1" noChangeAspect="1"/>
          </p:cNvPicPr>
          <p:nvPr>
            <a:videoFile r:link="rId1"/>
          </p:nvPr>
        </p:nvPicPr>
        <p:blipFill>
          <a:blip r:embed="rId4"/>
          <a:stretch>
            <a:fillRect/>
          </a:stretch>
        </p:blipFill>
        <p:spPr>
          <a:xfrm>
            <a:off x="1369421" y="686622"/>
            <a:ext cx="9453157" cy="5325723"/>
          </a:xfrm>
          <a:prstGeom prst="rect">
            <a:avLst/>
          </a:prstGeom>
        </p:spPr>
      </p:pic>
      <p:sp>
        <p:nvSpPr>
          <p:cNvPr id="2" name="TekstSylinder 1">
            <a:extLst>
              <a:ext uri="{FF2B5EF4-FFF2-40B4-BE49-F238E27FC236}">
                <a16:creationId xmlns:a16="http://schemas.microsoft.com/office/drawing/2014/main" id="{E1EF8F5D-81E0-9896-168B-FEA7DB937A5B}"/>
              </a:ext>
            </a:extLst>
          </p:cNvPr>
          <p:cNvSpPr txBox="1"/>
          <p:nvPr/>
        </p:nvSpPr>
        <p:spPr>
          <a:xfrm>
            <a:off x="9708705" y="6011582"/>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4" name="Bilde 3" descr="Et bilde som inneholder Grafikk, Font, grafisk design, design&#10;&#10;Automatisk generert beskrivelse">
            <a:extLst>
              <a:ext uri="{FF2B5EF4-FFF2-40B4-BE49-F238E27FC236}">
                <a16:creationId xmlns:a16="http://schemas.microsoft.com/office/drawing/2014/main" id="{CA4832BD-B731-C979-B5F1-80799B1292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74977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rstørrelsesglass, Søk, Å Finne, Å Se, Øke">
            <a:extLst>
              <a:ext uri="{FF2B5EF4-FFF2-40B4-BE49-F238E27FC236}">
                <a16:creationId xmlns:a16="http://schemas.microsoft.com/office/drawing/2014/main" id="{40A4BAC4-08DB-41BC-A7FA-C2BB8B381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8399" y="1873839"/>
            <a:ext cx="3135737" cy="3135738"/>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A52B0F26-5B58-4F29-8569-1CDF3ADF423F}"/>
              </a:ext>
            </a:extLst>
          </p:cNvPr>
          <p:cNvSpPr>
            <a:spLocks noGrp="1"/>
          </p:cNvSpPr>
          <p:nvPr>
            <p:ph type="title"/>
          </p:nvPr>
        </p:nvSpPr>
        <p:spPr>
          <a:xfrm>
            <a:off x="740821" y="415291"/>
            <a:ext cx="8642350" cy="1042989"/>
          </a:xfrm>
        </p:spPr>
        <p:txBody>
          <a:bodyPr>
            <a:normAutofit fontScale="90000"/>
          </a:bodyPr>
          <a:lstStyle/>
          <a:p>
            <a:r>
              <a:rPr lang="nb-NO" dirty="0"/>
              <a:t>Metoder for å undersøke eksponering </a:t>
            </a:r>
          </a:p>
        </p:txBody>
      </p:sp>
      <p:sp>
        <p:nvSpPr>
          <p:cNvPr id="3" name="Plassholder for tekst 2">
            <a:extLst>
              <a:ext uri="{FF2B5EF4-FFF2-40B4-BE49-F238E27FC236}">
                <a16:creationId xmlns:a16="http://schemas.microsoft.com/office/drawing/2014/main" id="{444C26EB-B056-4681-9427-FB2ED08C8669}"/>
              </a:ext>
            </a:extLst>
          </p:cNvPr>
          <p:cNvSpPr>
            <a:spLocks noGrp="1"/>
          </p:cNvSpPr>
          <p:nvPr>
            <p:ph type="body" sz="quarter" idx="13"/>
          </p:nvPr>
        </p:nvSpPr>
        <p:spPr>
          <a:xfrm rot="10800000" flipV="1">
            <a:off x="740820" y="1842678"/>
            <a:ext cx="6688680" cy="3230963"/>
          </a:xfrm>
        </p:spPr>
        <p:txBody>
          <a:bodyPr>
            <a:normAutofit lnSpcReduction="10000"/>
          </a:bodyPr>
          <a:lstStyle/>
          <a:p>
            <a:r>
              <a:rPr lang="nb-NO" sz="2800" dirty="0"/>
              <a:t>Risikovurdering på arbeidsplassen</a:t>
            </a:r>
          </a:p>
          <a:p>
            <a:endParaRPr lang="nb-NO" sz="2800" dirty="0"/>
          </a:p>
          <a:p>
            <a:pPr marL="774900" lvl="1" indent="-342900">
              <a:buFont typeface="Wingdings" panose="05000000000000000000" pitchFamily="2" charset="2"/>
              <a:buChar char="Ø"/>
            </a:pPr>
            <a:r>
              <a:rPr lang="nb-NO" sz="2400" dirty="0"/>
              <a:t>Overordna kjemisk risikovurdering utført av personell med HMS-kompetanse</a:t>
            </a:r>
            <a:br>
              <a:rPr lang="nb-NO" sz="2400" dirty="0"/>
            </a:br>
            <a:endParaRPr lang="nb-NO" sz="2400" dirty="0"/>
          </a:p>
          <a:p>
            <a:pPr marL="774900" lvl="1" indent="-342900">
              <a:buFont typeface="Wingdings" panose="05000000000000000000" pitchFamily="2" charset="2"/>
              <a:buChar char="Ø"/>
            </a:pPr>
            <a:r>
              <a:rPr lang="nb-NO" sz="2400" dirty="0"/>
              <a:t>Enkle risikovurderinger du selv gjør før arbeidet starter?</a:t>
            </a:r>
          </a:p>
          <a:p>
            <a:pPr marL="342900" indent="-342900">
              <a:buFont typeface="Arial" panose="020B0604020202020204" pitchFamily="34" charset="0"/>
              <a:buChar char="•"/>
            </a:pPr>
            <a:endParaRPr lang="nb-NO" dirty="0"/>
          </a:p>
        </p:txBody>
      </p:sp>
      <p:sp>
        <p:nvSpPr>
          <p:cNvPr id="8" name="TekstSylinder 7">
            <a:extLst>
              <a:ext uri="{FF2B5EF4-FFF2-40B4-BE49-F238E27FC236}">
                <a16:creationId xmlns:a16="http://schemas.microsoft.com/office/drawing/2014/main" id="{61B1026A-F614-E48C-CB02-C320A5DE6E74}"/>
              </a:ext>
            </a:extLst>
          </p:cNvPr>
          <p:cNvSpPr txBox="1"/>
          <p:nvPr/>
        </p:nvSpPr>
        <p:spPr>
          <a:xfrm>
            <a:off x="10320678" y="4812031"/>
            <a:ext cx="1798637" cy="261610"/>
          </a:xfrm>
          <a:prstGeom prst="rect">
            <a:avLst/>
          </a:prstGeom>
          <a:noFill/>
        </p:spPr>
        <p:txBody>
          <a:bodyPr wrap="square" lIns="91440" tIns="45720" rIns="91440" bIns="45720" rtlCol="0" anchor="t">
            <a:spAutoFit/>
          </a:bodyPr>
          <a:lstStyle/>
          <a:p>
            <a:r>
              <a:rPr lang="nb-NO" sz="1050" dirty="0"/>
              <a:t>Foto: www.pixabay.com</a:t>
            </a:r>
            <a:endParaRPr lang="nb-NO" sz="1050" dirty="0">
              <a:cs typeface="Calibri"/>
            </a:endParaRPr>
          </a:p>
        </p:txBody>
      </p:sp>
      <p:pic>
        <p:nvPicPr>
          <p:cNvPr id="4" name="Bilde 3" descr="Et bilde som inneholder Grafikk, Font, grafisk design, design&#10;&#10;Automatisk generert beskrivelse">
            <a:extLst>
              <a:ext uri="{FF2B5EF4-FFF2-40B4-BE49-F238E27FC236}">
                <a16:creationId xmlns:a16="http://schemas.microsoft.com/office/drawing/2014/main" id="{76CF5075-10B4-6C2A-7BB2-1F9881C69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05533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49879F-8A6E-49E1-A072-337E7BD49E8C}"/>
              </a:ext>
            </a:extLst>
          </p:cNvPr>
          <p:cNvSpPr>
            <a:spLocks noGrp="1"/>
          </p:cNvSpPr>
          <p:nvPr>
            <p:ph type="title"/>
          </p:nvPr>
        </p:nvSpPr>
        <p:spPr>
          <a:xfrm>
            <a:off x="711835" y="453439"/>
            <a:ext cx="8642350" cy="1042989"/>
          </a:xfrm>
        </p:spPr>
        <p:txBody>
          <a:bodyPr>
            <a:normAutofit fontScale="90000"/>
          </a:bodyPr>
          <a:lstStyle/>
          <a:p>
            <a:r>
              <a:rPr lang="nb-NO" dirty="0"/>
              <a:t>Metoder for å undersøke eksponering forts.</a:t>
            </a:r>
          </a:p>
        </p:txBody>
      </p:sp>
      <p:sp>
        <p:nvSpPr>
          <p:cNvPr id="3" name="Plassholder for tekst 2">
            <a:extLst>
              <a:ext uri="{FF2B5EF4-FFF2-40B4-BE49-F238E27FC236}">
                <a16:creationId xmlns:a16="http://schemas.microsoft.com/office/drawing/2014/main" id="{00116225-0C65-4651-BE04-35A6E10E9379}"/>
              </a:ext>
            </a:extLst>
          </p:cNvPr>
          <p:cNvSpPr>
            <a:spLocks noGrp="1"/>
          </p:cNvSpPr>
          <p:nvPr>
            <p:ph type="body" sz="quarter" idx="13"/>
          </p:nvPr>
        </p:nvSpPr>
        <p:spPr>
          <a:xfrm>
            <a:off x="711835" y="2766060"/>
            <a:ext cx="8642349" cy="662940"/>
          </a:xfrm>
        </p:spPr>
        <p:txBody>
          <a:bodyPr>
            <a:noAutofit/>
          </a:bodyPr>
          <a:lstStyle/>
          <a:p>
            <a:pPr marL="457200" indent="-457200">
              <a:lnSpc>
                <a:spcPct val="200000"/>
              </a:lnSpc>
              <a:buFont typeface="Wingdings" panose="05000000000000000000" pitchFamily="2" charset="2"/>
              <a:buChar char="Ø"/>
            </a:pPr>
            <a:r>
              <a:rPr lang="nb-NO" sz="2800" dirty="0"/>
              <a:t>Risikovurdering på arbeidsplassen</a:t>
            </a:r>
          </a:p>
          <a:p>
            <a:pPr marL="457200" indent="-457200">
              <a:lnSpc>
                <a:spcPct val="200000"/>
              </a:lnSpc>
              <a:buFont typeface="Wingdings" panose="05000000000000000000" pitchFamily="2" charset="2"/>
              <a:buChar char="Ø"/>
            </a:pPr>
            <a:r>
              <a:rPr lang="nb-NO" sz="2800" dirty="0"/>
              <a:t>Målinger</a:t>
            </a:r>
          </a:p>
        </p:txBody>
      </p:sp>
      <p:pic>
        <p:nvPicPr>
          <p:cNvPr id="4" name="Bilde 3" descr="Et bilde som inneholder Grafikk, Font, grafisk design, design&#10;&#10;Automatisk generert beskrivelse">
            <a:extLst>
              <a:ext uri="{FF2B5EF4-FFF2-40B4-BE49-F238E27FC236}">
                <a16:creationId xmlns:a16="http://schemas.microsoft.com/office/drawing/2014/main" id="{13AE1837-9B6D-6B94-54DE-33021A6A3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pic>
        <p:nvPicPr>
          <p:cNvPr id="6" name="Picture 2" descr="Forstørrelsesglass, Søk, Å Finne, Å Se, Øke">
            <a:extLst>
              <a:ext uri="{FF2B5EF4-FFF2-40B4-BE49-F238E27FC236}">
                <a16:creationId xmlns:a16="http://schemas.microsoft.com/office/drawing/2014/main" id="{CE023343-9C08-8546-B2FB-65BE14B73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8399" y="1873839"/>
            <a:ext cx="3135737" cy="3135738"/>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1FEB8C74-F92C-EE0F-A0FE-3419C15E053D}"/>
              </a:ext>
            </a:extLst>
          </p:cNvPr>
          <p:cNvSpPr txBox="1"/>
          <p:nvPr/>
        </p:nvSpPr>
        <p:spPr>
          <a:xfrm>
            <a:off x="10320678" y="4812031"/>
            <a:ext cx="1798637" cy="261610"/>
          </a:xfrm>
          <a:prstGeom prst="rect">
            <a:avLst/>
          </a:prstGeom>
          <a:noFill/>
        </p:spPr>
        <p:txBody>
          <a:bodyPr wrap="square" lIns="91440" tIns="45720" rIns="91440" bIns="45720" rtlCol="0" anchor="t">
            <a:spAutoFit/>
          </a:bodyPr>
          <a:lstStyle/>
          <a:p>
            <a:r>
              <a:rPr lang="nb-NO" sz="1050" dirty="0"/>
              <a:t>Foto: www.pixabay.com</a:t>
            </a:r>
            <a:endParaRPr lang="nb-NO" sz="1050" dirty="0">
              <a:cs typeface="Calibri"/>
            </a:endParaRPr>
          </a:p>
        </p:txBody>
      </p:sp>
    </p:spTree>
    <p:extLst>
      <p:ext uri="{BB962C8B-B14F-4D97-AF65-F5344CB8AC3E}">
        <p14:creationId xmlns:p14="http://schemas.microsoft.com/office/powerpoint/2010/main" val="1459347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631A1EA-5A7C-4DA2-8562-13BDEB030A75}"/>
              </a:ext>
            </a:extLst>
          </p:cNvPr>
          <p:cNvPicPr>
            <a:picLocks noChangeAspect="1"/>
          </p:cNvPicPr>
          <p:nvPr/>
        </p:nvPicPr>
        <p:blipFill rotWithShape="1">
          <a:blip r:embed="rId3"/>
          <a:srcRect b="6278"/>
          <a:stretch/>
        </p:blipFill>
        <p:spPr>
          <a:xfrm>
            <a:off x="925131" y="307777"/>
            <a:ext cx="10176606" cy="5145637"/>
          </a:xfrm>
          <a:prstGeom prst="rect">
            <a:avLst/>
          </a:prstGeom>
        </p:spPr>
      </p:pic>
      <p:sp>
        <p:nvSpPr>
          <p:cNvPr id="3" name="TekstSylinder 2">
            <a:extLst>
              <a:ext uri="{FF2B5EF4-FFF2-40B4-BE49-F238E27FC236}">
                <a16:creationId xmlns:a16="http://schemas.microsoft.com/office/drawing/2014/main" id="{5570FC39-F5B5-BD50-DAF3-6821B942AD4E}"/>
              </a:ext>
            </a:extLst>
          </p:cNvPr>
          <p:cNvSpPr txBox="1"/>
          <p:nvPr/>
        </p:nvSpPr>
        <p:spPr>
          <a:xfrm>
            <a:off x="925131" y="5602918"/>
            <a:ext cx="8295069" cy="646331"/>
          </a:xfrm>
          <a:prstGeom prst="rect">
            <a:avLst/>
          </a:prstGeom>
          <a:noFill/>
        </p:spPr>
        <p:txBody>
          <a:bodyPr wrap="square" rtlCol="0">
            <a:spAutoFit/>
          </a:bodyPr>
          <a:lstStyle/>
          <a:p>
            <a:r>
              <a:rPr lang="nb-NO" dirty="0"/>
              <a:t>Målinger utført av NMBU og Arbeidsmedisinsk avdeling i Skien</a:t>
            </a:r>
          </a:p>
          <a:p>
            <a:r>
              <a:rPr lang="nb-NO" b="1" dirty="0"/>
              <a:t>NB</a:t>
            </a:r>
            <a:r>
              <a:rPr lang="nb-NO" dirty="0"/>
              <a:t>: Fare for eksponering ved utblanding er ikke tatt med.  </a:t>
            </a:r>
          </a:p>
        </p:txBody>
      </p:sp>
      <p:pic>
        <p:nvPicPr>
          <p:cNvPr id="4" name="Bilde 3" descr="Et bilde som inneholder Grafikk, Font, grafisk design, design&#10;&#10;Automatisk generert beskrivelse">
            <a:extLst>
              <a:ext uri="{FF2B5EF4-FFF2-40B4-BE49-F238E27FC236}">
                <a16:creationId xmlns:a16="http://schemas.microsoft.com/office/drawing/2014/main" id="{C8348B22-21A7-57B0-4B13-824566B0A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617319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B3DF54-3983-4988-955A-5F8E4AC34BF8}"/>
              </a:ext>
            </a:extLst>
          </p:cNvPr>
          <p:cNvSpPr>
            <a:spLocks noGrp="1"/>
          </p:cNvSpPr>
          <p:nvPr>
            <p:ph type="title"/>
          </p:nvPr>
        </p:nvSpPr>
        <p:spPr>
          <a:xfrm>
            <a:off x="1597629" y="328688"/>
            <a:ext cx="8511572" cy="1042989"/>
          </a:xfrm>
        </p:spPr>
        <p:txBody>
          <a:bodyPr>
            <a:normAutofit fontScale="90000"/>
          </a:bodyPr>
          <a:lstStyle/>
          <a:p>
            <a:pPr algn="ctr"/>
            <a:r>
              <a:rPr lang="nb-NO" dirty="0"/>
              <a:t>Systematisk arbeid med å forebygge/redusere eksponering</a:t>
            </a:r>
          </a:p>
        </p:txBody>
      </p:sp>
      <p:pic>
        <p:nvPicPr>
          <p:cNvPr id="9" name="Picture 2" descr="Trekant, Pyramide, Design, Trekantet, Form, Fargerike">
            <a:extLst>
              <a:ext uri="{FF2B5EF4-FFF2-40B4-BE49-F238E27FC236}">
                <a16:creationId xmlns:a16="http://schemas.microsoft.com/office/drawing/2014/main" id="{31594A62-B923-4D80-BE5D-9D20E8A1C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938784" y="1823958"/>
            <a:ext cx="6148447" cy="4399922"/>
          </a:xfrm>
          <a:prstGeom prst="rect">
            <a:avLst/>
          </a:prstGeom>
          <a:noFill/>
          <a:extLst>
            <a:ext uri="{909E8E84-426E-40DD-AFC4-6F175D3DCCD1}">
              <a14:hiddenFill xmlns:a14="http://schemas.microsoft.com/office/drawing/2010/main">
                <a:solidFill>
                  <a:srgbClr val="FFFFFF"/>
                </a:solidFill>
              </a14:hiddenFill>
            </a:ext>
          </a:extLst>
        </p:spPr>
      </p:pic>
      <p:sp>
        <p:nvSpPr>
          <p:cNvPr id="18" name="TekstSylinder 17">
            <a:extLst>
              <a:ext uri="{FF2B5EF4-FFF2-40B4-BE49-F238E27FC236}">
                <a16:creationId xmlns:a16="http://schemas.microsoft.com/office/drawing/2014/main" id="{D46F8BE0-7B11-4ECE-B12A-2E1C25469896}"/>
              </a:ext>
            </a:extLst>
          </p:cNvPr>
          <p:cNvSpPr txBox="1"/>
          <p:nvPr/>
        </p:nvSpPr>
        <p:spPr>
          <a:xfrm>
            <a:off x="4565738" y="5147769"/>
            <a:ext cx="2894537" cy="338554"/>
          </a:xfrm>
          <a:prstGeom prst="rect">
            <a:avLst/>
          </a:prstGeom>
          <a:noFill/>
        </p:spPr>
        <p:txBody>
          <a:bodyPr wrap="square" rtlCol="0">
            <a:spAutoFit/>
          </a:bodyPr>
          <a:lstStyle/>
          <a:p>
            <a:pPr algn="ctr"/>
            <a:r>
              <a:rPr lang="nb-NO" sz="1600" dirty="0">
                <a:solidFill>
                  <a:schemeClr val="bg1"/>
                </a:solidFill>
              </a:rPr>
              <a:t>PVU</a:t>
            </a:r>
          </a:p>
        </p:txBody>
      </p:sp>
      <p:sp>
        <p:nvSpPr>
          <p:cNvPr id="19" name="TekstSylinder 18">
            <a:extLst>
              <a:ext uri="{FF2B5EF4-FFF2-40B4-BE49-F238E27FC236}">
                <a16:creationId xmlns:a16="http://schemas.microsoft.com/office/drawing/2014/main" id="{D2F4120E-0012-4067-B535-E33B77A319D2}"/>
              </a:ext>
            </a:extLst>
          </p:cNvPr>
          <p:cNvSpPr txBox="1"/>
          <p:nvPr/>
        </p:nvSpPr>
        <p:spPr>
          <a:xfrm>
            <a:off x="4565738" y="4299468"/>
            <a:ext cx="2894537" cy="584775"/>
          </a:xfrm>
          <a:prstGeom prst="rect">
            <a:avLst/>
          </a:prstGeom>
          <a:noFill/>
        </p:spPr>
        <p:txBody>
          <a:bodyPr wrap="square" rtlCol="0">
            <a:spAutoFit/>
          </a:bodyPr>
          <a:lstStyle/>
          <a:p>
            <a:pPr algn="ctr"/>
            <a:r>
              <a:rPr lang="nb-NO" sz="1600" dirty="0">
                <a:solidFill>
                  <a:schemeClr val="bg1"/>
                </a:solidFill>
              </a:rPr>
              <a:t>ORGANISATORISKE</a:t>
            </a:r>
            <a:br>
              <a:rPr lang="nb-NO" sz="1600" dirty="0">
                <a:solidFill>
                  <a:schemeClr val="bg1"/>
                </a:solidFill>
              </a:rPr>
            </a:br>
            <a:r>
              <a:rPr lang="nb-NO" sz="1600" dirty="0">
                <a:solidFill>
                  <a:schemeClr val="bg1"/>
                </a:solidFill>
              </a:rPr>
              <a:t>TILTAK</a:t>
            </a:r>
          </a:p>
        </p:txBody>
      </p:sp>
      <p:sp>
        <p:nvSpPr>
          <p:cNvPr id="20" name="TekstSylinder 19">
            <a:extLst>
              <a:ext uri="{FF2B5EF4-FFF2-40B4-BE49-F238E27FC236}">
                <a16:creationId xmlns:a16="http://schemas.microsoft.com/office/drawing/2014/main" id="{CB9B8F6A-1BE6-4727-90DB-A4337B3C448C}"/>
              </a:ext>
            </a:extLst>
          </p:cNvPr>
          <p:cNvSpPr txBox="1"/>
          <p:nvPr/>
        </p:nvSpPr>
        <p:spPr>
          <a:xfrm>
            <a:off x="4647699" y="3446555"/>
            <a:ext cx="2894537" cy="338554"/>
          </a:xfrm>
          <a:prstGeom prst="rect">
            <a:avLst/>
          </a:prstGeom>
          <a:noFill/>
        </p:spPr>
        <p:txBody>
          <a:bodyPr wrap="square" rtlCol="0">
            <a:spAutoFit/>
          </a:bodyPr>
          <a:lstStyle/>
          <a:p>
            <a:pPr algn="ctr"/>
            <a:r>
              <a:rPr lang="nb-NO" sz="1600" dirty="0">
                <a:solidFill>
                  <a:schemeClr val="bg1"/>
                </a:solidFill>
              </a:rPr>
              <a:t>TEKNISKE TILTAK</a:t>
            </a:r>
          </a:p>
        </p:txBody>
      </p:sp>
      <p:sp>
        <p:nvSpPr>
          <p:cNvPr id="21" name="TekstSylinder 20">
            <a:extLst>
              <a:ext uri="{FF2B5EF4-FFF2-40B4-BE49-F238E27FC236}">
                <a16:creationId xmlns:a16="http://schemas.microsoft.com/office/drawing/2014/main" id="{67669821-2CD1-4CE2-AD5F-4943961D79C6}"/>
              </a:ext>
            </a:extLst>
          </p:cNvPr>
          <p:cNvSpPr txBox="1"/>
          <p:nvPr/>
        </p:nvSpPr>
        <p:spPr>
          <a:xfrm>
            <a:off x="4647699" y="2661414"/>
            <a:ext cx="2894537" cy="338554"/>
          </a:xfrm>
          <a:prstGeom prst="rect">
            <a:avLst/>
          </a:prstGeom>
          <a:noFill/>
        </p:spPr>
        <p:txBody>
          <a:bodyPr wrap="square" rtlCol="0">
            <a:spAutoFit/>
          </a:bodyPr>
          <a:lstStyle/>
          <a:p>
            <a:pPr algn="ctr"/>
            <a:r>
              <a:rPr lang="nb-NO" sz="1600" dirty="0">
                <a:solidFill>
                  <a:schemeClr val="bg1"/>
                </a:solidFill>
              </a:rPr>
              <a:t>SUBSTITUSJON</a:t>
            </a:r>
          </a:p>
        </p:txBody>
      </p:sp>
      <p:sp>
        <p:nvSpPr>
          <p:cNvPr id="22" name="TekstSylinder 21">
            <a:extLst>
              <a:ext uri="{FF2B5EF4-FFF2-40B4-BE49-F238E27FC236}">
                <a16:creationId xmlns:a16="http://schemas.microsoft.com/office/drawing/2014/main" id="{ECD9FC7A-5F3C-4CAB-8176-1FCB3A867F05}"/>
              </a:ext>
            </a:extLst>
          </p:cNvPr>
          <p:cNvSpPr txBox="1"/>
          <p:nvPr/>
        </p:nvSpPr>
        <p:spPr>
          <a:xfrm>
            <a:off x="4647698" y="1842387"/>
            <a:ext cx="2894537" cy="338554"/>
          </a:xfrm>
          <a:prstGeom prst="rect">
            <a:avLst/>
          </a:prstGeom>
          <a:noFill/>
        </p:spPr>
        <p:txBody>
          <a:bodyPr wrap="square" rtlCol="0">
            <a:spAutoFit/>
          </a:bodyPr>
          <a:lstStyle/>
          <a:p>
            <a:pPr algn="ctr"/>
            <a:r>
              <a:rPr lang="nb-NO" sz="1600" dirty="0">
                <a:solidFill>
                  <a:schemeClr val="bg1"/>
                </a:solidFill>
              </a:rPr>
              <a:t>ELIMINASJON</a:t>
            </a:r>
          </a:p>
        </p:txBody>
      </p:sp>
      <p:sp>
        <p:nvSpPr>
          <p:cNvPr id="3" name="TekstSylinder 2">
            <a:extLst>
              <a:ext uri="{FF2B5EF4-FFF2-40B4-BE49-F238E27FC236}">
                <a16:creationId xmlns:a16="http://schemas.microsoft.com/office/drawing/2014/main" id="{CAF2A5AC-7921-483C-9A42-154EDA37ECB9}"/>
              </a:ext>
            </a:extLst>
          </p:cNvPr>
          <p:cNvSpPr txBox="1"/>
          <p:nvPr/>
        </p:nvSpPr>
        <p:spPr>
          <a:xfrm>
            <a:off x="4616355" y="6477356"/>
            <a:ext cx="2843920" cy="369332"/>
          </a:xfrm>
          <a:prstGeom prst="rect">
            <a:avLst/>
          </a:prstGeom>
          <a:noFill/>
        </p:spPr>
        <p:txBody>
          <a:bodyPr wrap="none" rtlCol="0">
            <a:spAutoFit/>
          </a:bodyPr>
          <a:lstStyle/>
          <a:p>
            <a:r>
              <a:rPr lang="nb-NO" dirty="0"/>
              <a:t>PVU = Personlig verneutstyr </a:t>
            </a:r>
          </a:p>
        </p:txBody>
      </p:sp>
      <p:pic>
        <p:nvPicPr>
          <p:cNvPr id="4" name="Bilde 3" descr="Et bilde som inneholder Grafikk, Font, grafisk design, design&#10;&#10;Automatisk generert beskrivelse">
            <a:extLst>
              <a:ext uri="{FF2B5EF4-FFF2-40B4-BE49-F238E27FC236}">
                <a16:creationId xmlns:a16="http://schemas.microsoft.com/office/drawing/2014/main" id="{844E70FB-7265-A30A-6F4A-17C5BAF2B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9136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12E448-6894-4D81-819D-874BCAAC4B04}"/>
              </a:ext>
            </a:extLst>
          </p:cNvPr>
          <p:cNvSpPr>
            <a:spLocks noGrp="1"/>
          </p:cNvSpPr>
          <p:nvPr>
            <p:ph type="title"/>
          </p:nvPr>
        </p:nvSpPr>
        <p:spPr>
          <a:xfrm>
            <a:off x="258481" y="338838"/>
            <a:ext cx="2704578" cy="1042989"/>
          </a:xfrm>
        </p:spPr>
        <p:txBody>
          <a:bodyPr>
            <a:normAutofit fontScale="90000"/>
          </a:bodyPr>
          <a:lstStyle/>
          <a:p>
            <a:r>
              <a:rPr lang="nb-NO" dirty="0"/>
              <a:t>Eliminasjon?</a:t>
            </a:r>
          </a:p>
        </p:txBody>
      </p:sp>
      <p:sp>
        <p:nvSpPr>
          <p:cNvPr id="3" name="Plassholder for tekst 2">
            <a:extLst>
              <a:ext uri="{FF2B5EF4-FFF2-40B4-BE49-F238E27FC236}">
                <a16:creationId xmlns:a16="http://schemas.microsoft.com/office/drawing/2014/main" id="{7FC71DA9-34A6-4C81-848C-F6EAF5CB947E}"/>
              </a:ext>
            </a:extLst>
          </p:cNvPr>
          <p:cNvSpPr>
            <a:spLocks noGrp="1"/>
          </p:cNvSpPr>
          <p:nvPr>
            <p:ph type="body" sz="quarter" idx="13"/>
          </p:nvPr>
        </p:nvSpPr>
        <p:spPr>
          <a:xfrm>
            <a:off x="258481" y="1181290"/>
            <a:ext cx="5837519" cy="4294883"/>
          </a:xfrm>
        </p:spPr>
        <p:txBody>
          <a:bodyPr>
            <a:normAutofit fontScale="92500" lnSpcReduction="20000"/>
          </a:bodyPr>
          <a:lstStyle/>
          <a:p>
            <a:r>
              <a:rPr lang="nb-NO" dirty="0"/>
              <a:t>Integrert plantevern, 8 prinsipp</a:t>
            </a:r>
            <a:br>
              <a:rPr lang="nb-NO" dirty="0"/>
            </a:br>
            <a:endParaRPr lang="nb-NO" dirty="0"/>
          </a:p>
          <a:p>
            <a:r>
              <a:rPr lang="nb-NO" dirty="0"/>
              <a:t>Som skal anvendes:</a:t>
            </a:r>
          </a:p>
          <a:p>
            <a:pPr marL="457200" indent="-457200">
              <a:buAutoNum type="arabicPeriod"/>
            </a:pPr>
            <a:r>
              <a:rPr lang="nb-NO" dirty="0"/>
              <a:t>Preventive tiltak</a:t>
            </a:r>
          </a:p>
          <a:p>
            <a:pPr marL="457200" indent="-457200">
              <a:buAutoNum type="arabicPeriod"/>
            </a:pPr>
            <a:r>
              <a:rPr lang="nb-NO" dirty="0"/>
              <a:t>Overvåkning</a:t>
            </a:r>
          </a:p>
          <a:p>
            <a:pPr marL="457200" indent="-457200">
              <a:buAutoNum type="arabicPeriod"/>
            </a:pPr>
            <a:r>
              <a:rPr lang="nb-NO" dirty="0"/>
              <a:t>Beslutningsgrunnlag</a:t>
            </a:r>
          </a:p>
          <a:p>
            <a:pPr marL="457200" indent="-457200">
              <a:buAutoNum type="arabicPeriod"/>
            </a:pPr>
            <a:r>
              <a:rPr lang="nb-NO" dirty="0">
                <a:solidFill>
                  <a:srgbClr val="FF0000"/>
                </a:solidFill>
              </a:rPr>
              <a:t>Ikke kjemiske metoder</a:t>
            </a:r>
          </a:p>
          <a:p>
            <a:pPr marL="457200" indent="-457200">
              <a:buAutoNum type="arabicPeriod"/>
            </a:pPr>
            <a:r>
              <a:rPr lang="nb-NO" dirty="0"/>
              <a:t>Valg av plantevernmiddel </a:t>
            </a:r>
          </a:p>
          <a:p>
            <a:pPr marL="457200" indent="-457200">
              <a:buAutoNum type="arabicPeriod"/>
            </a:pPr>
            <a:r>
              <a:rPr lang="nb-NO" dirty="0"/>
              <a:t>Redusert bruk av plantevernmidler</a:t>
            </a:r>
          </a:p>
          <a:p>
            <a:pPr marL="457200" indent="-457200">
              <a:buAutoNum type="arabicPeriod"/>
            </a:pPr>
            <a:r>
              <a:rPr lang="nb-NO" dirty="0"/>
              <a:t>Anti-resistens strategier</a:t>
            </a:r>
          </a:p>
          <a:p>
            <a:pPr marL="457200" indent="-457200">
              <a:buAutoNum type="arabicPeriod"/>
            </a:pPr>
            <a:r>
              <a:rPr lang="nb-NO" dirty="0"/>
              <a:t>Evaluering</a:t>
            </a:r>
          </a:p>
        </p:txBody>
      </p:sp>
      <p:pic>
        <p:nvPicPr>
          <p:cNvPr id="6" name="Bilde 5">
            <a:extLst>
              <a:ext uri="{FF2B5EF4-FFF2-40B4-BE49-F238E27FC236}">
                <a16:creationId xmlns:a16="http://schemas.microsoft.com/office/drawing/2014/main" id="{067696EC-FF81-4CB4-8A4D-8B98BD2E0621}"/>
              </a:ext>
            </a:extLst>
          </p:cNvPr>
          <p:cNvPicPr>
            <a:picLocks noChangeAspect="1"/>
          </p:cNvPicPr>
          <p:nvPr/>
        </p:nvPicPr>
        <p:blipFill>
          <a:blip r:embed="rId3"/>
          <a:stretch>
            <a:fillRect/>
          </a:stretch>
        </p:blipFill>
        <p:spPr>
          <a:xfrm>
            <a:off x="6377650" y="275574"/>
            <a:ext cx="5320577" cy="6106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Sylinder 3">
            <a:extLst>
              <a:ext uri="{FF2B5EF4-FFF2-40B4-BE49-F238E27FC236}">
                <a16:creationId xmlns:a16="http://schemas.microsoft.com/office/drawing/2014/main" id="{7EE13991-D9E4-7D9D-44F0-00A2F12863BF}"/>
              </a:ext>
            </a:extLst>
          </p:cNvPr>
          <p:cNvSpPr txBox="1"/>
          <p:nvPr/>
        </p:nvSpPr>
        <p:spPr>
          <a:xfrm>
            <a:off x="6377650" y="6524790"/>
            <a:ext cx="1275907" cy="415498"/>
          </a:xfrm>
          <a:prstGeom prst="rect">
            <a:avLst/>
          </a:prstGeom>
          <a:noFill/>
        </p:spPr>
        <p:txBody>
          <a:bodyPr wrap="square" rtlCol="0">
            <a:spAutoFit/>
          </a:bodyPr>
          <a:lstStyle/>
          <a:p>
            <a:r>
              <a:rPr lang="nb-NO" sz="1050" dirty="0"/>
              <a:t>Kilde: </a:t>
            </a:r>
            <a:r>
              <a:rPr lang="nb-NO" sz="1050" dirty="0">
                <a:hlinkClick r:id="rId4"/>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8B0C2CC4-34C8-3C1E-DEF4-3E41E476C2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219222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9082F3-EF50-4699-8114-C7691917812D}"/>
              </a:ext>
            </a:extLst>
          </p:cNvPr>
          <p:cNvSpPr>
            <a:spLocks noGrp="1"/>
          </p:cNvSpPr>
          <p:nvPr>
            <p:ph type="title"/>
          </p:nvPr>
        </p:nvSpPr>
        <p:spPr>
          <a:xfrm>
            <a:off x="721817" y="438151"/>
            <a:ext cx="8642350" cy="1042989"/>
          </a:xfrm>
        </p:spPr>
        <p:txBody>
          <a:bodyPr/>
          <a:lstStyle/>
          <a:p>
            <a:r>
              <a:rPr lang="nb-NO" dirty="0"/>
              <a:t>Substitusjon?</a:t>
            </a:r>
          </a:p>
        </p:txBody>
      </p:sp>
      <p:sp>
        <p:nvSpPr>
          <p:cNvPr id="3" name="Plassholder for tekst 2">
            <a:extLst>
              <a:ext uri="{FF2B5EF4-FFF2-40B4-BE49-F238E27FC236}">
                <a16:creationId xmlns:a16="http://schemas.microsoft.com/office/drawing/2014/main" id="{C8F4E331-E895-4FE4-92B0-148BD660662E}"/>
              </a:ext>
            </a:extLst>
          </p:cNvPr>
          <p:cNvSpPr>
            <a:spLocks noGrp="1"/>
          </p:cNvSpPr>
          <p:nvPr>
            <p:ph type="body" sz="quarter" idx="13"/>
          </p:nvPr>
        </p:nvSpPr>
        <p:spPr>
          <a:xfrm>
            <a:off x="721817" y="1805602"/>
            <a:ext cx="9476283" cy="3658275"/>
          </a:xfrm>
        </p:spPr>
        <p:txBody>
          <a:bodyPr>
            <a:normAutofit/>
          </a:bodyPr>
          <a:lstStyle/>
          <a:p>
            <a:pPr marL="457200" indent="-457200">
              <a:lnSpc>
                <a:spcPct val="100000"/>
              </a:lnSpc>
              <a:buFont typeface="Wingdings" panose="05000000000000000000" pitchFamily="2" charset="2"/>
              <a:buChar char="Ø"/>
            </a:pPr>
            <a:r>
              <a:rPr lang="nb-NO" dirty="0"/>
              <a:t>Det jobbes systematisk med substitusjon på myndighetsnivå</a:t>
            </a:r>
            <a:br>
              <a:rPr lang="nb-NO" dirty="0"/>
            </a:br>
            <a:endParaRPr lang="nb-NO" dirty="0"/>
          </a:p>
          <a:p>
            <a:pPr marL="457200" indent="-457200">
              <a:lnSpc>
                <a:spcPct val="100000"/>
              </a:lnSpc>
              <a:buFont typeface="Wingdings" panose="05000000000000000000" pitchFamily="2" charset="2"/>
              <a:buChar char="Ø"/>
            </a:pPr>
            <a:r>
              <a:rPr lang="nb-NO" dirty="0"/>
              <a:t>Men: virksomheter er også pliktige å vurdere substitusjon hvis det brukes preparater som kan medføre helseskade eller miljøforstyrrelser </a:t>
            </a:r>
            <a:br>
              <a:rPr lang="nb-NO" dirty="0"/>
            </a:br>
            <a:endParaRPr lang="nb-NO" dirty="0"/>
          </a:p>
          <a:p>
            <a:pPr marL="457200" indent="-457200">
              <a:lnSpc>
                <a:spcPct val="100000"/>
              </a:lnSpc>
              <a:buFont typeface="Wingdings" panose="05000000000000000000" pitchFamily="2" charset="2"/>
              <a:buChar char="Ø"/>
            </a:pPr>
            <a:r>
              <a:rPr lang="nb-NO" dirty="0"/>
              <a:t>Substitusjon er vanskelig. Det er mange hensyn å ta. </a:t>
            </a:r>
            <a:br>
              <a:rPr lang="nb-NO" dirty="0"/>
            </a:br>
            <a:r>
              <a:rPr lang="nb-NO" dirty="0"/>
              <a:t>Men der det er mulig: velg preparat med «snillest» faremerking.</a:t>
            </a:r>
          </a:p>
          <a:p>
            <a:pPr marL="457200" indent="-457200">
              <a:buFont typeface="Arial" panose="020B0604020202020204" pitchFamily="34" charset="0"/>
              <a:buChar char="•"/>
            </a:pPr>
            <a:endParaRPr lang="nb-NO" dirty="0"/>
          </a:p>
        </p:txBody>
      </p:sp>
      <p:pic>
        <p:nvPicPr>
          <p:cNvPr id="4" name="Bilde 3" descr="Et bilde som inneholder Grafikk, Font, grafisk design, design&#10;&#10;Automatisk generert beskrivelse">
            <a:extLst>
              <a:ext uri="{FF2B5EF4-FFF2-40B4-BE49-F238E27FC236}">
                <a16:creationId xmlns:a16="http://schemas.microsoft.com/office/drawing/2014/main" id="{9C4B01C6-802E-8E23-3B91-C34FC7F47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05551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10FA7F-95CF-46AF-851C-A45069B54C00}"/>
              </a:ext>
            </a:extLst>
          </p:cNvPr>
          <p:cNvSpPr>
            <a:spLocks noGrp="1"/>
          </p:cNvSpPr>
          <p:nvPr>
            <p:ph type="title"/>
          </p:nvPr>
        </p:nvSpPr>
        <p:spPr>
          <a:xfrm>
            <a:off x="740780" y="235500"/>
            <a:ext cx="8642350" cy="1042989"/>
          </a:xfrm>
        </p:spPr>
        <p:txBody>
          <a:bodyPr/>
          <a:lstStyle/>
          <a:p>
            <a:r>
              <a:rPr lang="nb-NO" dirty="0"/>
              <a:t>Tekniske tiltak?</a:t>
            </a:r>
          </a:p>
        </p:txBody>
      </p:sp>
      <p:sp>
        <p:nvSpPr>
          <p:cNvPr id="3" name="Plassholder for tekst 2">
            <a:extLst>
              <a:ext uri="{FF2B5EF4-FFF2-40B4-BE49-F238E27FC236}">
                <a16:creationId xmlns:a16="http://schemas.microsoft.com/office/drawing/2014/main" id="{7E40A21F-0CE2-4E1A-B0DA-170E0401D8D5}"/>
              </a:ext>
            </a:extLst>
          </p:cNvPr>
          <p:cNvSpPr>
            <a:spLocks noGrp="1"/>
          </p:cNvSpPr>
          <p:nvPr>
            <p:ph type="body" sz="quarter" idx="13"/>
          </p:nvPr>
        </p:nvSpPr>
        <p:spPr>
          <a:xfrm>
            <a:off x="740780" y="1494240"/>
            <a:ext cx="10382491" cy="5128260"/>
          </a:xfrm>
        </p:spPr>
        <p:txBody>
          <a:bodyPr>
            <a:normAutofit fontScale="92500" lnSpcReduction="10000"/>
          </a:bodyPr>
          <a:lstStyle/>
          <a:p>
            <a:r>
              <a:rPr lang="nb-NO" sz="2400" dirty="0"/>
              <a:t>Noen generelle prinsipper som kan vurderes ved identifisering av tekniske tiltak: </a:t>
            </a:r>
          </a:p>
          <a:p>
            <a:endParaRPr lang="nb-NO" dirty="0"/>
          </a:p>
          <a:p>
            <a:pPr marL="342900" indent="-342900">
              <a:spcBef>
                <a:spcPts val="1000"/>
              </a:spcBef>
              <a:buFont typeface="Wingdings" panose="05000000000000000000" pitchFamily="2" charset="2"/>
              <a:buChar char="Ø"/>
            </a:pPr>
            <a:r>
              <a:rPr lang="nb-NO" sz="2400" dirty="0"/>
              <a:t>Ventilasjon: i traktorer (overtrykk i kabinen, bruk av kullfilter), etablere blandestasjoner med punktavsug, ventilering av lagringsplasser og i veksthus </a:t>
            </a:r>
          </a:p>
          <a:p>
            <a:pPr marL="342900" indent="-342900">
              <a:spcBef>
                <a:spcPts val="1000"/>
              </a:spcBef>
              <a:buFont typeface="Wingdings" panose="05000000000000000000" pitchFamily="2" charset="2"/>
              <a:buChar char="Ø"/>
            </a:pPr>
            <a:r>
              <a:rPr lang="nb-NO" sz="2400" dirty="0"/>
              <a:t>Skjerming som hindrer sprøyteskyen å nå frem til operatøren </a:t>
            </a:r>
          </a:p>
          <a:p>
            <a:pPr marL="342900" indent="-342900">
              <a:spcBef>
                <a:spcPts val="1000"/>
              </a:spcBef>
              <a:buFont typeface="Wingdings" panose="05000000000000000000" pitchFamily="2" charset="2"/>
              <a:buChar char="Ø"/>
            </a:pPr>
            <a:r>
              <a:rPr lang="nb-NO" sz="2400" dirty="0"/>
              <a:t>Mer lukkede og automatiske systemer, for eksempel for blanding og påfylling </a:t>
            </a:r>
          </a:p>
          <a:p>
            <a:pPr marL="342900" indent="-342900">
              <a:spcBef>
                <a:spcPts val="1000"/>
              </a:spcBef>
              <a:buFont typeface="Wingdings" panose="05000000000000000000" pitchFamily="2" charset="2"/>
              <a:buChar char="Ø"/>
            </a:pPr>
            <a:r>
              <a:rPr lang="nb-NO" sz="2400" dirty="0"/>
              <a:t>Mulighet for fjernstyring og/eller større avstand mellom operatør og dyser (her er bruk av droner en mulighet som nå vurderes) </a:t>
            </a:r>
          </a:p>
          <a:p>
            <a:pPr marL="342900" indent="-342900">
              <a:spcBef>
                <a:spcPts val="1000"/>
              </a:spcBef>
              <a:buFont typeface="Wingdings" panose="05000000000000000000" pitchFamily="2" charset="2"/>
              <a:buChar char="Ø"/>
            </a:pPr>
            <a:r>
              <a:rPr lang="nb-NO" sz="2400" dirty="0"/>
              <a:t>Sikkerhetssystemer som kan hindre avrenning og/eller lekkasjer </a:t>
            </a:r>
          </a:p>
          <a:p>
            <a:pPr marL="342900" indent="-342900">
              <a:spcBef>
                <a:spcPts val="1000"/>
              </a:spcBef>
              <a:buFont typeface="Wingdings" panose="05000000000000000000" pitchFamily="2" charset="2"/>
              <a:buChar char="Ø"/>
            </a:pPr>
            <a:r>
              <a:rPr lang="nb-NO" sz="2400" dirty="0"/>
              <a:t>Smart emballasje som kan bidra til å unngå søl ved blant annet åpning og helling. </a:t>
            </a:r>
          </a:p>
          <a:p>
            <a:pPr marL="226800" indent="-226800">
              <a:spcBef>
                <a:spcPts val="1000"/>
              </a:spcBef>
              <a:buFont typeface="Arial" panose="020B0604020202020204" pitchFamily="34" charset="0"/>
              <a:buChar char="•"/>
            </a:pPr>
            <a:endParaRPr lang="nb-NO" sz="2400" dirty="0"/>
          </a:p>
          <a:p>
            <a:endParaRPr lang="nb-NO" dirty="0"/>
          </a:p>
        </p:txBody>
      </p:sp>
      <p:pic>
        <p:nvPicPr>
          <p:cNvPr id="4" name="Bilde 3" descr="Et bilde som inneholder Grafikk, Font, grafisk design, design&#10;&#10;Automatisk generert beskrivelse">
            <a:extLst>
              <a:ext uri="{FF2B5EF4-FFF2-40B4-BE49-F238E27FC236}">
                <a16:creationId xmlns:a16="http://schemas.microsoft.com/office/drawing/2014/main" id="{D928F3CD-D9BC-820F-64B4-93B70D1F9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4194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7788D1-7239-4F8B-8953-07DD935CEDD8}"/>
              </a:ext>
            </a:extLst>
          </p:cNvPr>
          <p:cNvSpPr>
            <a:spLocks noGrp="1"/>
          </p:cNvSpPr>
          <p:nvPr>
            <p:ph type="title"/>
          </p:nvPr>
        </p:nvSpPr>
        <p:spPr>
          <a:xfrm>
            <a:off x="775351" y="337307"/>
            <a:ext cx="8642350" cy="1042989"/>
          </a:xfrm>
        </p:spPr>
        <p:txBody>
          <a:bodyPr/>
          <a:lstStyle/>
          <a:p>
            <a:r>
              <a:rPr lang="nb-NO" dirty="0"/>
              <a:t>Organisatoriske tiltak?</a:t>
            </a:r>
          </a:p>
        </p:txBody>
      </p:sp>
      <p:sp>
        <p:nvSpPr>
          <p:cNvPr id="3" name="Plassholder for tekst 2">
            <a:extLst>
              <a:ext uri="{FF2B5EF4-FFF2-40B4-BE49-F238E27FC236}">
                <a16:creationId xmlns:a16="http://schemas.microsoft.com/office/drawing/2014/main" id="{152D0548-5FD3-4EFD-8097-8241564A49AC}"/>
              </a:ext>
            </a:extLst>
          </p:cNvPr>
          <p:cNvSpPr>
            <a:spLocks noGrp="1"/>
          </p:cNvSpPr>
          <p:nvPr>
            <p:ph type="body" sz="quarter" idx="13"/>
          </p:nvPr>
        </p:nvSpPr>
        <p:spPr>
          <a:xfrm>
            <a:off x="775350" y="1865761"/>
            <a:ext cx="5362032" cy="3438356"/>
          </a:xfrm>
        </p:spPr>
        <p:txBody>
          <a:bodyPr>
            <a:normAutofit fontScale="92500" lnSpcReduction="20000"/>
          </a:bodyPr>
          <a:lstStyle/>
          <a:p>
            <a:pPr marL="342900" indent="-342900">
              <a:buFont typeface="Wingdings" panose="05000000000000000000" pitchFamily="2" charset="2"/>
              <a:buChar char="Ø"/>
            </a:pPr>
            <a:r>
              <a:rPr lang="nb-NO" dirty="0"/>
              <a:t>Opplæring</a:t>
            </a:r>
          </a:p>
          <a:p>
            <a:pPr marL="342900" indent="-342900">
              <a:buFont typeface="Wingdings" panose="05000000000000000000" pitchFamily="2" charset="2"/>
              <a:buChar char="Ø"/>
            </a:pPr>
            <a:r>
              <a:rPr lang="nb-NO" dirty="0"/>
              <a:t>Dokumentasjon</a:t>
            </a:r>
          </a:p>
          <a:p>
            <a:pPr marL="342900" indent="-342900">
              <a:buFont typeface="Wingdings" panose="05000000000000000000" pitchFamily="2" charset="2"/>
              <a:buChar char="Ø"/>
            </a:pPr>
            <a:r>
              <a:rPr lang="nb-NO" dirty="0"/>
              <a:t>Kartlegginger, risikovurderinger</a:t>
            </a:r>
          </a:p>
          <a:p>
            <a:pPr marL="342900" indent="-342900">
              <a:buFont typeface="Arial" panose="020B0604020202020204" pitchFamily="34" charset="0"/>
              <a:buChar char="•"/>
            </a:pPr>
            <a:endParaRPr lang="nb-NO" dirty="0"/>
          </a:p>
          <a:p>
            <a:r>
              <a:rPr lang="nb-NO" dirty="0"/>
              <a:t>For virksomheter kan det og handle om:</a:t>
            </a:r>
          </a:p>
          <a:p>
            <a:pPr marL="342900" indent="-342900">
              <a:buFont typeface="Wingdings" panose="05000000000000000000" pitchFamily="2" charset="2"/>
              <a:buChar char="Ø"/>
            </a:pPr>
            <a:r>
              <a:rPr lang="nb-NO" dirty="0"/>
              <a:t>Fordele belastningen på flere</a:t>
            </a:r>
          </a:p>
          <a:p>
            <a:pPr marL="342900" indent="-342900">
              <a:buFont typeface="Wingdings" panose="05000000000000000000" pitchFamily="2" charset="2"/>
              <a:buChar char="Ø"/>
            </a:pPr>
            <a:r>
              <a:rPr lang="nb-NO" dirty="0"/>
              <a:t>Redusere/kontrollere eksponert tid</a:t>
            </a:r>
          </a:p>
          <a:p>
            <a:pPr marL="342900" indent="-342900">
              <a:buFont typeface="Wingdings" panose="05000000000000000000" pitchFamily="2" charset="2"/>
              <a:buChar char="Ø"/>
            </a:pPr>
            <a:r>
              <a:rPr lang="nb-NO" dirty="0"/>
              <a:t>Skriftlige prosedyrer, sjekklister, egenkontroller som f.eks SJA</a:t>
            </a:r>
          </a:p>
        </p:txBody>
      </p:sp>
      <p:pic>
        <p:nvPicPr>
          <p:cNvPr id="5" name="Picture 2" descr="Checklist, Task, To Do, List, Plan, Work">
            <a:extLst>
              <a:ext uri="{FF2B5EF4-FFF2-40B4-BE49-F238E27FC236}">
                <a16:creationId xmlns:a16="http://schemas.microsoft.com/office/drawing/2014/main" id="{A7B6B0E4-8795-484D-8B10-A463B41CA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78" y="493246"/>
            <a:ext cx="4312656" cy="4654932"/>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BE04C184-C949-0894-45FA-5B687065AFEE}"/>
              </a:ext>
            </a:extLst>
          </p:cNvPr>
          <p:cNvSpPr txBox="1"/>
          <p:nvPr/>
        </p:nvSpPr>
        <p:spPr>
          <a:xfrm>
            <a:off x="9341006" y="4871179"/>
            <a:ext cx="2432230" cy="261610"/>
          </a:xfrm>
          <a:prstGeom prst="rect">
            <a:avLst/>
          </a:prstGeom>
          <a:noFill/>
        </p:spPr>
        <p:txBody>
          <a:bodyPr wrap="square" lIns="91440" tIns="45720" rIns="91440" bIns="45720" rtlCol="0" anchor="t">
            <a:spAutoFit/>
          </a:bodyPr>
          <a:lstStyle/>
          <a:p>
            <a:r>
              <a:rPr lang="nb-NO" sz="1100" dirty="0"/>
              <a:t>Foto: www.pixabay.com</a:t>
            </a:r>
            <a:endParaRPr lang="nb-NO" sz="1100" dirty="0">
              <a:cs typeface="Calibri"/>
            </a:endParaRPr>
          </a:p>
        </p:txBody>
      </p:sp>
      <p:pic>
        <p:nvPicPr>
          <p:cNvPr id="4" name="Bilde 3" descr="Et bilde som inneholder Grafikk, Font, grafisk design, design&#10;&#10;Automatisk generert beskrivelse">
            <a:extLst>
              <a:ext uri="{FF2B5EF4-FFF2-40B4-BE49-F238E27FC236}">
                <a16:creationId xmlns:a16="http://schemas.microsoft.com/office/drawing/2014/main" id="{C1CDD745-D7A2-3125-B2F7-F5CABC5D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932109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EBA12A7-5F4B-41DB-880C-1545975001A0}"/>
              </a:ext>
            </a:extLst>
          </p:cNvPr>
          <p:cNvSpPr>
            <a:spLocks noGrp="1"/>
          </p:cNvSpPr>
          <p:nvPr>
            <p:ph type="body" sz="quarter" idx="13"/>
          </p:nvPr>
        </p:nvSpPr>
        <p:spPr>
          <a:xfrm>
            <a:off x="765332" y="2212515"/>
            <a:ext cx="7149193" cy="3334184"/>
          </a:xfrm>
        </p:spPr>
        <p:txBody>
          <a:bodyPr>
            <a:normAutofit/>
          </a:bodyPr>
          <a:lstStyle/>
          <a:p>
            <a:pPr marL="457200" indent="-457200">
              <a:buFont typeface="Wingdings" panose="05000000000000000000" pitchFamily="2" charset="2"/>
              <a:buChar char="Ø"/>
            </a:pPr>
            <a:r>
              <a:rPr lang="nb-NO" dirty="0"/>
              <a:t>Under måling og blanding</a:t>
            </a:r>
          </a:p>
          <a:p>
            <a:pPr marL="457200" indent="-457200">
              <a:buFont typeface="Wingdings" panose="05000000000000000000" pitchFamily="2" charset="2"/>
              <a:buChar char="Ø"/>
            </a:pPr>
            <a:r>
              <a:rPr lang="nb-NO" dirty="0"/>
              <a:t>Sprøytemetoder med potensielt høy eksponering</a:t>
            </a:r>
          </a:p>
          <a:p>
            <a:pPr marL="457200" indent="-457200">
              <a:buFont typeface="Wingdings" panose="05000000000000000000" pitchFamily="2" charset="2"/>
              <a:buChar char="Ø"/>
            </a:pPr>
            <a:r>
              <a:rPr lang="nb-NO" dirty="0"/>
              <a:t>Ved risiko for skumdannelse</a:t>
            </a:r>
          </a:p>
          <a:p>
            <a:pPr marL="457200" indent="-457200">
              <a:buFont typeface="Wingdings" panose="05000000000000000000" pitchFamily="2" charset="2"/>
              <a:buChar char="Ø"/>
            </a:pPr>
            <a:r>
              <a:rPr lang="nb-NO" dirty="0"/>
              <a:t>Ved rengjøring</a:t>
            </a:r>
          </a:p>
          <a:p>
            <a:pPr marL="457200" indent="-457200">
              <a:buFont typeface="Wingdings" panose="05000000000000000000" pitchFamily="2" charset="2"/>
              <a:buChar char="Ø"/>
            </a:pPr>
            <a:r>
              <a:rPr lang="nb-NO" dirty="0"/>
              <a:t>«Skal bare»-situasjoner….</a:t>
            </a:r>
          </a:p>
          <a:p>
            <a:pPr marL="342900" indent="-342900">
              <a:buFont typeface="Arial" panose="020B0604020202020204" pitchFamily="34" charset="0"/>
              <a:buChar char="•"/>
            </a:pPr>
            <a:endParaRPr lang="nb-NO" sz="2000" u="sng" dirty="0"/>
          </a:p>
        </p:txBody>
      </p:sp>
      <p:pic>
        <p:nvPicPr>
          <p:cNvPr id="7" name="Picture 2" descr="Traffic Sign, Sign, Proceed With Extra Caution">
            <a:extLst>
              <a:ext uri="{FF2B5EF4-FFF2-40B4-BE49-F238E27FC236}">
                <a16:creationId xmlns:a16="http://schemas.microsoft.com/office/drawing/2014/main" id="{783DD9EB-39C5-4B09-B2C7-FD3F6F6D8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545" y="2453834"/>
            <a:ext cx="3623605" cy="3172204"/>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1">
            <a:extLst>
              <a:ext uri="{FF2B5EF4-FFF2-40B4-BE49-F238E27FC236}">
                <a16:creationId xmlns:a16="http://schemas.microsoft.com/office/drawing/2014/main" id="{C1AA6373-96ED-695E-2510-29D092FB782F}"/>
              </a:ext>
            </a:extLst>
          </p:cNvPr>
          <p:cNvSpPr txBox="1">
            <a:spLocks/>
          </p:cNvSpPr>
          <p:nvPr/>
        </p:nvSpPr>
        <p:spPr>
          <a:xfrm>
            <a:off x="775351" y="337307"/>
            <a:ext cx="8357219" cy="1042989"/>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Når/hvor er tiltak særlig viktig?</a:t>
            </a:r>
          </a:p>
        </p:txBody>
      </p:sp>
      <p:sp>
        <p:nvSpPr>
          <p:cNvPr id="4" name="TekstSylinder 3">
            <a:extLst>
              <a:ext uri="{FF2B5EF4-FFF2-40B4-BE49-F238E27FC236}">
                <a16:creationId xmlns:a16="http://schemas.microsoft.com/office/drawing/2014/main" id="{6D75C781-F9F7-08A1-A893-7EF3899B649E}"/>
              </a:ext>
            </a:extLst>
          </p:cNvPr>
          <p:cNvSpPr txBox="1"/>
          <p:nvPr/>
        </p:nvSpPr>
        <p:spPr>
          <a:xfrm>
            <a:off x="9563101" y="5334000"/>
            <a:ext cx="1975030" cy="261610"/>
          </a:xfrm>
          <a:prstGeom prst="rect">
            <a:avLst/>
          </a:prstGeom>
          <a:noFill/>
        </p:spPr>
        <p:txBody>
          <a:bodyPr wrap="square" lIns="91440" tIns="45720" rIns="91440" bIns="45720" rtlCol="0" anchor="t">
            <a:spAutoFit/>
          </a:bodyPr>
          <a:lstStyle/>
          <a:p>
            <a:r>
              <a:rPr lang="nb-NO" sz="1100" dirty="0"/>
              <a:t>Foto: www.pixabay.com</a:t>
            </a:r>
            <a:endParaRPr lang="nb-NO" sz="1100" dirty="0">
              <a:cs typeface="Calibri"/>
            </a:endParaRPr>
          </a:p>
        </p:txBody>
      </p:sp>
      <p:pic>
        <p:nvPicPr>
          <p:cNvPr id="2" name="Bilde 1" descr="Et bilde som inneholder Grafikk, Font, grafisk design, design&#10;&#10;Automatisk generert beskrivelse">
            <a:extLst>
              <a:ext uri="{FF2B5EF4-FFF2-40B4-BE49-F238E27FC236}">
                <a16:creationId xmlns:a16="http://schemas.microsoft.com/office/drawing/2014/main" id="{B3ECC565-A5E5-FA53-0644-405012F6D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98082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2AC01E-CF00-2E45-B0A0-49BCE0E152FA}"/>
              </a:ext>
            </a:extLst>
          </p:cNvPr>
          <p:cNvSpPr>
            <a:spLocks noGrp="1"/>
          </p:cNvSpPr>
          <p:nvPr>
            <p:ph type="title"/>
          </p:nvPr>
        </p:nvSpPr>
        <p:spPr>
          <a:xfrm>
            <a:off x="1672272" y="232411"/>
            <a:ext cx="8642350" cy="1042989"/>
          </a:xfrm>
        </p:spPr>
        <p:txBody>
          <a:bodyPr/>
          <a:lstStyle/>
          <a:p>
            <a:r>
              <a:rPr lang="nb-NO" dirty="0"/>
              <a:t>Kildehenvisning</a:t>
            </a:r>
          </a:p>
        </p:txBody>
      </p:sp>
      <p:sp>
        <p:nvSpPr>
          <p:cNvPr id="3" name="Plassholder for tekst 2">
            <a:extLst>
              <a:ext uri="{FF2B5EF4-FFF2-40B4-BE49-F238E27FC236}">
                <a16:creationId xmlns:a16="http://schemas.microsoft.com/office/drawing/2014/main" id="{6FA4967B-18A4-1E4D-8DC5-6329D6CDC99B}"/>
              </a:ext>
            </a:extLst>
          </p:cNvPr>
          <p:cNvSpPr>
            <a:spLocks noGrp="1"/>
          </p:cNvSpPr>
          <p:nvPr>
            <p:ph type="body" sz="quarter" idx="13"/>
          </p:nvPr>
        </p:nvSpPr>
        <p:spPr>
          <a:xfrm>
            <a:off x="1672273" y="1716921"/>
            <a:ext cx="8642349" cy="3306492"/>
          </a:xfrm>
        </p:spPr>
        <p:txBody>
          <a:bodyPr>
            <a:normAutofit fontScale="62500" lnSpcReduction="20000"/>
          </a:bodyPr>
          <a:lstStyle/>
          <a:p>
            <a:r>
              <a:rPr lang="nb-NO" sz="4500" dirty="0"/>
              <a:t>Innholdet i denne presentasjonen er hentet fra: </a:t>
            </a:r>
          </a:p>
          <a:p>
            <a:pPr lvl="1">
              <a:lnSpc>
                <a:spcPct val="200000"/>
              </a:lnSpc>
              <a:buFont typeface="Wingdings" panose="05000000000000000000" pitchFamily="2" charset="2"/>
              <a:buChar char="Ø"/>
            </a:pPr>
            <a:r>
              <a:rPr lang="nb-NO" sz="4500" dirty="0"/>
              <a:t>Mattilsynet</a:t>
            </a:r>
          </a:p>
          <a:p>
            <a:pPr lvl="1">
              <a:lnSpc>
                <a:spcPct val="200000"/>
              </a:lnSpc>
              <a:buFont typeface="Wingdings" panose="05000000000000000000" pitchFamily="2" charset="2"/>
              <a:buChar char="Ø"/>
            </a:pPr>
            <a:r>
              <a:rPr lang="nb-NO" sz="4500" dirty="0"/>
              <a:t>Arbeidsmedisinsk avdeling ved St. Olavs hospital</a:t>
            </a:r>
          </a:p>
          <a:p>
            <a:pPr lvl="1">
              <a:lnSpc>
                <a:spcPct val="200000"/>
              </a:lnSpc>
              <a:buFont typeface="Wingdings" panose="05000000000000000000" pitchFamily="2" charset="2"/>
              <a:buChar char="Ø"/>
            </a:pPr>
            <a:r>
              <a:rPr lang="nb-NO" sz="4500" dirty="0"/>
              <a:t>Norsk Landbruksrådgiving</a:t>
            </a:r>
          </a:p>
          <a:p>
            <a:endParaRPr lang="nb-NO" dirty="0"/>
          </a:p>
        </p:txBody>
      </p:sp>
      <p:pic>
        <p:nvPicPr>
          <p:cNvPr id="4" name="Bilde 3" descr="Et bilde som inneholder Grafikk, Font, grafisk design, design&#10;&#10;Automatisk generert beskrivelse">
            <a:extLst>
              <a:ext uri="{FF2B5EF4-FFF2-40B4-BE49-F238E27FC236}">
                <a16:creationId xmlns:a16="http://schemas.microsoft.com/office/drawing/2014/main" id="{870642C0-CF53-8D56-3D78-E4038CB8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132990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69027A31-3637-480A-A669-C047C62A9702}"/>
              </a:ext>
            </a:extLst>
          </p:cNvPr>
          <p:cNvSpPr>
            <a:spLocks noGrp="1"/>
          </p:cNvSpPr>
          <p:nvPr>
            <p:ph type="body" sz="quarter" idx="13"/>
          </p:nvPr>
        </p:nvSpPr>
        <p:spPr>
          <a:xfrm>
            <a:off x="775351" y="1588413"/>
            <a:ext cx="8642349" cy="4630550"/>
          </a:xfrm>
        </p:spPr>
        <p:txBody>
          <a:bodyPr>
            <a:normAutofit/>
          </a:bodyPr>
          <a:lstStyle/>
          <a:p>
            <a:r>
              <a:rPr lang="nb-NO" sz="1800" dirty="0"/>
              <a:t>(Eliminasjon og substitusjon)</a:t>
            </a:r>
          </a:p>
          <a:p>
            <a:r>
              <a:rPr lang="nb-NO" sz="1800" b="1" dirty="0"/>
              <a:t>Tekniske tiltak</a:t>
            </a:r>
          </a:p>
          <a:p>
            <a:pPr marL="342900" indent="-342900">
              <a:buFont typeface="Arial" panose="020B0604020202020204" pitchFamily="34" charset="0"/>
              <a:buChar char="•"/>
            </a:pPr>
            <a:r>
              <a:rPr lang="nb-NO" sz="1800" dirty="0"/>
              <a:t>??</a:t>
            </a:r>
          </a:p>
          <a:p>
            <a:pPr marL="342900" indent="-342900">
              <a:buFont typeface="Arial" panose="020B0604020202020204" pitchFamily="34" charset="0"/>
              <a:buChar char="•"/>
            </a:pPr>
            <a:endParaRPr lang="nb-NO" sz="1800" dirty="0"/>
          </a:p>
          <a:p>
            <a:r>
              <a:rPr lang="nb-NO" sz="1800" b="1" dirty="0"/>
              <a:t>Organisatoriske tiltak</a:t>
            </a:r>
          </a:p>
          <a:p>
            <a:pPr marL="342900" indent="-342900">
              <a:buFont typeface="Arial" panose="020B0604020202020204" pitchFamily="34" charset="0"/>
              <a:buChar char="•"/>
            </a:pPr>
            <a:r>
              <a:rPr lang="nb-NO" sz="1800" dirty="0"/>
              <a:t>??</a:t>
            </a:r>
          </a:p>
          <a:p>
            <a:endParaRPr lang="nb-NO" sz="1800" dirty="0"/>
          </a:p>
          <a:p>
            <a:r>
              <a:rPr lang="nb-NO" sz="1800" b="1" dirty="0"/>
              <a:t>Personlige tiltak: arbeidsteknikk og hygienetiltak</a:t>
            </a:r>
          </a:p>
          <a:p>
            <a:pPr marL="342900" indent="-342900">
              <a:buFont typeface="Arial" panose="020B0604020202020204" pitchFamily="34" charset="0"/>
              <a:buChar char="•"/>
            </a:pPr>
            <a:r>
              <a:rPr lang="nb-NO" sz="1800" dirty="0"/>
              <a:t>??</a:t>
            </a:r>
          </a:p>
          <a:p>
            <a:pPr marL="342900" indent="-342900">
              <a:buFont typeface="Arial" panose="020B0604020202020204" pitchFamily="34" charset="0"/>
              <a:buChar char="•"/>
            </a:pPr>
            <a:endParaRPr lang="nb-NO" sz="1800" dirty="0"/>
          </a:p>
          <a:p>
            <a:r>
              <a:rPr lang="nb-NO" sz="1800" b="1" dirty="0"/>
              <a:t>Beredskap</a:t>
            </a:r>
          </a:p>
          <a:p>
            <a:pPr marL="342900" indent="-342900">
              <a:buFont typeface="Arial" panose="020B0604020202020204" pitchFamily="34" charset="0"/>
              <a:buChar char="•"/>
            </a:pPr>
            <a:r>
              <a:rPr lang="nb-NO" sz="1800" dirty="0"/>
              <a:t>??</a:t>
            </a:r>
          </a:p>
        </p:txBody>
      </p:sp>
      <p:sp>
        <p:nvSpPr>
          <p:cNvPr id="6" name="Tittel 1">
            <a:extLst>
              <a:ext uri="{FF2B5EF4-FFF2-40B4-BE49-F238E27FC236}">
                <a16:creationId xmlns:a16="http://schemas.microsoft.com/office/drawing/2014/main" id="{FF3E582E-1A4B-736C-2AF8-83DEB375A46C}"/>
              </a:ext>
            </a:extLst>
          </p:cNvPr>
          <p:cNvSpPr txBox="1">
            <a:spLocks/>
          </p:cNvSpPr>
          <p:nvPr/>
        </p:nvSpPr>
        <p:spPr>
          <a:xfrm>
            <a:off x="775351" y="337307"/>
            <a:ext cx="11048349" cy="1042989"/>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Generelle tiltak og gode råd (uten PVU)</a:t>
            </a:r>
            <a:br>
              <a:rPr lang="nb-NO" dirty="0">
                <a:solidFill>
                  <a:schemeClr val="tx1"/>
                </a:solidFill>
              </a:rPr>
            </a:br>
            <a:r>
              <a:rPr lang="nb-NO" sz="2800" dirty="0">
                <a:solidFill>
                  <a:schemeClr val="tx1"/>
                </a:solidFill>
              </a:rPr>
              <a:t>Oppgave til diskusjon</a:t>
            </a:r>
            <a:endParaRPr lang="nb-NO" dirty="0">
              <a:solidFill>
                <a:schemeClr val="tx1"/>
              </a:solidFill>
            </a:endParaRPr>
          </a:p>
        </p:txBody>
      </p:sp>
      <p:pic>
        <p:nvPicPr>
          <p:cNvPr id="2" name="Bilde 1" descr="Et bilde som inneholder Grafikk, Font, grafisk design, design&#10;&#10;Automatisk generert beskrivelse">
            <a:extLst>
              <a:ext uri="{FF2B5EF4-FFF2-40B4-BE49-F238E27FC236}">
                <a16:creationId xmlns:a16="http://schemas.microsoft.com/office/drawing/2014/main" id="{DF0D95CE-8C3D-B794-96DB-BCD89148E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7738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94795" y="1391417"/>
            <a:ext cx="9225505" cy="5035663"/>
          </a:xfrm>
        </p:spPr>
        <p:txBody>
          <a:bodyPr>
            <a:normAutofit fontScale="85000" lnSpcReduction="20000"/>
          </a:bodyPr>
          <a:lstStyle/>
          <a:p>
            <a:r>
              <a:rPr lang="nb-NO" dirty="0">
                <a:solidFill>
                  <a:srgbClr val="FF0000"/>
                </a:solidFill>
              </a:rPr>
              <a:t>Forskrift om plantevernmidler § 24</a:t>
            </a:r>
            <a:br>
              <a:rPr lang="nb-NO" dirty="0">
                <a:solidFill>
                  <a:srgbClr val="FF0000"/>
                </a:solidFill>
              </a:rPr>
            </a:br>
            <a:endParaRPr lang="nb-NO" dirty="0">
              <a:solidFill>
                <a:srgbClr val="FF0000"/>
              </a:solidFill>
            </a:endParaRPr>
          </a:p>
          <a:p>
            <a:pPr>
              <a:lnSpc>
                <a:spcPct val="100000"/>
              </a:lnSpc>
            </a:pPr>
            <a:r>
              <a:rPr lang="nb-NO" sz="2400" dirty="0"/>
              <a:t>a) yrkespreparater skal oppbevares i henhold til preparatets merking i </a:t>
            </a:r>
            <a:r>
              <a:rPr lang="nb-NO" sz="2400" b="1" dirty="0"/>
              <a:t>tett avlåst skap </a:t>
            </a:r>
            <a:r>
              <a:rPr lang="nb-NO" sz="2400" dirty="0"/>
              <a:t>eller rom som er </a:t>
            </a:r>
            <a:r>
              <a:rPr lang="nb-NO" sz="2400" b="1" dirty="0"/>
              <a:t>tydelig merket </a:t>
            </a:r>
            <a:r>
              <a:rPr lang="nb-NO" sz="2400" dirty="0"/>
              <a:t>med giftmerke og ordet «GIFT»</a:t>
            </a:r>
          </a:p>
          <a:p>
            <a:pPr>
              <a:lnSpc>
                <a:spcPct val="100000"/>
              </a:lnSpc>
            </a:pPr>
            <a:endParaRPr lang="nb-NO" sz="2400" dirty="0"/>
          </a:p>
          <a:p>
            <a:r>
              <a:rPr lang="nb-NO" sz="2400" dirty="0"/>
              <a:t>b) skapet eller rommet skal </a:t>
            </a:r>
            <a:r>
              <a:rPr lang="nb-NO" sz="2400" b="1" dirty="0"/>
              <a:t>holdes rent</a:t>
            </a:r>
            <a:r>
              <a:rPr lang="nb-NO" sz="2400" dirty="0"/>
              <a:t>, og dersom de aktuelle preparater krever det være effektivt og kontinuerlig </a:t>
            </a:r>
            <a:r>
              <a:rPr lang="nb-NO" sz="2400" b="1" dirty="0"/>
              <a:t>ventilert</a:t>
            </a:r>
            <a:r>
              <a:rPr lang="nb-NO" sz="2400" dirty="0"/>
              <a:t> til friluft</a:t>
            </a:r>
          </a:p>
          <a:p>
            <a:endParaRPr lang="nb-NO" sz="2400" dirty="0"/>
          </a:p>
          <a:p>
            <a:r>
              <a:rPr lang="nb-NO" sz="2400" dirty="0"/>
              <a:t>c) det </a:t>
            </a:r>
            <a:r>
              <a:rPr lang="nb-NO" sz="2400" b="1" dirty="0"/>
              <a:t>må ikke oppbevares annet </a:t>
            </a:r>
            <a:r>
              <a:rPr lang="nb-NO" sz="2400" dirty="0"/>
              <a:t>enn plantevernmidler og eventuelt andre kjemikalier, inkludert flytende gjødselblandinger, i skapet eller rommet</a:t>
            </a:r>
            <a:endParaRPr lang="nb-NO" dirty="0"/>
          </a:p>
          <a:p>
            <a:endParaRPr lang="nb-NO" sz="2400" dirty="0"/>
          </a:p>
          <a:p>
            <a:r>
              <a:rPr lang="nb-NO" sz="2400" dirty="0"/>
              <a:t>d) åpnet pakning skal oppbevares i </a:t>
            </a:r>
            <a:r>
              <a:rPr lang="nb-NO" sz="2400" b="1" dirty="0"/>
              <a:t>lukket og tett beholder</a:t>
            </a:r>
          </a:p>
          <a:p>
            <a:endParaRPr lang="nb-NO" sz="2400" dirty="0"/>
          </a:p>
          <a:p>
            <a:r>
              <a:rPr lang="nb-NO" sz="2400" dirty="0"/>
              <a:t>e) det må </a:t>
            </a:r>
            <a:r>
              <a:rPr lang="nb-NO" sz="2400" b="1" dirty="0"/>
              <a:t>ikke plasseres varer av noen art under skap </a:t>
            </a:r>
            <a:r>
              <a:rPr lang="nb-NO" sz="2400" dirty="0"/>
              <a:t>hvor plantevernmidler oppbevares</a:t>
            </a:r>
          </a:p>
          <a:p>
            <a:endParaRPr lang="nb-NO" dirty="0"/>
          </a:p>
        </p:txBody>
      </p:sp>
      <p:sp>
        <p:nvSpPr>
          <p:cNvPr id="7" name="Tittel 1">
            <a:extLst>
              <a:ext uri="{FF2B5EF4-FFF2-40B4-BE49-F238E27FC236}">
                <a16:creationId xmlns:a16="http://schemas.microsoft.com/office/drawing/2014/main" id="{F06295E4-3229-9576-FFFF-6EFD0BB0FFE4}"/>
              </a:ext>
            </a:extLst>
          </p:cNvPr>
          <p:cNvSpPr txBox="1">
            <a:spLocks/>
          </p:cNvSpPr>
          <p:nvPr/>
        </p:nvSpPr>
        <p:spPr>
          <a:xfrm>
            <a:off x="775351" y="337307"/>
            <a:ext cx="8037179" cy="767593"/>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Oppbevaring av plantevernmidler</a:t>
            </a:r>
          </a:p>
        </p:txBody>
      </p:sp>
      <p:pic>
        <p:nvPicPr>
          <p:cNvPr id="2" name="Bilde 1" descr="Et bilde som inneholder Grafikk, Font, grafisk design, design&#10;&#10;Automatisk generert beskrivelse">
            <a:extLst>
              <a:ext uri="{FF2B5EF4-FFF2-40B4-BE49-F238E27FC236}">
                <a16:creationId xmlns:a16="http://schemas.microsoft.com/office/drawing/2014/main" id="{918E141B-D795-DA35-8685-932CEFF96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099688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841623" y="235500"/>
            <a:ext cx="9559745" cy="1042989"/>
          </a:xfrm>
        </p:spPr>
        <p:txBody>
          <a:bodyPr/>
          <a:lstStyle/>
          <a:p>
            <a:r>
              <a:rPr lang="nb-NO" dirty="0"/>
              <a:t>Forebyggende tiltak I</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841623" y="1278489"/>
            <a:ext cx="5711577" cy="5035663"/>
          </a:xfrm>
        </p:spPr>
        <p:txBody>
          <a:bodyPr>
            <a:normAutofit/>
          </a:bodyPr>
          <a:lstStyle/>
          <a:p>
            <a:pPr marL="342900" indent="-342900">
              <a:lnSpc>
                <a:spcPct val="90000"/>
              </a:lnSpc>
              <a:spcBef>
                <a:spcPts val="1200"/>
              </a:spcBef>
              <a:buFont typeface="Wingdings" panose="05000000000000000000" pitchFamily="2" charset="2"/>
              <a:buChar char="Ø"/>
            </a:pPr>
            <a:r>
              <a:rPr lang="nb-NO" sz="2000" dirty="0"/>
              <a:t>Oppbevar plantevernmidlene etter forskriften og alltid utilgjengelig for barn </a:t>
            </a:r>
          </a:p>
          <a:p>
            <a:pPr marL="342900" indent="-342900">
              <a:lnSpc>
                <a:spcPct val="90000"/>
              </a:lnSpc>
              <a:spcBef>
                <a:spcPts val="1200"/>
              </a:spcBef>
              <a:buFont typeface="Wingdings" panose="05000000000000000000" pitchFamily="2" charset="2"/>
              <a:buChar char="Ø"/>
            </a:pPr>
            <a:r>
              <a:rPr lang="nb-NO" sz="2000" dirty="0"/>
              <a:t>Vurder sprøytebehovet </a:t>
            </a:r>
          </a:p>
          <a:p>
            <a:pPr marL="342900" indent="-342900">
              <a:lnSpc>
                <a:spcPct val="90000"/>
              </a:lnSpc>
              <a:spcBef>
                <a:spcPts val="1200"/>
              </a:spcBef>
              <a:buFont typeface="Wingdings" panose="05000000000000000000" pitchFamily="2" charset="2"/>
              <a:buChar char="Ø"/>
            </a:pPr>
            <a:r>
              <a:rPr lang="nb-NO" sz="2000" dirty="0"/>
              <a:t>Velg stoffer med så lav helse- og miljørisiko som </a:t>
            </a:r>
            <a:br>
              <a:rPr lang="nb-NO" sz="2000" dirty="0"/>
            </a:br>
            <a:r>
              <a:rPr lang="nb-NO" sz="2000" dirty="0"/>
              <a:t>mulig (substitusjon) </a:t>
            </a:r>
          </a:p>
          <a:p>
            <a:pPr marL="342900" indent="-342900">
              <a:lnSpc>
                <a:spcPct val="90000"/>
              </a:lnSpc>
              <a:spcBef>
                <a:spcPts val="1200"/>
              </a:spcBef>
              <a:buFont typeface="Wingdings" panose="05000000000000000000" pitchFamily="2" charset="2"/>
              <a:buChar char="Ø"/>
            </a:pPr>
            <a:r>
              <a:rPr lang="nb-NO" sz="2000" dirty="0"/>
              <a:t>Les etiketten og sikkerhetsdatabladet nøye, </a:t>
            </a:r>
            <a:br>
              <a:rPr lang="nb-NO" sz="2000" dirty="0"/>
            </a:br>
            <a:r>
              <a:rPr lang="nb-NO" sz="2000" dirty="0"/>
              <a:t>og følg anvisningene </a:t>
            </a:r>
          </a:p>
          <a:p>
            <a:pPr marL="342900" indent="-342900">
              <a:lnSpc>
                <a:spcPct val="90000"/>
              </a:lnSpc>
              <a:spcBef>
                <a:spcPts val="1200"/>
              </a:spcBef>
              <a:buFont typeface="Wingdings" panose="05000000000000000000" pitchFamily="2" charset="2"/>
              <a:buChar char="Ø"/>
            </a:pPr>
            <a:r>
              <a:rPr lang="nb-NO" sz="2000" dirty="0"/>
              <a:t>Bruk verneutstyret som står på etiketten </a:t>
            </a:r>
          </a:p>
          <a:p>
            <a:pPr marL="342900" indent="-342900">
              <a:lnSpc>
                <a:spcPct val="90000"/>
              </a:lnSpc>
              <a:spcBef>
                <a:spcPts val="1200"/>
              </a:spcBef>
              <a:buFont typeface="Wingdings" panose="05000000000000000000" pitchFamily="2" charset="2"/>
              <a:buChar char="Ø"/>
            </a:pPr>
            <a:r>
              <a:rPr lang="nb-NO" sz="2000" dirty="0"/>
              <a:t>Sørg for å ha verneutstyret i orden </a:t>
            </a:r>
          </a:p>
          <a:p>
            <a:pPr marL="342900" indent="-342900">
              <a:lnSpc>
                <a:spcPct val="90000"/>
              </a:lnSpc>
              <a:spcBef>
                <a:spcPts val="1200"/>
              </a:spcBef>
              <a:buFont typeface="Wingdings" panose="05000000000000000000" pitchFamily="2" charset="2"/>
              <a:buChar char="Ø"/>
            </a:pPr>
            <a:r>
              <a:rPr lang="nb-NO" sz="2000" dirty="0"/>
              <a:t>Ha godt utstyr ved tilmåling og påfylling </a:t>
            </a:r>
          </a:p>
          <a:p>
            <a:pPr marL="342900" indent="-342900">
              <a:lnSpc>
                <a:spcPct val="90000"/>
              </a:lnSpc>
              <a:spcBef>
                <a:spcPts val="1200"/>
              </a:spcBef>
              <a:buFont typeface="Wingdings" panose="05000000000000000000" pitchFamily="2" charset="2"/>
              <a:buChar char="Ø"/>
            </a:pPr>
            <a:r>
              <a:rPr lang="nb-NO" sz="2000" dirty="0"/>
              <a:t>Sørg for at sprøyteutstyret er i orden og er riktig innstilt </a:t>
            </a:r>
          </a:p>
        </p:txBody>
      </p:sp>
      <p:pic>
        <p:nvPicPr>
          <p:cNvPr id="2052" name="Picture 4" descr="Utvikling og utredning av design- og forsøkskonsept for vindmåleinstrument  tilpasset åkersprøyte">
            <a:extLst>
              <a:ext uri="{FF2B5EF4-FFF2-40B4-BE49-F238E27FC236}">
                <a16:creationId xmlns:a16="http://schemas.microsoft.com/office/drawing/2014/main" id="{6E2040A0-A209-41F0-802C-F84F729E9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995" y="2540757"/>
            <a:ext cx="4974005" cy="2199189"/>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656A9E7A-E54B-804A-98BC-7A45B661333A}"/>
              </a:ext>
            </a:extLst>
          </p:cNvPr>
          <p:cNvSpPr txBox="1"/>
          <p:nvPr/>
        </p:nvSpPr>
        <p:spPr>
          <a:xfrm>
            <a:off x="10058400" y="4470400"/>
            <a:ext cx="2133600" cy="253916"/>
          </a:xfrm>
          <a:prstGeom prst="rect">
            <a:avLst/>
          </a:prstGeom>
          <a:solidFill>
            <a:schemeClr val="tx1">
              <a:alpha val="50000"/>
            </a:schemeClr>
          </a:solidFill>
        </p:spPr>
        <p:txBody>
          <a:bodyPr wrap="square" rtlCol="0">
            <a:spAutoFit/>
          </a:bodyPr>
          <a:lstStyle/>
          <a:p>
            <a:r>
              <a:rPr lang="nb-NO" sz="1050" dirty="0">
                <a:solidFill>
                  <a:schemeClr val="bg1"/>
                </a:solidFill>
              </a:rPr>
              <a:t>Foto: nmbu.brage.unit.no</a:t>
            </a:r>
          </a:p>
        </p:txBody>
      </p:sp>
      <p:pic>
        <p:nvPicPr>
          <p:cNvPr id="4" name="Bilde 3" descr="Et bilde som inneholder Grafikk, Font, grafisk design, design&#10;&#10;Automatisk generert beskrivelse">
            <a:extLst>
              <a:ext uri="{FF2B5EF4-FFF2-40B4-BE49-F238E27FC236}">
                <a16:creationId xmlns:a16="http://schemas.microsoft.com/office/drawing/2014/main" id="{36A52533-A13C-4FE1-7D0B-DCBD35368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012986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94795" y="1445736"/>
            <a:ext cx="10602410" cy="5035663"/>
          </a:xfrm>
        </p:spPr>
        <p:txBody>
          <a:bodyPr>
            <a:normAutofit/>
          </a:bodyPr>
          <a:lstStyle/>
          <a:p>
            <a:pPr marL="342900" lvl="0" indent="-342900">
              <a:lnSpc>
                <a:spcPct val="150000"/>
              </a:lnSpc>
              <a:buFont typeface="Wingdings" panose="05000000000000000000" pitchFamily="2" charset="2"/>
              <a:buChar char="Ø"/>
            </a:pPr>
            <a:r>
              <a:rPr lang="nb-NO" sz="2000" dirty="0"/>
              <a:t>Vurder kjøremønsteret og unngå å sprøyte i mye vind </a:t>
            </a:r>
          </a:p>
          <a:p>
            <a:pPr marL="342900" lvl="0" indent="-342900">
              <a:lnSpc>
                <a:spcPct val="150000"/>
              </a:lnSpc>
              <a:buFont typeface="Wingdings" panose="05000000000000000000" pitchFamily="2" charset="2"/>
              <a:buChar char="Ø"/>
            </a:pPr>
            <a:r>
              <a:rPr lang="nb-NO" sz="2000" dirty="0"/>
              <a:t>Bruk gjerne avdriftsreduserende dyser </a:t>
            </a:r>
          </a:p>
          <a:p>
            <a:pPr marL="342900" lvl="0" indent="-342900">
              <a:lnSpc>
                <a:spcPct val="150000"/>
              </a:lnSpc>
              <a:buFont typeface="Wingdings" panose="05000000000000000000" pitchFamily="2" charset="2"/>
              <a:buChar char="Ø"/>
            </a:pPr>
            <a:r>
              <a:rPr lang="nb-NO" sz="2000" dirty="0"/>
              <a:t>Ha alltid tilgang på rent vann og såpe, gjerne også øyeskylleflaske</a:t>
            </a:r>
          </a:p>
          <a:p>
            <a:pPr marL="342900" lvl="0" indent="-342900">
              <a:lnSpc>
                <a:spcPct val="150000"/>
              </a:lnSpc>
              <a:buFont typeface="Wingdings" panose="05000000000000000000" pitchFamily="2" charset="2"/>
              <a:buChar char="Ø"/>
            </a:pPr>
            <a:r>
              <a:rPr lang="nb-NO" sz="2000" dirty="0"/>
              <a:t>Ikke spis, drikk eller røyk under arbeidet, unngå snusbruk</a:t>
            </a:r>
          </a:p>
          <a:p>
            <a:pPr marL="342900" lvl="0" indent="-342900">
              <a:lnSpc>
                <a:spcPct val="150000"/>
              </a:lnSpc>
              <a:buFont typeface="Wingdings" panose="05000000000000000000" pitchFamily="2" charset="2"/>
              <a:buChar char="Ø"/>
            </a:pPr>
            <a:r>
              <a:rPr lang="nb-NO" sz="2000" dirty="0"/>
              <a:t>Dusj og vask håret etter arbeidets slutt </a:t>
            </a:r>
          </a:p>
          <a:p>
            <a:pPr marL="342900" lvl="0" indent="-342900">
              <a:lnSpc>
                <a:spcPct val="150000"/>
              </a:lnSpc>
              <a:buFont typeface="Wingdings" panose="05000000000000000000" pitchFamily="2" charset="2"/>
              <a:buChar char="Ø"/>
            </a:pPr>
            <a:r>
              <a:rPr lang="nb-NO" sz="2000" dirty="0"/>
              <a:t>Overhold behandlings- og handteringsfristene </a:t>
            </a:r>
          </a:p>
          <a:p>
            <a:pPr marL="342900" lvl="0" indent="-342900">
              <a:lnSpc>
                <a:spcPct val="150000"/>
              </a:lnSpc>
              <a:buFont typeface="Wingdings" panose="05000000000000000000" pitchFamily="2" charset="2"/>
              <a:buChar char="Ø"/>
            </a:pPr>
            <a:r>
              <a:rPr lang="nb-NO" sz="2000" dirty="0"/>
              <a:t>Unngå å forurense brønner og vassdrag </a:t>
            </a:r>
          </a:p>
          <a:p>
            <a:pPr marL="342900" lvl="0" indent="-342900">
              <a:lnSpc>
                <a:spcPct val="150000"/>
              </a:lnSpc>
              <a:buFont typeface="Wingdings" panose="05000000000000000000" pitchFamily="2" charset="2"/>
              <a:buChar char="Ø"/>
            </a:pPr>
            <a:r>
              <a:rPr lang="nb-NO" sz="2000" dirty="0"/>
              <a:t>Vask verneutstyr, klær og støvler etter bruk</a:t>
            </a:r>
          </a:p>
          <a:p>
            <a:pPr marL="342900" indent="-342900">
              <a:lnSpc>
                <a:spcPct val="90000"/>
              </a:lnSpc>
              <a:spcBef>
                <a:spcPts val="1200"/>
              </a:spcBef>
              <a:buFont typeface="Arial" panose="020B0604020202020204" pitchFamily="34" charset="0"/>
              <a:buChar char="•"/>
            </a:pPr>
            <a:endParaRPr lang="nb-NO" sz="2000" dirty="0"/>
          </a:p>
        </p:txBody>
      </p:sp>
      <p:pic>
        <p:nvPicPr>
          <p:cNvPr id="7" name="Bilde 6" descr="Et bilde som inneholder himmel, utendørs, gress, kjører&#10;&#10;Automatisk generert beskrivelse">
            <a:extLst>
              <a:ext uri="{FF2B5EF4-FFF2-40B4-BE49-F238E27FC236}">
                <a16:creationId xmlns:a16="http://schemas.microsoft.com/office/drawing/2014/main" id="{1E67A34E-C1B3-58FA-2526-9FDEEC0E9B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496" y="3680799"/>
            <a:ext cx="3836731" cy="2555323"/>
          </a:xfrm>
          <a:prstGeom prst="rect">
            <a:avLst/>
          </a:prstGeom>
        </p:spPr>
      </p:pic>
      <p:sp>
        <p:nvSpPr>
          <p:cNvPr id="10" name="Tittel 1">
            <a:extLst>
              <a:ext uri="{FF2B5EF4-FFF2-40B4-BE49-F238E27FC236}">
                <a16:creationId xmlns:a16="http://schemas.microsoft.com/office/drawing/2014/main" id="{E786DE2B-3F02-BAC1-C4E5-F34AE5F1E4E8}"/>
              </a:ext>
            </a:extLst>
          </p:cNvPr>
          <p:cNvSpPr txBox="1">
            <a:spLocks/>
          </p:cNvSpPr>
          <p:nvPr/>
        </p:nvSpPr>
        <p:spPr>
          <a:xfrm>
            <a:off x="775351" y="337308"/>
            <a:ext cx="8208629" cy="640592"/>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Forebyggende tiltak II</a:t>
            </a:r>
          </a:p>
        </p:txBody>
      </p:sp>
      <p:sp>
        <p:nvSpPr>
          <p:cNvPr id="2" name="TekstSylinder 1">
            <a:extLst>
              <a:ext uri="{FF2B5EF4-FFF2-40B4-BE49-F238E27FC236}">
                <a16:creationId xmlns:a16="http://schemas.microsoft.com/office/drawing/2014/main" id="{9B018E8B-CECC-BB4F-B512-7D5FAF489F42}"/>
              </a:ext>
            </a:extLst>
          </p:cNvPr>
          <p:cNvSpPr txBox="1"/>
          <p:nvPr/>
        </p:nvSpPr>
        <p:spPr>
          <a:xfrm>
            <a:off x="10579100" y="5981701"/>
            <a:ext cx="1119127" cy="260540"/>
          </a:xfrm>
          <a:prstGeom prst="rect">
            <a:avLst/>
          </a:prstGeom>
          <a:solidFill>
            <a:schemeClr val="tx1">
              <a:alpha val="50000"/>
            </a:schemeClr>
          </a:solidFill>
        </p:spPr>
        <p:txBody>
          <a:bodyPr wrap="square" rtlCol="0">
            <a:spAutoFit/>
          </a:bodyPr>
          <a:lstStyle/>
          <a:p>
            <a:r>
              <a:rPr lang="nb-NO" sz="1050" dirty="0">
                <a:solidFill>
                  <a:schemeClr val="bg1"/>
                </a:solidFill>
              </a:rPr>
              <a:t>Foto: NLR Øst</a:t>
            </a:r>
          </a:p>
        </p:txBody>
      </p:sp>
      <p:pic>
        <p:nvPicPr>
          <p:cNvPr id="3" name="Bilde 2" descr="Et bilde som inneholder Grafikk, Font, grafisk design, design&#10;&#10;Automatisk generert beskrivelse">
            <a:extLst>
              <a:ext uri="{FF2B5EF4-FFF2-40B4-BE49-F238E27FC236}">
                <a16:creationId xmlns:a16="http://schemas.microsoft.com/office/drawing/2014/main" id="{48E04A37-B4E2-F8B5-2077-363862EE6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97276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edia på Internett 8" title="Plantevern - Eksponering og helsefare">
            <a:hlinkClick r:id="" action="ppaction://media"/>
            <a:extLst>
              <a:ext uri="{FF2B5EF4-FFF2-40B4-BE49-F238E27FC236}">
                <a16:creationId xmlns:a16="http://schemas.microsoft.com/office/drawing/2014/main" id="{883E5A07-5003-FE40-817F-99B537BA4963}"/>
              </a:ext>
            </a:extLst>
          </p:cNvPr>
          <p:cNvPicPr>
            <a:picLocks noRot="1" noChangeAspect="1"/>
          </p:cNvPicPr>
          <p:nvPr>
            <a:videoFile r:link="rId1"/>
          </p:nvPr>
        </p:nvPicPr>
        <p:blipFill>
          <a:blip r:embed="rId4"/>
          <a:stretch>
            <a:fillRect/>
          </a:stretch>
        </p:blipFill>
        <p:spPr>
          <a:xfrm>
            <a:off x="1482799" y="544032"/>
            <a:ext cx="9226401" cy="5197973"/>
          </a:xfrm>
          <a:prstGeom prst="rect">
            <a:avLst/>
          </a:prstGeom>
        </p:spPr>
      </p:pic>
      <p:sp>
        <p:nvSpPr>
          <p:cNvPr id="2" name="TekstSylinder 1">
            <a:extLst>
              <a:ext uri="{FF2B5EF4-FFF2-40B4-BE49-F238E27FC236}">
                <a16:creationId xmlns:a16="http://schemas.microsoft.com/office/drawing/2014/main" id="{9F46AB71-4CA5-457B-46B5-5506D31A073D}"/>
              </a:ext>
            </a:extLst>
          </p:cNvPr>
          <p:cNvSpPr txBox="1"/>
          <p:nvPr/>
        </p:nvSpPr>
        <p:spPr>
          <a:xfrm>
            <a:off x="9433293" y="5742005"/>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4" name="Bilde 3" descr="Et bilde som inneholder Grafikk, Font, grafisk design, design&#10;&#10;Automatisk generert beskrivelse">
            <a:extLst>
              <a:ext uri="{FF2B5EF4-FFF2-40B4-BE49-F238E27FC236}">
                <a16:creationId xmlns:a16="http://schemas.microsoft.com/office/drawing/2014/main" id="{692BF41C-78D6-541C-DE62-993A95082B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65545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59DE21-1DAD-4B49-9BDB-371BF922C7E3}"/>
              </a:ext>
            </a:extLst>
          </p:cNvPr>
          <p:cNvSpPr>
            <a:spLocks noGrp="1"/>
          </p:cNvSpPr>
          <p:nvPr>
            <p:ph type="title"/>
          </p:nvPr>
        </p:nvSpPr>
        <p:spPr>
          <a:xfrm>
            <a:off x="777433" y="326984"/>
            <a:ext cx="8642350" cy="1042989"/>
          </a:xfrm>
        </p:spPr>
        <p:txBody>
          <a:bodyPr/>
          <a:lstStyle/>
          <a:p>
            <a:r>
              <a:rPr lang="nb-NO" dirty="0"/>
              <a:t>Akutt eksponering og helseskader</a:t>
            </a:r>
          </a:p>
        </p:txBody>
      </p:sp>
      <p:sp>
        <p:nvSpPr>
          <p:cNvPr id="3" name="Plassholder for tekst 2">
            <a:extLst>
              <a:ext uri="{FF2B5EF4-FFF2-40B4-BE49-F238E27FC236}">
                <a16:creationId xmlns:a16="http://schemas.microsoft.com/office/drawing/2014/main" id="{BAE0CF48-E0C8-40A3-A997-A6B9306F42B7}"/>
              </a:ext>
            </a:extLst>
          </p:cNvPr>
          <p:cNvSpPr>
            <a:spLocks noGrp="1"/>
          </p:cNvSpPr>
          <p:nvPr>
            <p:ph type="body" sz="quarter" idx="13"/>
          </p:nvPr>
        </p:nvSpPr>
        <p:spPr>
          <a:xfrm>
            <a:off x="5261819" y="1801617"/>
            <a:ext cx="6713316" cy="4230883"/>
          </a:xfrm>
        </p:spPr>
        <p:txBody>
          <a:bodyPr>
            <a:noAutofit/>
          </a:bodyPr>
          <a:lstStyle/>
          <a:p>
            <a:pPr marL="342900" indent="-342900">
              <a:buFont typeface="Wingdings" panose="05000000000000000000" pitchFamily="2" charset="2"/>
              <a:buChar char="Ø"/>
            </a:pPr>
            <a:r>
              <a:rPr lang="nb-NO" sz="2000" dirty="0"/>
              <a:t>Akutt forgiftning</a:t>
            </a:r>
          </a:p>
          <a:p>
            <a:pPr marL="342900" indent="-342900">
              <a:buFont typeface="Wingdings" panose="05000000000000000000" pitchFamily="2" charset="2"/>
              <a:buChar char="Ø"/>
            </a:pPr>
            <a:r>
              <a:rPr lang="nb-NO" sz="2000" dirty="0"/>
              <a:t>Irritasjon</a:t>
            </a:r>
          </a:p>
          <a:p>
            <a:pPr marL="342900" indent="-342900">
              <a:buFont typeface="Wingdings" panose="05000000000000000000" pitchFamily="2" charset="2"/>
              <a:buChar char="Ø"/>
            </a:pPr>
            <a:r>
              <a:rPr lang="nb-NO" sz="2000" dirty="0"/>
              <a:t>Etseskader</a:t>
            </a:r>
          </a:p>
          <a:p>
            <a:endParaRPr lang="nb-NO" sz="2000" dirty="0"/>
          </a:p>
          <a:p>
            <a:pPr marL="342900" indent="-342900">
              <a:lnSpc>
                <a:spcPct val="100000"/>
              </a:lnSpc>
              <a:buFont typeface="Wingdings" panose="05000000000000000000" pitchFamily="2" charset="2"/>
              <a:buChar char="Ø"/>
            </a:pPr>
            <a:r>
              <a:rPr lang="nb-NO" sz="2000" dirty="0"/>
              <a:t>Gjerne umiddelbart eller like opptil eksponeringen, dvs. minutter til timer etter. </a:t>
            </a:r>
          </a:p>
          <a:p>
            <a:pPr marL="342900" indent="-342900">
              <a:lnSpc>
                <a:spcPct val="100000"/>
              </a:lnSpc>
              <a:buFont typeface="Wingdings" panose="05000000000000000000" pitchFamily="2" charset="2"/>
              <a:buChar char="Ø"/>
            </a:pPr>
            <a:r>
              <a:rPr lang="nb-NO" sz="2000" dirty="0"/>
              <a:t>Av og til ser man symptomer som dukker opp en eller flere dager eller flere uker etter eksponeringen.</a:t>
            </a:r>
            <a:endParaRPr lang="nb-NO" sz="2000" dirty="0">
              <a:solidFill>
                <a:schemeClr val="tx1"/>
              </a:solidFill>
            </a:endParaRPr>
          </a:p>
          <a:p>
            <a:pPr marL="342900" indent="-342900">
              <a:buFont typeface="Wingdings" panose="05000000000000000000" pitchFamily="2" charset="2"/>
              <a:buChar char="§"/>
            </a:pPr>
            <a:endParaRPr lang="nb-NO" sz="2000" dirty="0"/>
          </a:p>
          <a:p>
            <a:pPr marL="342900" indent="-342900">
              <a:buFont typeface="Wingdings" panose="05000000000000000000" pitchFamily="2" charset="2"/>
              <a:buChar char="§"/>
            </a:pPr>
            <a:endParaRPr lang="nb-NO" sz="2000" dirty="0"/>
          </a:p>
          <a:p>
            <a:endParaRPr lang="nb-NO" sz="2000" dirty="0"/>
          </a:p>
          <a:p>
            <a:pPr lvl="1" indent="0">
              <a:buNone/>
            </a:pPr>
            <a:endParaRPr lang="nb-NO" sz="1800" dirty="0"/>
          </a:p>
        </p:txBody>
      </p:sp>
      <p:pic>
        <p:nvPicPr>
          <p:cNvPr id="9" name="Object 1031">
            <a:extLst>
              <a:ext uri="{FF2B5EF4-FFF2-40B4-BE49-F238E27FC236}">
                <a16:creationId xmlns:a16="http://schemas.microsoft.com/office/drawing/2014/main" id="{9D04B60C-E969-486C-9CBC-1CD4CE3C09ED}"/>
              </a:ext>
            </a:extLst>
          </p:cNvPr>
          <p:cNvPicPr>
            <a:picLocks noChangeAspect="1"/>
          </p:cNvPicPr>
          <p:nvPr/>
        </p:nvPicPr>
        <p:blipFill>
          <a:blip r:embed="rId3"/>
          <a:srcRect/>
          <a:stretch>
            <a:fillRect/>
          </a:stretch>
        </p:blipFill>
        <p:spPr bwMode="auto">
          <a:xfrm>
            <a:off x="333952" y="1841426"/>
            <a:ext cx="4138733" cy="2930738"/>
          </a:xfrm>
          <a:prstGeom prst="rect">
            <a:avLst/>
          </a:prstGeom>
          <a:noFill/>
          <a:ln w="9525">
            <a:noFill/>
            <a:miter lim="800000"/>
            <a:headEnd/>
            <a:tailEnd/>
          </a:ln>
          <a:effectLst/>
        </p:spPr>
      </p:pic>
      <p:sp>
        <p:nvSpPr>
          <p:cNvPr id="11" name="Plassholder for tekst 2">
            <a:extLst>
              <a:ext uri="{FF2B5EF4-FFF2-40B4-BE49-F238E27FC236}">
                <a16:creationId xmlns:a16="http://schemas.microsoft.com/office/drawing/2014/main" id="{C53FCE09-263B-4246-9028-DECE0C6D1B0F}"/>
              </a:ext>
            </a:extLst>
          </p:cNvPr>
          <p:cNvSpPr txBox="1">
            <a:spLocks/>
          </p:cNvSpPr>
          <p:nvPr/>
        </p:nvSpPr>
        <p:spPr>
          <a:xfrm>
            <a:off x="6618790" y="848479"/>
            <a:ext cx="4795777" cy="1468387"/>
          </a:xfrm>
          <a:prstGeom prst="rect">
            <a:avLst/>
          </a:prstGeom>
        </p:spPr>
        <p:txBody>
          <a:bodyPr vert="horz" lIns="0" tIns="0" rIns="0" bIns="0" rtlCol="0">
            <a:no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buFont typeface="Arial" panose="020B0604020202020204" pitchFamily="34" charset="0"/>
              <a:buNone/>
            </a:pPr>
            <a:endParaRPr lang="nb-NO" sz="2000" dirty="0"/>
          </a:p>
          <a:p>
            <a:pPr lvl="1" indent="0">
              <a:buFont typeface="Arial" panose="020B0604020202020204" pitchFamily="34" charset="0"/>
              <a:buNone/>
            </a:pPr>
            <a:endParaRPr lang="nb-NO" sz="2000" dirty="0"/>
          </a:p>
        </p:txBody>
      </p:sp>
      <p:sp>
        <p:nvSpPr>
          <p:cNvPr id="7" name="TekstSylinder 6">
            <a:extLst>
              <a:ext uri="{FF2B5EF4-FFF2-40B4-BE49-F238E27FC236}">
                <a16:creationId xmlns:a16="http://schemas.microsoft.com/office/drawing/2014/main" id="{B398C96A-D9AE-08F6-9F54-1A8DB70C07CA}"/>
              </a:ext>
            </a:extLst>
          </p:cNvPr>
          <p:cNvSpPr txBox="1"/>
          <p:nvPr/>
        </p:nvSpPr>
        <p:spPr>
          <a:xfrm>
            <a:off x="2690963" y="4680803"/>
            <a:ext cx="1898277" cy="261610"/>
          </a:xfrm>
          <a:prstGeom prst="rect">
            <a:avLst/>
          </a:prstGeom>
          <a:noFill/>
        </p:spPr>
        <p:txBody>
          <a:bodyPr wrap="none" lIns="91440" tIns="45720" rIns="91440" bIns="45720" rtlCol="0" anchor="t">
            <a:spAutoFit/>
          </a:bodyPr>
          <a:lstStyle/>
          <a:p>
            <a:r>
              <a:rPr lang="nb-NO" sz="1100" dirty="0"/>
              <a:t>Illustrasjon: Bjørn Norheim</a:t>
            </a:r>
          </a:p>
        </p:txBody>
      </p:sp>
      <p:pic>
        <p:nvPicPr>
          <p:cNvPr id="4" name="Bilde 3" descr="Et bilde som inneholder Grafikk, Font, grafisk design, design&#10;&#10;Automatisk generert beskrivelse">
            <a:extLst>
              <a:ext uri="{FF2B5EF4-FFF2-40B4-BE49-F238E27FC236}">
                <a16:creationId xmlns:a16="http://schemas.microsoft.com/office/drawing/2014/main" id="{1F571B5B-190F-5F6A-F47D-4004CD59A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04592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59DE21-1DAD-4B49-9BDB-371BF922C7E3}"/>
              </a:ext>
            </a:extLst>
          </p:cNvPr>
          <p:cNvSpPr>
            <a:spLocks noGrp="1"/>
          </p:cNvSpPr>
          <p:nvPr>
            <p:ph type="title"/>
          </p:nvPr>
        </p:nvSpPr>
        <p:spPr>
          <a:xfrm>
            <a:off x="777433" y="365160"/>
            <a:ext cx="8642350" cy="1042989"/>
          </a:xfrm>
        </p:spPr>
        <p:txBody>
          <a:bodyPr/>
          <a:lstStyle/>
          <a:p>
            <a:r>
              <a:rPr lang="nb-NO" dirty="0"/>
              <a:t>Forgiftning - begrep</a:t>
            </a:r>
          </a:p>
        </p:txBody>
      </p:sp>
      <p:sp>
        <p:nvSpPr>
          <p:cNvPr id="3" name="Plassholder for tekst 2">
            <a:extLst>
              <a:ext uri="{FF2B5EF4-FFF2-40B4-BE49-F238E27FC236}">
                <a16:creationId xmlns:a16="http://schemas.microsoft.com/office/drawing/2014/main" id="{BAE0CF48-E0C8-40A3-A997-A6B9306F42B7}"/>
              </a:ext>
            </a:extLst>
          </p:cNvPr>
          <p:cNvSpPr>
            <a:spLocks noGrp="1"/>
          </p:cNvSpPr>
          <p:nvPr>
            <p:ph type="body" sz="quarter" idx="13"/>
          </p:nvPr>
        </p:nvSpPr>
        <p:spPr>
          <a:xfrm>
            <a:off x="777433" y="1891468"/>
            <a:ext cx="7033067" cy="4118053"/>
          </a:xfrm>
        </p:spPr>
        <p:txBody>
          <a:bodyPr>
            <a:noAutofit/>
          </a:bodyPr>
          <a:lstStyle/>
          <a:p>
            <a:pPr marL="342900" indent="-342900">
              <a:buFont typeface="Wingdings" panose="05000000000000000000" pitchFamily="2" charset="2"/>
              <a:buChar char="Ø"/>
            </a:pPr>
            <a:r>
              <a:rPr lang="nb-NO" sz="2000" b="1" dirty="0"/>
              <a:t>LD = letal dose</a:t>
            </a:r>
            <a:br>
              <a:rPr lang="nb-NO" sz="2000" b="1" dirty="0"/>
            </a:br>
            <a:r>
              <a:rPr lang="nb-NO" sz="2000" dirty="0"/>
              <a:t>LD</a:t>
            </a:r>
            <a:r>
              <a:rPr lang="nb-NO" sz="2000" baseline="-25000" dirty="0"/>
              <a:t>50</a:t>
            </a:r>
            <a:r>
              <a:rPr lang="nb-NO" sz="2000" dirty="0"/>
              <a:t> er et mål for akutt giftighet</a:t>
            </a:r>
            <a:br>
              <a:rPr lang="nb-NO" sz="2000" dirty="0"/>
            </a:br>
            <a:r>
              <a:rPr lang="nb-NO" sz="2000" dirty="0"/>
              <a:t>Angir den dosen som fører til at halvparten (50%) av individene i en befolkning dør av forgiftning </a:t>
            </a:r>
            <a:r>
              <a:rPr lang="nb-NO" altLang="nb-NO" sz="2000" dirty="0"/>
              <a:t>(oppgis i mg/kg kroppsvekt)</a:t>
            </a:r>
            <a:endParaRPr lang="nb-NO" sz="2000" dirty="0"/>
          </a:p>
          <a:p>
            <a:pPr marL="342900" indent="-342900">
              <a:buFont typeface="Wingdings" panose="05000000000000000000" pitchFamily="2" charset="2"/>
              <a:buChar char="Ø"/>
            </a:pPr>
            <a:endParaRPr lang="nb-NO" sz="2000" dirty="0"/>
          </a:p>
          <a:p>
            <a:pPr marL="342900" indent="-342900">
              <a:buFont typeface="Wingdings" panose="05000000000000000000" pitchFamily="2" charset="2"/>
              <a:buChar char="Ø"/>
            </a:pPr>
            <a:r>
              <a:rPr lang="nb-NO" sz="2000" dirty="0">
                <a:solidFill>
                  <a:srgbClr val="FF0000"/>
                </a:solidFill>
              </a:rPr>
              <a:t>Lavere LD</a:t>
            </a:r>
            <a:r>
              <a:rPr lang="nb-NO" sz="2000" baseline="-25000" dirty="0">
                <a:solidFill>
                  <a:srgbClr val="FF0000"/>
                </a:solidFill>
              </a:rPr>
              <a:t>50</a:t>
            </a:r>
            <a:r>
              <a:rPr lang="nb-NO" sz="2000" dirty="0">
                <a:solidFill>
                  <a:srgbClr val="FF0000"/>
                </a:solidFill>
              </a:rPr>
              <a:t> = giftigere</a:t>
            </a:r>
            <a:endParaRPr lang="nb-NO" sz="2000" dirty="0"/>
          </a:p>
          <a:p>
            <a:endParaRPr lang="nb-NO" sz="2000" dirty="0"/>
          </a:p>
          <a:p>
            <a:pPr marL="342900" indent="-342900">
              <a:buFont typeface="Wingdings" panose="05000000000000000000" pitchFamily="2" charset="2"/>
              <a:buChar char="Ø"/>
            </a:pPr>
            <a:r>
              <a:rPr lang="nb-NO" sz="2000" b="1" dirty="0"/>
              <a:t>NOAEL = </a:t>
            </a:r>
            <a:r>
              <a:rPr lang="nb-NO" sz="2000" dirty="0" err="1"/>
              <a:t>no</a:t>
            </a:r>
            <a:r>
              <a:rPr lang="nb-NO" sz="2000" dirty="0"/>
              <a:t> </a:t>
            </a:r>
            <a:r>
              <a:rPr lang="nb-NO" sz="2000" dirty="0" err="1"/>
              <a:t>observable</a:t>
            </a:r>
            <a:r>
              <a:rPr lang="nb-NO" sz="2000" dirty="0"/>
              <a:t> </a:t>
            </a:r>
            <a:r>
              <a:rPr lang="nb-NO" sz="2000" dirty="0" err="1"/>
              <a:t>adverse</a:t>
            </a:r>
            <a:r>
              <a:rPr lang="nb-NO" sz="2000" dirty="0"/>
              <a:t> </a:t>
            </a:r>
            <a:r>
              <a:rPr lang="nb-NO" sz="2000" dirty="0" err="1"/>
              <a:t>effect</a:t>
            </a:r>
            <a:r>
              <a:rPr lang="nb-NO" sz="2000" dirty="0"/>
              <a:t> </a:t>
            </a:r>
            <a:r>
              <a:rPr lang="nb-NO" sz="2000" dirty="0" err="1"/>
              <a:t>level</a:t>
            </a:r>
            <a:br>
              <a:rPr lang="nb-NO" sz="2000" dirty="0"/>
            </a:br>
            <a:r>
              <a:rPr lang="nb-NO" sz="2000" dirty="0"/>
              <a:t>Høyeste dose (gitt over tid) som ikke gir en registrerbar skadelig virkning (dyreforsøk)</a:t>
            </a:r>
          </a:p>
          <a:p>
            <a:pPr marL="342900" indent="-342900">
              <a:buFont typeface="Arial" panose="020B0604020202020204" pitchFamily="34" charset="0"/>
              <a:buChar char="•"/>
            </a:pPr>
            <a:endParaRPr lang="nb-NO" sz="2000" dirty="0"/>
          </a:p>
          <a:p>
            <a:endParaRPr lang="nb-NO" sz="2000" dirty="0"/>
          </a:p>
          <a:p>
            <a:pPr lvl="1" indent="0">
              <a:buNone/>
            </a:pPr>
            <a:endParaRPr lang="nb-NO" sz="1800" dirty="0"/>
          </a:p>
        </p:txBody>
      </p:sp>
      <p:sp>
        <p:nvSpPr>
          <p:cNvPr id="11" name="Plassholder for tekst 2">
            <a:extLst>
              <a:ext uri="{FF2B5EF4-FFF2-40B4-BE49-F238E27FC236}">
                <a16:creationId xmlns:a16="http://schemas.microsoft.com/office/drawing/2014/main" id="{C53FCE09-263B-4246-9028-DECE0C6D1B0F}"/>
              </a:ext>
            </a:extLst>
          </p:cNvPr>
          <p:cNvSpPr txBox="1">
            <a:spLocks/>
          </p:cNvSpPr>
          <p:nvPr/>
        </p:nvSpPr>
        <p:spPr>
          <a:xfrm>
            <a:off x="6618790" y="848479"/>
            <a:ext cx="4795777" cy="1468387"/>
          </a:xfrm>
          <a:prstGeom prst="rect">
            <a:avLst/>
          </a:prstGeom>
        </p:spPr>
        <p:txBody>
          <a:bodyPr vert="horz" lIns="0" tIns="0" rIns="0" bIns="0" rtlCol="0">
            <a:no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buFont typeface="Arial" panose="020B0604020202020204" pitchFamily="34" charset="0"/>
              <a:buNone/>
            </a:pPr>
            <a:endParaRPr lang="nb-NO" sz="2000" dirty="0"/>
          </a:p>
          <a:p>
            <a:pPr lvl="1" indent="0">
              <a:buFont typeface="Arial" panose="020B0604020202020204" pitchFamily="34" charset="0"/>
              <a:buNone/>
            </a:pPr>
            <a:endParaRPr lang="nb-NO" sz="2000" dirty="0"/>
          </a:p>
        </p:txBody>
      </p:sp>
      <p:pic>
        <p:nvPicPr>
          <p:cNvPr id="10" name="Picture 4">
            <a:extLst>
              <a:ext uri="{FF2B5EF4-FFF2-40B4-BE49-F238E27FC236}">
                <a16:creationId xmlns:a16="http://schemas.microsoft.com/office/drawing/2014/main" id="{83BB7D39-630E-43BC-8E32-C426F17471B9}"/>
              </a:ext>
            </a:extLst>
          </p:cNvPr>
          <p:cNvPicPr>
            <a:picLocks noChangeAspect="1"/>
          </p:cNvPicPr>
          <p:nvPr/>
        </p:nvPicPr>
        <p:blipFill>
          <a:blip r:embed="rId3"/>
          <a:srcRect/>
          <a:stretch>
            <a:fillRect/>
          </a:stretch>
        </p:blipFill>
        <p:spPr>
          <a:xfrm>
            <a:off x="8255000" y="1891468"/>
            <a:ext cx="3395060" cy="2576802"/>
          </a:xfrm>
          <a:prstGeom prst="rect">
            <a:avLst/>
          </a:prstGeom>
        </p:spPr>
      </p:pic>
      <p:sp>
        <p:nvSpPr>
          <p:cNvPr id="5" name="TekstSylinder 4">
            <a:extLst>
              <a:ext uri="{FF2B5EF4-FFF2-40B4-BE49-F238E27FC236}">
                <a16:creationId xmlns:a16="http://schemas.microsoft.com/office/drawing/2014/main" id="{3D9B86BF-163E-848E-B521-3AF6B3DF7D1A}"/>
              </a:ext>
            </a:extLst>
          </p:cNvPr>
          <p:cNvSpPr txBox="1"/>
          <p:nvPr/>
        </p:nvSpPr>
        <p:spPr>
          <a:xfrm>
            <a:off x="9884628" y="4262993"/>
            <a:ext cx="1882552" cy="261610"/>
          </a:xfrm>
          <a:prstGeom prst="rect">
            <a:avLst/>
          </a:prstGeom>
          <a:noFill/>
        </p:spPr>
        <p:txBody>
          <a:bodyPr wrap="square" lIns="91440" tIns="45720" rIns="91440" bIns="45720" rtlCol="0" anchor="t">
            <a:spAutoFit/>
          </a:bodyPr>
          <a:lstStyle/>
          <a:p>
            <a:r>
              <a:rPr lang="nb-NO" sz="1100" dirty="0"/>
              <a:t>Illustrasjon: Bjørn Norheim</a:t>
            </a:r>
          </a:p>
        </p:txBody>
      </p:sp>
      <p:pic>
        <p:nvPicPr>
          <p:cNvPr id="4" name="Bilde 3" descr="Et bilde som inneholder Grafikk, Font, grafisk design, design&#10;&#10;Automatisk generert beskrivelse">
            <a:extLst>
              <a:ext uri="{FF2B5EF4-FFF2-40B4-BE49-F238E27FC236}">
                <a16:creationId xmlns:a16="http://schemas.microsoft.com/office/drawing/2014/main" id="{C1C90534-A12D-00C2-3BB2-D69CB740E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475309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59DE21-1DAD-4B49-9BDB-371BF922C7E3}"/>
              </a:ext>
            </a:extLst>
          </p:cNvPr>
          <p:cNvSpPr>
            <a:spLocks noGrp="1"/>
          </p:cNvSpPr>
          <p:nvPr>
            <p:ph type="title"/>
          </p:nvPr>
        </p:nvSpPr>
        <p:spPr>
          <a:xfrm>
            <a:off x="777433" y="621031"/>
            <a:ext cx="8642350" cy="1042989"/>
          </a:xfrm>
        </p:spPr>
        <p:txBody>
          <a:bodyPr/>
          <a:lstStyle/>
          <a:p>
            <a:r>
              <a:rPr lang="nb-NO" dirty="0"/>
              <a:t>Forgiftning – akutt og kronisk</a:t>
            </a:r>
          </a:p>
        </p:txBody>
      </p:sp>
      <p:sp>
        <p:nvSpPr>
          <p:cNvPr id="3" name="Plassholder for tekst 2">
            <a:extLst>
              <a:ext uri="{FF2B5EF4-FFF2-40B4-BE49-F238E27FC236}">
                <a16:creationId xmlns:a16="http://schemas.microsoft.com/office/drawing/2014/main" id="{BAE0CF48-E0C8-40A3-A997-A6B9306F42B7}"/>
              </a:ext>
            </a:extLst>
          </p:cNvPr>
          <p:cNvSpPr>
            <a:spLocks noGrp="1"/>
          </p:cNvSpPr>
          <p:nvPr>
            <p:ph type="body" sz="quarter" idx="13"/>
          </p:nvPr>
        </p:nvSpPr>
        <p:spPr>
          <a:xfrm>
            <a:off x="777433" y="1891468"/>
            <a:ext cx="9383607" cy="3641133"/>
          </a:xfrm>
        </p:spPr>
        <p:txBody>
          <a:bodyPr>
            <a:noAutofit/>
          </a:bodyPr>
          <a:lstStyle/>
          <a:p>
            <a:r>
              <a:rPr lang="nb-NO" sz="2400" dirty="0"/>
              <a:t>Forgiftning kan deles i akutt og kronisk:</a:t>
            </a:r>
          </a:p>
          <a:p>
            <a:pPr marL="0" indent="0">
              <a:buNone/>
            </a:pPr>
            <a:endParaRPr lang="nb-NO" sz="2000" b="1" i="1" dirty="0"/>
          </a:p>
          <a:p>
            <a:pPr marL="0" indent="0">
              <a:buNone/>
            </a:pPr>
            <a:r>
              <a:rPr lang="nb-NO" b="1" dirty="0"/>
              <a:t>Akutt forgiftning </a:t>
            </a:r>
            <a:r>
              <a:rPr lang="nb-NO" dirty="0"/>
              <a:t>gir symptomer etter eksponering for en enkelt dose eller i et begrenset tidsrom. </a:t>
            </a:r>
          </a:p>
          <a:p>
            <a:pPr marL="0" indent="0">
              <a:buNone/>
            </a:pPr>
            <a:endParaRPr lang="nb-NO" dirty="0"/>
          </a:p>
          <a:p>
            <a:pPr marL="0" indent="0">
              <a:buNone/>
            </a:pPr>
            <a:r>
              <a:rPr lang="nb-NO" b="1" dirty="0"/>
              <a:t>Kronisk forgiftning </a:t>
            </a:r>
            <a:r>
              <a:rPr lang="nb-NO" dirty="0"/>
              <a:t>gir symptomer som følge av kontinuerlig eller gjentatte eksponeringer over lengre tid.</a:t>
            </a:r>
          </a:p>
          <a:p>
            <a:pPr marL="0" indent="0">
              <a:buNone/>
            </a:pPr>
            <a:endParaRPr lang="nb-NO" dirty="0"/>
          </a:p>
          <a:p>
            <a:pPr marL="0" indent="0">
              <a:buNone/>
            </a:pPr>
            <a:r>
              <a:rPr lang="nb-NO" b="1" dirty="0"/>
              <a:t>Helseskader utløst av kjemikalier er doserelaterte, jo høyere dose jo større skade.</a:t>
            </a:r>
          </a:p>
          <a:p>
            <a:pPr lvl="1" indent="0">
              <a:buNone/>
            </a:pPr>
            <a:endParaRPr lang="nb-NO" sz="2000" dirty="0"/>
          </a:p>
        </p:txBody>
      </p:sp>
      <p:sp>
        <p:nvSpPr>
          <p:cNvPr id="11" name="Plassholder for tekst 2">
            <a:extLst>
              <a:ext uri="{FF2B5EF4-FFF2-40B4-BE49-F238E27FC236}">
                <a16:creationId xmlns:a16="http://schemas.microsoft.com/office/drawing/2014/main" id="{C53FCE09-263B-4246-9028-DECE0C6D1B0F}"/>
              </a:ext>
            </a:extLst>
          </p:cNvPr>
          <p:cNvSpPr txBox="1">
            <a:spLocks/>
          </p:cNvSpPr>
          <p:nvPr/>
        </p:nvSpPr>
        <p:spPr>
          <a:xfrm>
            <a:off x="6618790" y="848479"/>
            <a:ext cx="4795777" cy="1468387"/>
          </a:xfrm>
          <a:prstGeom prst="rect">
            <a:avLst/>
          </a:prstGeom>
        </p:spPr>
        <p:txBody>
          <a:bodyPr vert="horz" lIns="0" tIns="0" rIns="0" bIns="0" rtlCol="0">
            <a:no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buFont typeface="Arial" panose="020B0604020202020204" pitchFamily="34" charset="0"/>
              <a:buNone/>
            </a:pPr>
            <a:endParaRPr lang="nb-NO" sz="2000" dirty="0"/>
          </a:p>
          <a:p>
            <a:pPr lvl="1" indent="0">
              <a:buFont typeface="Arial" panose="020B0604020202020204" pitchFamily="34" charset="0"/>
              <a:buNone/>
            </a:pPr>
            <a:endParaRPr lang="nb-NO" sz="2000" dirty="0"/>
          </a:p>
        </p:txBody>
      </p:sp>
      <p:pic>
        <p:nvPicPr>
          <p:cNvPr id="4" name="Bilde 3" descr="Et bilde som inneholder Grafikk, Font, grafisk design, design&#10;&#10;Automatisk generert beskrivelse">
            <a:extLst>
              <a:ext uri="{FF2B5EF4-FFF2-40B4-BE49-F238E27FC236}">
                <a16:creationId xmlns:a16="http://schemas.microsoft.com/office/drawing/2014/main" id="{D52C71A8-FFAB-2964-5212-AF322B0AB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55979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59DE21-1DAD-4B49-9BDB-371BF922C7E3}"/>
              </a:ext>
            </a:extLst>
          </p:cNvPr>
          <p:cNvSpPr>
            <a:spLocks noGrp="1"/>
          </p:cNvSpPr>
          <p:nvPr>
            <p:ph type="title"/>
          </p:nvPr>
        </p:nvSpPr>
        <p:spPr>
          <a:xfrm>
            <a:off x="777433" y="539683"/>
            <a:ext cx="8642350" cy="1042989"/>
          </a:xfrm>
        </p:spPr>
        <p:txBody>
          <a:bodyPr/>
          <a:lstStyle/>
          <a:p>
            <a:r>
              <a:rPr lang="nb-NO" dirty="0"/>
              <a:t>Symptomer på akutt forgiftning</a:t>
            </a:r>
          </a:p>
        </p:txBody>
      </p:sp>
      <p:sp>
        <p:nvSpPr>
          <p:cNvPr id="3" name="Plassholder for tekst 2">
            <a:extLst>
              <a:ext uri="{FF2B5EF4-FFF2-40B4-BE49-F238E27FC236}">
                <a16:creationId xmlns:a16="http://schemas.microsoft.com/office/drawing/2014/main" id="{BAE0CF48-E0C8-40A3-A997-A6B9306F42B7}"/>
              </a:ext>
            </a:extLst>
          </p:cNvPr>
          <p:cNvSpPr>
            <a:spLocks noGrp="1"/>
          </p:cNvSpPr>
          <p:nvPr>
            <p:ph type="body" sz="quarter" idx="13"/>
          </p:nvPr>
        </p:nvSpPr>
        <p:spPr>
          <a:xfrm>
            <a:off x="777433" y="1891468"/>
            <a:ext cx="9383607" cy="3641133"/>
          </a:xfrm>
        </p:spPr>
        <p:txBody>
          <a:bodyPr>
            <a:noAutofit/>
          </a:bodyPr>
          <a:lstStyle/>
          <a:p>
            <a:pPr marL="342900" indent="-342900">
              <a:buFont typeface="Wingdings" panose="05000000000000000000" pitchFamily="2" charset="2"/>
              <a:buChar char="Ø"/>
            </a:pPr>
            <a:r>
              <a:rPr lang="nb-NO" dirty="0"/>
              <a:t>Alt fra milde og forbigående symptomer til alvorlige, med symptomer fra viktige systemer i kroppen, slik som hjerte og blodsirkulasjon, nervesystemet og luftveier.</a:t>
            </a:r>
          </a:p>
          <a:p>
            <a:pPr marL="342900" indent="-342900">
              <a:buFont typeface="Wingdings" panose="05000000000000000000" pitchFamily="2" charset="2"/>
              <a:buChar char="Ø"/>
            </a:pPr>
            <a:endParaRPr lang="nb-NO" dirty="0"/>
          </a:p>
          <a:p>
            <a:pPr marL="342900" indent="-342900">
              <a:buFont typeface="Wingdings" panose="05000000000000000000" pitchFamily="2" charset="2"/>
              <a:buChar char="Ø"/>
            </a:pPr>
            <a:r>
              <a:rPr lang="nb-NO" dirty="0"/>
              <a:t>Det er ikke mulig å liste opp alle symptomer man kan se ved akutt forgiftning. Det finnes utallige plantevernmidler, og de har til dels veldig ulike kjemiske egenskaper med dertil hørende potensielle helseeffekter.</a:t>
            </a:r>
          </a:p>
          <a:p>
            <a:pPr lvl="1" indent="0">
              <a:buNone/>
            </a:pPr>
            <a:endParaRPr lang="nb-NO" sz="2000" dirty="0"/>
          </a:p>
        </p:txBody>
      </p:sp>
      <p:sp>
        <p:nvSpPr>
          <p:cNvPr id="11" name="Plassholder for tekst 2">
            <a:extLst>
              <a:ext uri="{FF2B5EF4-FFF2-40B4-BE49-F238E27FC236}">
                <a16:creationId xmlns:a16="http://schemas.microsoft.com/office/drawing/2014/main" id="{C53FCE09-263B-4246-9028-DECE0C6D1B0F}"/>
              </a:ext>
            </a:extLst>
          </p:cNvPr>
          <p:cNvSpPr txBox="1">
            <a:spLocks/>
          </p:cNvSpPr>
          <p:nvPr/>
        </p:nvSpPr>
        <p:spPr>
          <a:xfrm>
            <a:off x="6618790" y="848479"/>
            <a:ext cx="4795777" cy="1468387"/>
          </a:xfrm>
          <a:prstGeom prst="rect">
            <a:avLst/>
          </a:prstGeom>
        </p:spPr>
        <p:txBody>
          <a:bodyPr vert="horz" lIns="0" tIns="0" rIns="0" bIns="0" rtlCol="0">
            <a:no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buFont typeface="Arial" panose="020B0604020202020204" pitchFamily="34" charset="0"/>
              <a:buNone/>
            </a:pPr>
            <a:endParaRPr lang="nb-NO" sz="2000" dirty="0"/>
          </a:p>
          <a:p>
            <a:pPr lvl="1" indent="0">
              <a:buFont typeface="Arial" panose="020B0604020202020204" pitchFamily="34" charset="0"/>
              <a:buNone/>
            </a:pPr>
            <a:endParaRPr lang="nb-NO" sz="2000" dirty="0"/>
          </a:p>
        </p:txBody>
      </p:sp>
      <p:pic>
        <p:nvPicPr>
          <p:cNvPr id="4" name="Bilde 3" descr="Et bilde som inneholder Grafikk, Font, grafisk design, design&#10;&#10;Automatisk generert beskrivelse">
            <a:extLst>
              <a:ext uri="{FF2B5EF4-FFF2-40B4-BE49-F238E27FC236}">
                <a16:creationId xmlns:a16="http://schemas.microsoft.com/office/drawing/2014/main" id="{E69EFD4A-A10E-C453-407E-0EED48067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122384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59DE21-1DAD-4B49-9BDB-371BF922C7E3}"/>
              </a:ext>
            </a:extLst>
          </p:cNvPr>
          <p:cNvSpPr>
            <a:spLocks noGrp="1"/>
          </p:cNvSpPr>
          <p:nvPr>
            <p:ph type="title"/>
          </p:nvPr>
        </p:nvSpPr>
        <p:spPr>
          <a:xfrm>
            <a:off x="777433" y="539683"/>
            <a:ext cx="8642350" cy="1042989"/>
          </a:xfrm>
        </p:spPr>
        <p:txBody>
          <a:bodyPr/>
          <a:lstStyle/>
          <a:p>
            <a:r>
              <a:rPr lang="nb-NO" dirty="0"/>
              <a:t>Symptomer på akutt forgiftning</a:t>
            </a:r>
          </a:p>
        </p:txBody>
      </p:sp>
      <p:sp>
        <p:nvSpPr>
          <p:cNvPr id="3" name="Plassholder for tekst 2">
            <a:extLst>
              <a:ext uri="{FF2B5EF4-FFF2-40B4-BE49-F238E27FC236}">
                <a16:creationId xmlns:a16="http://schemas.microsoft.com/office/drawing/2014/main" id="{BAE0CF48-E0C8-40A3-A997-A6B9306F42B7}"/>
              </a:ext>
            </a:extLst>
          </p:cNvPr>
          <p:cNvSpPr>
            <a:spLocks noGrp="1"/>
          </p:cNvSpPr>
          <p:nvPr>
            <p:ph type="body" sz="quarter" idx="13"/>
          </p:nvPr>
        </p:nvSpPr>
        <p:spPr>
          <a:xfrm>
            <a:off x="777433" y="2040058"/>
            <a:ext cx="9383607" cy="3641133"/>
          </a:xfrm>
        </p:spPr>
        <p:txBody>
          <a:bodyPr vert="horz" lIns="0" tIns="0" rIns="0" bIns="0" rtlCol="0" anchor="t">
            <a:noAutofit/>
          </a:bodyPr>
          <a:lstStyle/>
          <a:p>
            <a:pPr marL="342900" indent="-342900">
              <a:buFont typeface="Wingdings" panose="05000000000000000000" pitchFamily="2" charset="2"/>
              <a:buChar char="Ø"/>
            </a:pPr>
            <a:r>
              <a:rPr lang="nb-NO" altLang="nb-NO" dirty="0"/>
              <a:t>Lokale og systemiske forgiftninger</a:t>
            </a:r>
          </a:p>
          <a:p>
            <a:pPr marL="342900" indent="-342900">
              <a:buFont typeface="Wingdings" panose="05000000000000000000" pitchFamily="2" charset="2"/>
              <a:buChar char="Ø"/>
            </a:pPr>
            <a:endParaRPr lang="nb-NO" altLang="nb-NO" dirty="0"/>
          </a:p>
          <a:p>
            <a:pPr marL="342900" indent="-342900">
              <a:buFont typeface="Wingdings" panose="05000000000000000000" pitchFamily="2" charset="2"/>
              <a:buChar char="Ø"/>
            </a:pPr>
            <a:r>
              <a:rPr lang="nb-NO" altLang="nb-NO" dirty="0"/>
              <a:t>«Generell slapphet, hodepine, forvirring, økt spyttmengde, åndenød, muskelsvakhet, kvalme, brekninger, diaré og kramper»  </a:t>
            </a:r>
          </a:p>
          <a:p>
            <a:pPr marL="342900" indent="-342900">
              <a:buFont typeface="Wingdings" panose="05000000000000000000" pitchFamily="2" charset="2"/>
              <a:buChar char="Ø"/>
            </a:pPr>
            <a:endParaRPr lang="nb-NO" altLang="nb-NO" dirty="0"/>
          </a:p>
          <a:p>
            <a:pPr marL="342900" indent="-342900">
              <a:buFont typeface="Wingdings" panose="05000000000000000000" pitchFamily="2" charset="2"/>
              <a:buChar char="Ø"/>
            </a:pPr>
            <a:r>
              <a:rPr lang="nb-NO" altLang="nb-NO" dirty="0"/>
              <a:t>Denne beskrivelsen må ses på som eksempel på (og med et utvalg av symptomer) en forgiftning med plantevernmiddel av typen karbamid, i alvorlig fase</a:t>
            </a:r>
            <a:endParaRPr lang="nb-NO" dirty="0"/>
          </a:p>
          <a:p>
            <a:pPr lvl="1" indent="0">
              <a:buNone/>
            </a:pPr>
            <a:endParaRPr lang="nb-NO" sz="2000" dirty="0"/>
          </a:p>
        </p:txBody>
      </p:sp>
      <p:sp>
        <p:nvSpPr>
          <p:cNvPr id="11" name="Plassholder for tekst 2">
            <a:extLst>
              <a:ext uri="{FF2B5EF4-FFF2-40B4-BE49-F238E27FC236}">
                <a16:creationId xmlns:a16="http://schemas.microsoft.com/office/drawing/2014/main" id="{C53FCE09-263B-4246-9028-DECE0C6D1B0F}"/>
              </a:ext>
            </a:extLst>
          </p:cNvPr>
          <p:cNvSpPr txBox="1">
            <a:spLocks/>
          </p:cNvSpPr>
          <p:nvPr/>
        </p:nvSpPr>
        <p:spPr>
          <a:xfrm>
            <a:off x="6618790" y="848479"/>
            <a:ext cx="4795777" cy="1468387"/>
          </a:xfrm>
          <a:prstGeom prst="rect">
            <a:avLst/>
          </a:prstGeom>
        </p:spPr>
        <p:txBody>
          <a:bodyPr vert="horz" lIns="0" tIns="0" rIns="0" bIns="0" rtlCol="0">
            <a:noAutofit/>
          </a:bodyPr>
          <a:lstStyle>
            <a:lvl1pPr marL="0" indent="0" algn="l" defTabSz="685800" rtl="0" eaLnBrk="1" latinLnBrk="0" hangingPunct="1">
              <a:lnSpc>
                <a:spcPct val="90000"/>
              </a:lnSpc>
              <a:spcBef>
                <a:spcPts val="300"/>
              </a:spcBef>
              <a:buFont typeface="Calibri" panose="020F0502020204030204" pitchFamily="34" charset="0"/>
              <a:buNone/>
              <a:defRPr sz="24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indent="0">
              <a:buFont typeface="Arial" panose="020B0604020202020204" pitchFamily="34" charset="0"/>
              <a:buNone/>
            </a:pPr>
            <a:endParaRPr lang="nb-NO" sz="2000" dirty="0"/>
          </a:p>
          <a:p>
            <a:pPr lvl="1" indent="0">
              <a:buFont typeface="Arial" panose="020B0604020202020204" pitchFamily="34" charset="0"/>
              <a:buNone/>
            </a:pPr>
            <a:endParaRPr lang="nb-NO" sz="2000" dirty="0"/>
          </a:p>
        </p:txBody>
      </p:sp>
      <p:pic>
        <p:nvPicPr>
          <p:cNvPr id="4" name="Bilde 3" descr="Et bilde som inneholder Grafikk, Font, grafisk design, design&#10;&#10;Automatisk generert beskrivelse">
            <a:extLst>
              <a:ext uri="{FF2B5EF4-FFF2-40B4-BE49-F238E27FC236}">
                <a16:creationId xmlns:a16="http://schemas.microsoft.com/office/drawing/2014/main" id="{4C8FD958-2CFF-B2FF-8BAE-4381EF656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30457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46A782-B6CE-4327-BA06-2F4E315BC171}"/>
              </a:ext>
            </a:extLst>
          </p:cNvPr>
          <p:cNvSpPr>
            <a:spLocks noGrp="1"/>
          </p:cNvSpPr>
          <p:nvPr>
            <p:ph type="title"/>
          </p:nvPr>
        </p:nvSpPr>
        <p:spPr>
          <a:xfrm>
            <a:off x="1404433" y="203947"/>
            <a:ext cx="8642350" cy="1042989"/>
          </a:xfrm>
        </p:spPr>
        <p:txBody>
          <a:bodyPr/>
          <a:lstStyle/>
          <a:p>
            <a:r>
              <a:rPr lang="nb-NO" dirty="0"/>
              <a:t>Plantevernmidler</a:t>
            </a:r>
          </a:p>
        </p:txBody>
      </p:sp>
      <p:sp>
        <p:nvSpPr>
          <p:cNvPr id="3" name="Plassholder for tekst 2">
            <a:extLst>
              <a:ext uri="{FF2B5EF4-FFF2-40B4-BE49-F238E27FC236}">
                <a16:creationId xmlns:a16="http://schemas.microsoft.com/office/drawing/2014/main" id="{C9A99F95-934C-49B1-A331-E80A079D73F1}"/>
              </a:ext>
            </a:extLst>
          </p:cNvPr>
          <p:cNvSpPr>
            <a:spLocks noGrp="1"/>
          </p:cNvSpPr>
          <p:nvPr>
            <p:ph type="body" sz="quarter" idx="13"/>
          </p:nvPr>
        </p:nvSpPr>
        <p:spPr>
          <a:xfrm>
            <a:off x="1404434" y="1504710"/>
            <a:ext cx="8642349" cy="4664596"/>
          </a:xfrm>
        </p:spPr>
        <p:txBody>
          <a:bodyPr>
            <a:normAutofit fontScale="92500" lnSpcReduction="10000"/>
          </a:bodyPr>
          <a:lstStyle/>
          <a:p>
            <a:r>
              <a:rPr lang="nb-NO" sz="2600" dirty="0"/>
              <a:t>Plantevernmidler er en uensartet (heterogen) gruppe</a:t>
            </a:r>
          </a:p>
          <a:p>
            <a:r>
              <a:rPr lang="nb-NO" sz="2600" dirty="0"/>
              <a:t>kjemikalier,  med mange forskjellige egenskaper. </a:t>
            </a:r>
          </a:p>
          <a:p>
            <a:r>
              <a:rPr lang="nb-NO" sz="2600" dirty="0"/>
              <a:t>De er potensielt helseskadelige</a:t>
            </a:r>
          </a:p>
          <a:p>
            <a:pPr>
              <a:lnSpc>
                <a:spcPct val="160000"/>
              </a:lnSpc>
            </a:pPr>
            <a:r>
              <a:rPr lang="nb-NO" sz="2600" dirty="0"/>
              <a:t>Ulikheten gjelder både:</a:t>
            </a:r>
          </a:p>
          <a:p>
            <a:pPr lvl="1">
              <a:lnSpc>
                <a:spcPct val="120000"/>
              </a:lnSpc>
              <a:buFont typeface="Wingdings" panose="05000000000000000000" pitchFamily="2" charset="2"/>
              <a:buChar char="Ø"/>
            </a:pPr>
            <a:r>
              <a:rPr lang="nb-NO" sz="2600" dirty="0"/>
              <a:t>Hvilke skadeorganismer de brukes mot</a:t>
            </a:r>
          </a:p>
          <a:p>
            <a:pPr lvl="1">
              <a:lnSpc>
                <a:spcPct val="120000"/>
              </a:lnSpc>
              <a:buFont typeface="Wingdings" panose="05000000000000000000" pitchFamily="2" charset="2"/>
              <a:buChar char="Ø"/>
            </a:pPr>
            <a:r>
              <a:rPr lang="nb-NO" sz="2600" dirty="0"/>
              <a:t>Kjemiske egenskaper</a:t>
            </a:r>
          </a:p>
          <a:p>
            <a:pPr lvl="1">
              <a:lnSpc>
                <a:spcPct val="120000"/>
              </a:lnSpc>
              <a:buFont typeface="Wingdings" panose="05000000000000000000" pitchFamily="2" charset="2"/>
              <a:buChar char="Ø"/>
            </a:pPr>
            <a:r>
              <a:rPr lang="nb-NO" sz="2600" dirty="0"/>
              <a:t>I hvilken grad de medfører eksponering</a:t>
            </a:r>
          </a:p>
          <a:p>
            <a:pPr lvl="1">
              <a:lnSpc>
                <a:spcPct val="120000"/>
              </a:lnSpc>
              <a:buFont typeface="Wingdings" panose="05000000000000000000" pitchFamily="2" charset="2"/>
              <a:buChar char="Ø"/>
            </a:pPr>
            <a:r>
              <a:rPr lang="nb-NO" sz="2600" dirty="0"/>
              <a:t>I hvilken grad de tas opp i kroppen</a:t>
            </a:r>
          </a:p>
          <a:p>
            <a:pPr lvl="1">
              <a:lnSpc>
                <a:spcPct val="120000"/>
              </a:lnSpc>
              <a:buFont typeface="Wingdings" panose="05000000000000000000" pitchFamily="2" charset="2"/>
              <a:buChar char="Ø"/>
            </a:pPr>
            <a:r>
              <a:rPr lang="nb-NO" sz="2600" dirty="0"/>
              <a:t>Hvilke mekanismer de virker igjennom</a:t>
            </a:r>
          </a:p>
          <a:p>
            <a:pPr lvl="1">
              <a:lnSpc>
                <a:spcPct val="120000"/>
              </a:lnSpc>
              <a:buFont typeface="Wingdings" panose="05000000000000000000" pitchFamily="2" charset="2"/>
              <a:buChar char="Ø"/>
            </a:pPr>
            <a:r>
              <a:rPr lang="nb-NO" sz="2600" dirty="0"/>
              <a:t>Hvilke helseskader de kan medføre </a:t>
            </a:r>
          </a:p>
          <a:p>
            <a:endParaRPr lang="nb-NO" dirty="0"/>
          </a:p>
        </p:txBody>
      </p:sp>
      <p:pic>
        <p:nvPicPr>
          <p:cNvPr id="4" name="Bilde 3" descr="Et bilde som inneholder Grafikk, Font, grafisk design, design&#10;&#10;Automatisk generert beskrivelse">
            <a:extLst>
              <a:ext uri="{FF2B5EF4-FFF2-40B4-BE49-F238E27FC236}">
                <a16:creationId xmlns:a16="http://schemas.microsoft.com/office/drawing/2014/main" id="{745225FC-7A31-D4F4-F6F6-2904E5408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317003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794795" y="958500"/>
            <a:ext cx="10602410" cy="1270475"/>
          </a:xfrm>
        </p:spPr>
        <p:txBody>
          <a:bodyPr>
            <a:normAutofit fontScale="90000"/>
          </a:bodyPr>
          <a:lstStyle/>
          <a:p>
            <a:r>
              <a:rPr lang="nb-NO" dirty="0"/>
              <a:t>Hvordan kan plantevernmidlene komme i kontakt med menneskekroppen?</a:t>
            </a:r>
            <a:br>
              <a:rPr lang="nb-NO" dirty="0"/>
            </a:br>
            <a:endParaRPr lang="nb-NO" dirty="0"/>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94795" y="2413000"/>
            <a:ext cx="10602410" cy="3667760"/>
          </a:xfrm>
        </p:spPr>
        <p:txBody>
          <a:bodyPr>
            <a:normAutofit fontScale="92500" lnSpcReduction="20000"/>
          </a:bodyPr>
          <a:lstStyle/>
          <a:p>
            <a:pPr marL="342900" indent="-342900">
              <a:buFont typeface="Wingdings" panose="05000000000000000000" pitchFamily="2" charset="2"/>
              <a:buChar char="Ø"/>
            </a:pPr>
            <a:r>
              <a:rPr lang="nb-NO" sz="2400" b="1" dirty="0"/>
              <a:t>Hudkontakt</a:t>
            </a:r>
          </a:p>
          <a:p>
            <a:pPr marL="342900" indent="-342900">
              <a:buFont typeface="Wingdings" panose="05000000000000000000" pitchFamily="2" charset="2"/>
              <a:buChar char="Ø"/>
            </a:pPr>
            <a:r>
              <a:rPr lang="nb-NO" sz="2400" b="1" dirty="0"/>
              <a:t>Puste inn</a:t>
            </a:r>
          </a:p>
          <a:p>
            <a:pPr marL="342900" indent="-342900">
              <a:buFont typeface="Wingdings" panose="05000000000000000000" pitchFamily="2" charset="2"/>
              <a:buChar char="Ø"/>
            </a:pPr>
            <a:r>
              <a:rPr lang="nb-NO" sz="2400" b="1" dirty="0"/>
              <a:t>Via munnen/fordøyelsessystemet</a:t>
            </a:r>
          </a:p>
          <a:p>
            <a:pPr marL="342900" indent="-342900">
              <a:buFont typeface="Wingdings" panose="05000000000000000000" pitchFamily="2" charset="2"/>
              <a:buChar char="Ø"/>
            </a:pPr>
            <a:r>
              <a:rPr lang="nb-NO" sz="2400" b="1" dirty="0"/>
              <a:t>I øyet</a:t>
            </a:r>
          </a:p>
          <a:p>
            <a:pPr lvl="1" indent="0">
              <a:buNone/>
            </a:pPr>
            <a:endParaRPr lang="nb-NO" b="1" dirty="0"/>
          </a:p>
          <a:p>
            <a:pPr>
              <a:spcBef>
                <a:spcPts val="1200"/>
              </a:spcBef>
              <a:buFont typeface="Wingdings" panose="05000000000000000000" pitchFamily="2" charset="2"/>
              <a:buChar char="Ø"/>
            </a:pPr>
            <a:r>
              <a:rPr lang="nb-NO" dirty="0"/>
              <a:t>Noen stoffer er farlige kun fra enkelte eksponeringsveier, ved vanlig bruk.</a:t>
            </a:r>
          </a:p>
          <a:p>
            <a:pPr>
              <a:spcBef>
                <a:spcPts val="1200"/>
              </a:spcBef>
              <a:buFont typeface="Wingdings" panose="05000000000000000000" pitchFamily="2" charset="2"/>
              <a:buChar char="Ø"/>
            </a:pPr>
            <a:r>
              <a:rPr lang="nb-NO" dirty="0"/>
              <a:t>Potensielt kan alle eksponeringsveier gi både lokale skader og opptak i blodet med effekter i hele kroppen. </a:t>
            </a:r>
          </a:p>
          <a:p>
            <a:pPr>
              <a:spcBef>
                <a:spcPts val="1200"/>
              </a:spcBef>
              <a:buFont typeface="Wingdings" panose="05000000000000000000" pitchFamily="2" charset="2"/>
              <a:buChar char="Ø"/>
            </a:pPr>
            <a:r>
              <a:rPr lang="nb-NO" dirty="0"/>
              <a:t>Kroppen har systemer for å gjøre stoffene mindre giftige og skille dem ut. </a:t>
            </a:r>
          </a:p>
          <a:p>
            <a:pPr marL="342900" indent="-342900">
              <a:spcBef>
                <a:spcPts val="1200"/>
              </a:spcBef>
            </a:pPr>
            <a:endParaRPr lang="nb-NO" dirty="0"/>
          </a:p>
        </p:txBody>
      </p:sp>
      <p:pic>
        <p:nvPicPr>
          <p:cNvPr id="3" name="Bilde 2" descr="Et bilde som inneholder Grafikk, Font, grafisk design, design&#10;&#10;Automatisk generert beskrivelse">
            <a:extLst>
              <a:ext uri="{FF2B5EF4-FFF2-40B4-BE49-F238E27FC236}">
                <a16:creationId xmlns:a16="http://schemas.microsoft.com/office/drawing/2014/main" id="{EC94D9A6-A992-9254-9F62-850A1A4B8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50682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794795" y="666751"/>
            <a:ext cx="8642350" cy="1042989"/>
          </a:xfrm>
        </p:spPr>
        <p:txBody>
          <a:bodyPr/>
          <a:lstStyle/>
          <a:p>
            <a:r>
              <a:rPr lang="nb-NO" dirty="0"/>
              <a:t>Irritasjon</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94795" y="2070769"/>
            <a:ext cx="10602410" cy="5035663"/>
          </a:xfrm>
        </p:spPr>
        <p:txBody>
          <a:bodyPr/>
          <a:lstStyle/>
          <a:p>
            <a:r>
              <a:rPr lang="nb-NO" altLang="nb-NO" dirty="0"/>
              <a:t>Definisjon irriterende stoff: </a:t>
            </a:r>
          </a:p>
          <a:p>
            <a:pPr marL="0" indent="0">
              <a:buNone/>
            </a:pPr>
            <a:r>
              <a:rPr lang="nb-NO" altLang="nb-NO" dirty="0"/>
              <a:t>Et stoff som ved kontakt med vev over kortere eller lengre tid, evt. ved gjentatt eksponering, gir en lokal betennelsesreaksjon som går tilbake.</a:t>
            </a:r>
          </a:p>
          <a:p>
            <a:pPr marL="0" indent="0">
              <a:buNone/>
            </a:pPr>
            <a:r>
              <a:rPr lang="nb-NO" altLang="nb-NO" dirty="0"/>
              <a:t> </a:t>
            </a:r>
          </a:p>
          <a:p>
            <a:pPr marL="342900" indent="-342900">
              <a:buFont typeface="Wingdings" panose="05000000000000000000" pitchFamily="2" charset="2"/>
              <a:buChar char="Ø"/>
            </a:pPr>
            <a:r>
              <a:rPr lang="nb-NO" altLang="nb-NO" dirty="0"/>
              <a:t>Lokale virkninger som utvikles der en har fått </a:t>
            </a:r>
            <a:r>
              <a:rPr lang="nb-NO" altLang="nb-NO"/>
              <a:t>middelet</a:t>
            </a:r>
            <a:r>
              <a:rPr lang="nb-NO" altLang="nb-NO" dirty="0"/>
              <a:t> på seg. </a:t>
            </a:r>
          </a:p>
          <a:p>
            <a:pPr marL="342900" indent="-342900">
              <a:buFont typeface="Wingdings" panose="05000000000000000000" pitchFamily="2" charset="2"/>
              <a:buChar char="Ø"/>
            </a:pPr>
            <a:endParaRPr lang="nb-NO" altLang="nb-NO" dirty="0"/>
          </a:p>
          <a:p>
            <a:pPr marL="342900" indent="-342900">
              <a:buFont typeface="Wingdings" panose="05000000000000000000" pitchFamily="2" charset="2"/>
              <a:buChar char="Ø"/>
            </a:pPr>
            <a:r>
              <a:rPr lang="nb-NO" altLang="nb-NO" dirty="0"/>
              <a:t>Mange plantevernmidler har denne potensielle effekten.</a:t>
            </a:r>
          </a:p>
          <a:p>
            <a:pPr marL="342900" indent="-342900">
              <a:lnSpc>
                <a:spcPct val="90000"/>
              </a:lnSpc>
              <a:spcBef>
                <a:spcPts val="1200"/>
              </a:spcBef>
              <a:buFont typeface="Arial" panose="020B0604020202020204" pitchFamily="34" charset="0"/>
              <a:buChar char="•"/>
            </a:pPr>
            <a:endParaRPr lang="nb-NO" dirty="0"/>
          </a:p>
        </p:txBody>
      </p:sp>
      <p:pic>
        <p:nvPicPr>
          <p:cNvPr id="3" name="Bilde 2" descr="Et bilde som inneholder Grafikk, Font, grafisk design, design&#10;&#10;Automatisk generert beskrivelse">
            <a:extLst>
              <a:ext uri="{FF2B5EF4-FFF2-40B4-BE49-F238E27FC236}">
                <a16:creationId xmlns:a16="http://schemas.microsoft.com/office/drawing/2014/main" id="{49B547EC-11FE-707F-8CF5-EA81967F5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726661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D177AFFB-06DC-569A-21AB-F37A9F386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5710" y="1712647"/>
            <a:ext cx="5626216" cy="3684172"/>
          </a:xfrm>
          <a:prstGeom prst="rect">
            <a:avLst/>
          </a:prstGeom>
        </p:spPr>
      </p:pic>
      <p:sp>
        <p:nvSpPr>
          <p:cNvPr id="10" name="Tittel 1">
            <a:extLst>
              <a:ext uri="{FF2B5EF4-FFF2-40B4-BE49-F238E27FC236}">
                <a16:creationId xmlns:a16="http://schemas.microsoft.com/office/drawing/2014/main" id="{8187CABE-2968-A293-191F-8C9891D698CF}"/>
              </a:ext>
            </a:extLst>
          </p:cNvPr>
          <p:cNvSpPr>
            <a:spLocks noGrp="1"/>
          </p:cNvSpPr>
          <p:nvPr>
            <p:ph type="title"/>
          </p:nvPr>
        </p:nvSpPr>
        <p:spPr>
          <a:xfrm>
            <a:off x="794795" y="666751"/>
            <a:ext cx="8642350" cy="1042989"/>
          </a:xfrm>
        </p:spPr>
        <p:txBody>
          <a:bodyPr/>
          <a:lstStyle/>
          <a:p>
            <a:r>
              <a:rPr lang="nb-NO" dirty="0"/>
              <a:t>Irritasjon</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94795" y="1934897"/>
            <a:ext cx="4795778" cy="3860113"/>
          </a:xfrm>
        </p:spPr>
        <p:txBody>
          <a:bodyPr>
            <a:normAutofit fontScale="85000" lnSpcReduction="10000"/>
          </a:bodyPr>
          <a:lstStyle/>
          <a:p>
            <a:r>
              <a:rPr lang="nb-NO" altLang="nb-NO" dirty="0"/>
              <a:t>Plantevernmidler kan virke irriterende på:</a:t>
            </a:r>
          </a:p>
          <a:p>
            <a:endParaRPr lang="nb-NO" altLang="nb-NO" dirty="0"/>
          </a:p>
          <a:p>
            <a:r>
              <a:rPr lang="nb-NO" altLang="nb-NO" dirty="0"/>
              <a:t>- hud (svie, kløe, rødhet), </a:t>
            </a:r>
          </a:p>
          <a:p>
            <a:r>
              <a:rPr lang="nb-NO" altLang="nb-NO" dirty="0"/>
              <a:t>- øyne (svie, kløe, rødhet, renning) </a:t>
            </a:r>
          </a:p>
          <a:p>
            <a:r>
              <a:rPr lang="nb-NO" altLang="nb-NO" dirty="0"/>
              <a:t>- andre slimhinner (luftveier, mage/tarm)</a:t>
            </a:r>
          </a:p>
          <a:p>
            <a:endParaRPr lang="nb-NO" altLang="nb-NO" dirty="0"/>
          </a:p>
          <a:p>
            <a:r>
              <a:rPr lang="nb-NO" altLang="nb-NO" dirty="0"/>
              <a:t>Gjentatte eksponeringer for irriterende stoffer på hud kan gi eksem</a:t>
            </a:r>
          </a:p>
          <a:p>
            <a:pPr marL="342900" indent="-342900">
              <a:lnSpc>
                <a:spcPct val="90000"/>
              </a:lnSpc>
              <a:spcBef>
                <a:spcPts val="1200"/>
              </a:spcBef>
              <a:buFont typeface="Arial" panose="020B0604020202020204" pitchFamily="34" charset="0"/>
              <a:buChar char="•"/>
            </a:pPr>
            <a:endParaRPr lang="nb-NO" dirty="0"/>
          </a:p>
        </p:txBody>
      </p:sp>
      <p:sp>
        <p:nvSpPr>
          <p:cNvPr id="2" name="TekstSylinder 1">
            <a:extLst>
              <a:ext uri="{FF2B5EF4-FFF2-40B4-BE49-F238E27FC236}">
                <a16:creationId xmlns:a16="http://schemas.microsoft.com/office/drawing/2014/main" id="{01625F31-C509-0BB0-693F-B4C1CA437BFE}"/>
              </a:ext>
            </a:extLst>
          </p:cNvPr>
          <p:cNvSpPr txBox="1"/>
          <p:nvPr/>
        </p:nvSpPr>
        <p:spPr>
          <a:xfrm>
            <a:off x="10849315" y="5145353"/>
            <a:ext cx="1092611" cy="254889"/>
          </a:xfrm>
          <a:prstGeom prst="rect">
            <a:avLst/>
          </a:prstGeom>
          <a:solidFill>
            <a:schemeClr val="tx1">
              <a:alpha val="50000"/>
            </a:schemeClr>
          </a:solidFill>
        </p:spPr>
        <p:txBody>
          <a:bodyPr wrap="square" rtlCol="0">
            <a:spAutoFit/>
          </a:bodyPr>
          <a:lstStyle/>
          <a:p>
            <a:r>
              <a:rPr lang="nb-NO" sz="1050" dirty="0">
                <a:solidFill>
                  <a:schemeClr val="bg1"/>
                </a:solidFill>
              </a:rPr>
              <a:t>Foto: NLR Øst</a:t>
            </a:r>
          </a:p>
        </p:txBody>
      </p:sp>
      <p:pic>
        <p:nvPicPr>
          <p:cNvPr id="3" name="Bilde 2" descr="Et bilde som inneholder Grafikk, Font, grafisk design, design&#10;&#10;Automatisk generert beskrivelse">
            <a:extLst>
              <a:ext uri="{FF2B5EF4-FFF2-40B4-BE49-F238E27FC236}">
                <a16:creationId xmlns:a16="http://schemas.microsoft.com/office/drawing/2014/main" id="{5F609546-66AA-1463-F3D5-45A1EA9FC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133808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769716" y="512089"/>
            <a:ext cx="8642350" cy="1042989"/>
          </a:xfrm>
        </p:spPr>
        <p:txBody>
          <a:bodyPr/>
          <a:lstStyle/>
          <a:p>
            <a:r>
              <a:rPr lang="nb-NO" dirty="0"/>
              <a:t>Etseskader</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69716" y="1891907"/>
            <a:ext cx="10652568" cy="4547113"/>
          </a:xfrm>
        </p:spPr>
        <p:txBody>
          <a:bodyPr>
            <a:normAutofit fontScale="92500"/>
          </a:bodyPr>
          <a:lstStyle/>
          <a:p>
            <a:pPr marL="342900" indent="-342900">
              <a:buFont typeface="Wingdings" panose="05000000000000000000" pitchFamily="2" charset="2"/>
              <a:buChar char="Ø"/>
            </a:pPr>
            <a:r>
              <a:rPr lang="nb-NO" sz="2400" dirty="0"/>
              <a:t> Etseskade kalles ofte en kjemisk brannskade og deles inn på samme måte som    brannskader i grad 1-3. </a:t>
            </a:r>
          </a:p>
          <a:p>
            <a:pPr marL="342900" indent="-342900">
              <a:buFont typeface="Wingdings" panose="05000000000000000000" pitchFamily="2" charset="2"/>
              <a:buChar char="Ø"/>
            </a:pPr>
            <a:endParaRPr lang="nb-NO" sz="2400" dirty="0"/>
          </a:p>
          <a:p>
            <a:pPr marL="342900" indent="-342900">
              <a:buFont typeface="Wingdings" panose="05000000000000000000" pitchFamily="2" charset="2"/>
              <a:buChar char="Ø"/>
            </a:pPr>
            <a:r>
              <a:rPr lang="nb-NO" sz="2400" dirty="0"/>
              <a:t> Man kan puste inn, få på huden eller svelge etsende stoffer.</a:t>
            </a:r>
          </a:p>
          <a:p>
            <a:pPr marL="342900" indent="-342900">
              <a:buFont typeface="Wingdings" panose="05000000000000000000" pitchFamily="2" charset="2"/>
              <a:buChar char="Ø"/>
            </a:pPr>
            <a:endParaRPr lang="nb-NO" sz="2400" dirty="0"/>
          </a:p>
          <a:p>
            <a:pPr marL="342900" indent="-342900">
              <a:buFont typeface="Wingdings" panose="05000000000000000000" pitchFamily="2" charset="2"/>
              <a:buChar char="Ø"/>
            </a:pPr>
            <a:r>
              <a:rPr lang="nb-NO" sz="2400" dirty="0"/>
              <a:t> De fleste slike skader skyldes kontakt med sterke syrer og baser i  plantevernmidlene. </a:t>
            </a:r>
          </a:p>
          <a:p>
            <a:pPr marL="342900" indent="-342900">
              <a:buFont typeface="Wingdings" panose="05000000000000000000" pitchFamily="2" charset="2"/>
              <a:buChar char="Ø"/>
            </a:pPr>
            <a:endParaRPr lang="nb-NO" sz="2400" dirty="0"/>
          </a:p>
          <a:p>
            <a:pPr marL="342900" indent="-342900">
              <a:buFont typeface="Wingdings" panose="05000000000000000000" pitchFamily="2" charset="2"/>
              <a:buChar char="Ø"/>
            </a:pPr>
            <a:r>
              <a:rPr lang="nb-NO" sz="2400" dirty="0"/>
              <a:t> Effekt på hud og slimhinner kommer oftest med en gang, men det kan også ta tid før skadene blir synlige og særlig merkbare tross alvorlige skader.</a:t>
            </a:r>
          </a:p>
          <a:p>
            <a:pPr marL="342900" indent="-342900">
              <a:lnSpc>
                <a:spcPct val="90000"/>
              </a:lnSpc>
              <a:spcBef>
                <a:spcPts val="1200"/>
              </a:spcBef>
              <a:buFont typeface="Arial" panose="020B0604020202020204" pitchFamily="34" charset="0"/>
              <a:buChar char="•"/>
            </a:pPr>
            <a:endParaRPr lang="nb-NO" dirty="0"/>
          </a:p>
        </p:txBody>
      </p:sp>
      <p:pic>
        <p:nvPicPr>
          <p:cNvPr id="3" name="Bilde 2" descr="Et bilde som inneholder Grafikk, Font, grafisk design, design&#10;&#10;Automatisk generert beskrivelse">
            <a:extLst>
              <a:ext uri="{FF2B5EF4-FFF2-40B4-BE49-F238E27FC236}">
                <a16:creationId xmlns:a16="http://schemas.microsoft.com/office/drawing/2014/main" id="{F2E0A76D-E649-5CFC-2B0B-29063E54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060760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2CDCE236-38F5-C483-99C3-E6DDA0408E1D}"/>
              </a:ext>
            </a:extLst>
          </p:cNvPr>
          <p:cNvSpPr>
            <a:spLocks noGrp="1"/>
          </p:cNvSpPr>
          <p:nvPr>
            <p:ph type="title"/>
          </p:nvPr>
        </p:nvSpPr>
        <p:spPr>
          <a:xfrm>
            <a:off x="769716" y="512089"/>
            <a:ext cx="8642350" cy="1042989"/>
          </a:xfrm>
        </p:spPr>
        <p:txBody>
          <a:bodyPr/>
          <a:lstStyle/>
          <a:p>
            <a:r>
              <a:rPr lang="nb-NO" dirty="0"/>
              <a:t>Etseskader</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69716" y="1798798"/>
            <a:ext cx="10652568" cy="4547113"/>
          </a:xfrm>
        </p:spPr>
        <p:txBody>
          <a:bodyPr>
            <a:normAutofit/>
          </a:bodyPr>
          <a:lstStyle/>
          <a:p>
            <a:pPr marL="342900" indent="-342900">
              <a:buFont typeface="Wingdings" panose="05000000000000000000" pitchFamily="2" charset="2"/>
              <a:buChar char="Ø"/>
            </a:pPr>
            <a:r>
              <a:rPr lang="nb-NO" dirty="0"/>
              <a:t>De fleste etseskader på øyet er milde og forløper uten alvorlige følger. </a:t>
            </a:r>
          </a:p>
          <a:p>
            <a:pPr marL="342900" indent="-342900">
              <a:buFont typeface="Wingdings" panose="05000000000000000000" pitchFamily="2" charset="2"/>
              <a:buChar char="Ø"/>
            </a:pPr>
            <a:endParaRPr lang="nb-NO" dirty="0"/>
          </a:p>
          <a:p>
            <a:pPr marL="342900" indent="-342900">
              <a:buFont typeface="Wingdings" panose="05000000000000000000" pitchFamily="2" charset="2"/>
              <a:buChar char="Ø"/>
            </a:pPr>
            <a:r>
              <a:rPr lang="nb-NO" dirty="0"/>
              <a:t>Skadene som går dypere kan gi permanente skader.</a:t>
            </a:r>
          </a:p>
          <a:p>
            <a:pPr marL="342900" indent="-342900">
              <a:buFont typeface="Wingdings" panose="05000000000000000000" pitchFamily="2" charset="2"/>
              <a:buChar char="Ø"/>
            </a:pPr>
            <a:endParaRPr lang="nb-NO" dirty="0"/>
          </a:p>
          <a:p>
            <a:pPr marL="342900" indent="-342900">
              <a:buFont typeface="Wingdings" panose="05000000000000000000" pitchFamily="2" charset="2"/>
              <a:buChar char="Ø"/>
            </a:pPr>
            <a:r>
              <a:rPr lang="nb-NO" dirty="0"/>
              <a:t> Selv små mengder kan gi alvorlig skade hvis det er konsentrert løsning, og kortvarig kontakt kan gi betydelig skade.</a:t>
            </a:r>
          </a:p>
          <a:p>
            <a:pPr marL="342900" indent="-342900">
              <a:buFont typeface="Wingdings" panose="05000000000000000000" pitchFamily="2" charset="2"/>
              <a:buChar char="Ø"/>
            </a:pPr>
            <a:endParaRPr lang="nb-NO" dirty="0"/>
          </a:p>
          <a:p>
            <a:pPr marL="342900" indent="-342900">
              <a:buFont typeface="Wingdings" panose="05000000000000000000" pitchFamily="2" charset="2"/>
              <a:buChar char="Ø"/>
            </a:pPr>
            <a:r>
              <a:rPr lang="nb-NO" dirty="0"/>
              <a:t>Varighet på kontakt betyr mye for skadeomfanget, derfor haster det å komme i gang med skylling av hud, øyne eller slimhinner. </a:t>
            </a:r>
          </a:p>
          <a:p>
            <a:pPr marL="171450" indent="-171450">
              <a:buFont typeface="Arial" panose="020B0604020202020204" pitchFamily="34" charset="0"/>
              <a:buChar char="•"/>
            </a:pPr>
            <a:endParaRPr lang="nb-NO" dirty="0"/>
          </a:p>
          <a:p>
            <a:pPr marL="342900" indent="-342900">
              <a:lnSpc>
                <a:spcPct val="90000"/>
              </a:lnSpc>
              <a:spcBef>
                <a:spcPts val="1200"/>
              </a:spcBef>
              <a:buFont typeface="Arial" panose="020B0604020202020204" pitchFamily="34" charset="0"/>
              <a:buChar char="•"/>
            </a:pPr>
            <a:endParaRPr lang="nb-NO" dirty="0"/>
          </a:p>
        </p:txBody>
      </p:sp>
      <p:pic>
        <p:nvPicPr>
          <p:cNvPr id="2" name="Bilde 1" descr="Et bilde som inneholder Grafikk, Font, grafisk design, design&#10;&#10;Automatisk generert beskrivelse">
            <a:extLst>
              <a:ext uri="{FF2B5EF4-FFF2-40B4-BE49-F238E27FC236}">
                <a16:creationId xmlns:a16="http://schemas.microsoft.com/office/drawing/2014/main" id="{841E56DC-CE3F-2222-B564-16BD4BC4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89490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320794" y="1651964"/>
            <a:ext cx="10652568" cy="4547113"/>
          </a:xfrm>
        </p:spPr>
        <p:txBody>
          <a:bodyPr>
            <a:normAutofit/>
          </a:bodyPr>
          <a:lstStyle/>
          <a:p>
            <a:pPr marL="758825" indent="-342900">
              <a:lnSpc>
                <a:spcPct val="150000"/>
              </a:lnSpc>
              <a:buFont typeface="Wingdings" panose="05000000000000000000" pitchFamily="2" charset="2"/>
              <a:buChar char="Ø"/>
              <a:tabLst>
                <a:tab pos="685800" algn="l"/>
              </a:tabLst>
            </a:pPr>
            <a:r>
              <a:rPr lang="nb-NO" sz="2400" dirty="0"/>
              <a:t>Arvestoffskader</a:t>
            </a:r>
          </a:p>
          <a:p>
            <a:pPr marL="758825" indent="-342900">
              <a:lnSpc>
                <a:spcPct val="150000"/>
              </a:lnSpc>
              <a:buFont typeface="Wingdings" panose="05000000000000000000" pitchFamily="2" charset="2"/>
              <a:buChar char="Ø"/>
              <a:tabLst>
                <a:tab pos="685800" algn="l"/>
              </a:tabLst>
            </a:pPr>
            <a:r>
              <a:rPr lang="nb-NO" sz="2400" dirty="0"/>
              <a:t>Kreft </a:t>
            </a:r>
          </a:p>
          <a:p>
            <a:pPr marL="758825" indent="-342900">
              <a:lnSpc>
                <a:spcPct val="150000"/>
              </a:lnSpc>
              <a:buFont typeface="Wingdings" panose="05000000000000000000" pitchFamily="2" charset="2"/>
              <a:buChar char="Ø"/>
              <a:tabLst>
                <a:tab pos="685800" algn="l"/>
              </a:tabLst>
            </a:pPr>
            <a:r>
              <a:rPr lang="nb-NO" sz="2400" dirty="0"/>
              <a:t>Skader på forplantningsevnen</a:t>
            </a:r>
          </a:p>
          <a:p>
            <a:pPr marL="758825" indent="-342900">
              <a:lnSpc>
                <a:spcPct val="150000"/>
              </a:lnSpc>
              <a:buFont typeface="Wingdings" panose="05000000000000000000" pitchFamily="2" charset="2"/>
              <a:buChar char="Ø"/>
              <a:tabLst>
                <a:tab pos="685800" algn="l"/>
              </a:tabLst>
            </a:pPr>
            <a:r>
              <a:rPr lang="nb-NO" sz="2400" dirty="0"/>
              <a:t>Fosterskader</a:t>
            </a:r>
          </a:p>
          <a:p>
            <a:pPr marL="758825" indent="-342900">
              <a:lnSpc>
                <a:spcPct val="150000"/>
              </a:lnSpc>
              <a:buFont typeface="Wingdings" panose="05000000000000000000" pitchFamily="2" charset="2"/>
              <a:buChar char="Ø"/>
              <a:tabLst>
                <a:tab pos="685800" algn="l"/>
              </a:tabLst>
            </a:pPr>
            <a:r>
              <a:rPr lang="nb-NO" sz="2400" dirty="0"/>
              <a:t>Skader på viktige organer i kroppen</a:t>
            </a:r>
          </a:p>
          <a:p>
            <a:pPr marL="758825" indent="-342900">
              <a:lnSpc>
                <a:spcPct val="150000"/>
              </a:lnSpc>
              <a:buFont typeface="Wingdings" panose="05000000000000000000" pitchFamily="2" charset="2"/>
              <a:buChar char="Ø"/>
              <a:tabLst>
                <a:tab pos="685800" algn="l"/>
              </a:tabLst>
            </a:pPr>
            <a:r>
              <a:rPr lang="nb-NO" sz="2400" dirty="0"/>
              <a:t>Allergi</a:t>
            </a:r>
          </a:p>
          <a:p>
            <a:pPr marL="342900" indent="-342900">
              <a:lnSpc>
                <a:spcPct val="90000"/>
              </a:lnSpc>
              <a:spcBef>
                <a:spcPts val="1200"/>
              </a:spcBef>
              <a:buFont typeface="Arial" panose="020B0604020202020204" pitchFamily="34" charset="0"/>
              <a:buChar char="•"/>
            </a:pPr>
            <a:endParaRPr lang="nb-NO" dirty="0"/>
          </a:p>
        </p:txBody>
      </p:sp>
      <p:pic>
        <p:nvPicPr>
          <p:cNvPr id="7" name="Picture 4">
            <a:extLst>
              <a:ext uri="{FF2B5EF4-FFF2-40B4-BE49-F238E27FC236}">
                <a16:creationId xmlns:a16="http://schemas.microsoft.com/office/drawing/2014/main" id="{EBC90F89-4077-4B8C-99BD-DBD72181D6F6}"/>
              </a:ext>
            </a:extLst>
          </p:cNvPr>
          <p:cNvPicPr>
            <a:picLocks noChangeAspect="1"/>
          </p:cNvPicPr>
          <p:nvPr/>
        </p:nvPicPr>
        <p:blipFill>
          <a:blip r:embed="rId3"/>
          <a:srcRect/>
          <a:stretch>
            <a:fillRect/>
          </a:stretch>
        </p:blipFill>
        <p:spPr>
          <a:xfrm>
            <a:off x="9161346" y="1739097"/>
            <a:ext cx="2709860" cy="4389432"/>
          </a:xfrm>
          <a:prstGeom prst="rect">
            <a:avLst/>
          </a:prstGeom>
        </p:spPr>
      </p:pic>
      <p:pic>
        <p:nvPicPr>
          <p:cNvPr id="8" name="Bilde 7">
            <a:extLst>
              <a:ext uri="{FF2B5EF4-FFF2-40B4-BE49-F238E27FC236}">
                <a16:creationId xmlns:a16="http://schemas.microsoft.com/office/drawing/2014/main" id="{69BA596C-A41D-4929-8077-3A49591F9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076" y="1739097"/>
            <a:ext cx="2334126" cy="2334126"/>
          </a:xfrm>
          <a:prstGeom prst="rect">
            <a:avLst/>
          </a:prstGeom>
        </p:spPr>
      </p:pic>
      <p:sp>
        <p:nvSpPr>
          <p:cNvPr id="10" name="Tittel 1">
            <a:extLst>
              <a:ext uri="{FF2B5EF4-FFF2-40B4-BE49-F238E27FC236}">
                <a16:creationId xmlns:a16="http://schemas.microsoft.com/office/drawing/2014/main" id="{3C76C1D4-227B-4004-0E2B-28B2F8846E86}"/>
              </a:ext>
            </a:extLst>
          </p:cNvPr>
          <p:cNvSpPr txBox="1">
            <a:spLocks/>
          </p:cNvSpPr>
          <p:nvPr/>
        </p:nvSpPr>
        <p:spPr>
          <a:xfrm>
            <a:off x="769716" y="512089"/>
            <a:ext cx="8679084" cy="669011"/>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Kronisk eksponering og helseskader</a:t>
            </a:r>
          </a:p>
        </p:txBody>
      </p:sp>
      <p:sp>
        <p:nvSpPr>
          <p:cNvPr id="3" name="TekstSylinder 2">
            <a:extLst>
              <a:ext uri="{FF2B5EF4-FFF2-40B4-BE49-F238E27FC236}">
                <a16:creationId xmlns:a16="http://schemas.microsoft.com/office/drawing/2014/main" id="{49402DEC-BFB2-6C92-2C63-9DFCE63346EE}"/>
              </a:ext>
            </a:extLst>
          </p:cNvPr>
          <p:cNvSpPr txBox="1"/>
          <p:nvPr/>
        </p:nvSpPr>
        <p:spPr>
          <a:xfrm>
            <a:off x="9104000" y="5937467"/>
            <a:ext cx="1588897" cy="230832"/>
          </a:xfrm>
          <a:prstGeom prst="rect">
            <a:avLst/>
          </a:prstGeom>
          <a:noFill/>
        </p:spPr>
        <p:txBody>
          <a:bodyPr wrap="none" lIns="91440" tIns="45720" rIns="91440" bIns="45720" rtlCol="0" anchor="t">
            <a:spAutoFit/>
          </a:bodyPr>
          <a:lstStyle/>
          <a:p>
            <a:r>
              <a:rPr lang="nb-NO" sz="900" dirty="0"/>
              <a:t>Illustrasjon: Bjørn Norheim</a:t>
            </a:r>
          </a:p>
        </p:txBody>
      </p:sp>
      <p:pic>
        <p:nvPicPr>
          <p:cNvPr id="2" name="Bilde 1" descr="Et bilde som inneholder Grafikk, Font, grafisk design, design&#10;&#10;Automatisk generert beskrivelse">
            <a:extLst>
              <a:ext uri="{FF2B5EF4-FFF2-40B4-BE49-F238E27FC236}">
                <a16:creationId xmlns:a16="http://schemas.microsoft.com/office/drawing/2014/main" id="{384D43C2-2E8C-03EF-2D7A-D50037E43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059529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69716" y="1717522"/>
            <a:ext cx="9707784" cy="4547113"/>
          </a:xfrm>
        </p:spPr>
        <p:txBody>
          <a:bodyPr>
            <a:normAutofit/>
          </a:bodyPr>
          <a:lstStyle/>
          <a:p>
            <a:pPr marL="342900" indent="-342900">
              <a:spcBef>
                <a:spcPts val="1200"/>
              </a:spcBef>
              <a:buFont typeface="Wingdings" panose="05000000000000000000" pitchFamily="2" charset="2"/>
              <a:buChar char="Ø"/>
            </a:pPr>
            <a:r>
              <a:rPr lang="nb-NO" sz="2000" dirty="0"/>
              <a:t>Skader på cellens DNA eller kromosomer </a:t>
            </a:r>
          </a:p>
          <a:p>
            <a:pPr marL="342900" indent="-342900">
              <a:spcBef>
                <a:spcPts val="1200"/>
              </a:spcBef>
              <a:buFont typeface="Wingdings" panose="05000000000000000000" pitchFamily="2" charset="2"/>
              <a:buChar char="Ø"/>
            </a:pPr>
            <a:r>
              <a:rPr lang="nb-NO" sz="2000" dirty="0"/>
              <a:t>Kan skje på kjønnsceller og andre celler i kroppen </a:t>
            </a:r>
          </a:p>
          <a:p>
            <a:pPr marL="342900" indent="-342900">
              <a:spcBef>
                <a:spcPts val="1200"/>
              </a:spcBef>
              <a:buFont typeface="Wingdings" panose="05000000000000000000" pitchFamily="2" charset="2"/>
              <a:buChar char="Ø"/>
            </a:pPr>
            <a:r>
              <a:rPr lang="nb-NO" sz="2000" dirty="0"/>
              <a:t>Forplantningsskader</a:t>
            </a:r>
          </a:p>
          <a:p>
            <a:pPr lvl="2">
              <a:lnSpc>
                <a:spcPct val="100000"/>
              </a:lnSpc>
              <a:spcBef>
                <a:spcPts val="1200"/>
              </a:spcBef>
            </a:pPr>
            <a:r>
              <a:rPr lang="nb-NO" dirty="0"/>
              <a:t>Skader på forplantningsevnen (både hos kvinner og menn)</a:t>
            </a:r>
          </a:p>
          <a:p>
            <a:pPr lvl="2">
              <a:lnSpc>
                <a:spcPct val="100000"/>
              </a:lnSpc>
              <a:spcBef>
                <a:spcPts val="1200"/>
              </a:spcBef>
            </a:pPr>
            <a:r>
              <a:rPr lang="nb-NO" dirty="0"/>
              <a:t>Skade på fosteret </a:t>
            </a:r>
            <a:r>
              <a:rPr lang="nb-NO" dirty="0" err="1"/>
              <a:t>pga</a:t>
            </a:r>
            <a:r>
              <a:rPr lang="nb-NO" dirty="0"/>
              <a:t> påvirkning før eller under svangerskapet (gjelder både mor og far) og i ammeperioden</a:t>
            </a:r>
          </a:p>
          <a:p>
            <a:pPr lvl="2">
              <a:lnSpc>
                <a:spcPct val="100000"/>
              </a:lnSpc>
              <a:spcBef>
                <a:spcPts val="1200"/>
              </a:spcBef>
            </a:pPr>
            <a:r>
              <a:rPr lang="nb-NO" dirty="0">
                <a:latin typeface="+mn-lt"/>
                <a:ea typeface="Calibri" panose="020F0502020204030204" pitchFamily="34" charset="0"/>
              </a:rPr>
              <a:t>Ved</a:t>
            </a:r>
            <a:r>
              <a:rPr lang="nb-NO" dirty="0">
                <a:ea typeface="Calibri" panose="020F0502020204030204" pitchFamily="34" charset="0"/>
              </a:rPr>
              <a:t> s</a:t>
            </a:r>
            <a:r>
              <a:rPr lang="nb-NO" dirty="0">
                <a:latin typeface="+mn-lt"/>
                <a:ea typeface="Calibri" panose="020F0502020204030204" pitchFamily="34" charset="0"/>
              </a:rPr>
              <a:t>kade på sæd-/eggceller kan skaden bli arvelig, altså overføres til neste generasjon</a:t>
            </a:r>
            <a:br>
              <a:rPr lang="nb-NO" dirty="0">
                <a:latin typeface="+mn-lt"/>
                <a:ea typeface="Calibri" panose="020F0502020204030204" pitchFamily="34" charset="0"/>
              </a:rPr>
            </a:br>
            <a:endParaRPr lang="nb-NO" dirty="0">
              <a:ea typeface="Calibri" panose="020F0502020204030204" pitchFamily="34" charset="0"/>
            </a:endParaRPr>
          </a:p>
          <a:p>
            <a:pPr indent="-216000">
              <a:lnSpc>
                <a:spcPct val="100000"/>
              </a:lnSpc>
              <a:spcBef>
                <a:spcPts val="1200"/>
              </a:spcBef>
            </a:pPr>
            <a:r>
              <a:rPr lang="nb-NO" dirty="0"/>
              <a:t>NB! Ekstra viktig å være obs på gravides eksponering.</a:t>
            </a:r>
          </a:p>
          <a:p>
            <a:pPr marL="774900" lvl="1" indent="-342900">
              <a:spcBef>
                <a:spcPts val="1200"/>
              </a:spcBef>
            </a:pPr>
            <a:endParaRPr lang="nb-NO" sz="2400" dirty="0"/>
          </a:p>
          <a:p>
            <a:pPr marL="342900" indent="-342900">
              <a:spcBef>
                <a:spcPts val="1200"/>
              </a:spcBef>
              <a:buFont typeface="Arial" panose="020B0604020202020204" pitchFamily="34" charset="0"/>
              <a:buChar char="•"/>
            </a:pPr>
            <a:endParaRPr lang="nb-NO" sz="2400" dirty="0"/>
          </a:p>
          <a:p>
            <a:pPr marL="342900" indent="-342900">
              <a:lnSpc>
                <a:spcPct val="90000"/>
              </a:lnSpc>
              <a:spcBef>
                <a:spcPts val="1200"/>
              </a:spcBef>
              <a:buFont typeface="Arial" panose="020B0604020202020204" pitchFamily="34" charset="0"/>
              <a:buChar char="•"/>
            </a:pPr>
            <a:endParaRPr lang="nb-NO" dirty="0"/>
          </a:p>
        </p:txBody>
      </p:sp>
      <p:sp>
        <p:nvSpPr>
          <p:cNvPr id="8" name="Tittel 1">
            <a:extLst>
              <a:ext uri="{FF2B5EF4-FFF2-40B4-BE49-F238E27FC236}">
                <a16:creationId xmlns:a16="http://schemas.microsoft.com/office/drawing/2014/main" id="{8A91E43E-BD39-74CC-7508-9594C774B5AF}"/>
              </a:ext>
            </a:extLst>
          </p:cNvPr>
          <p:cNvSpPr txBox="1">
            <a:spLocks/>
          </p:cNvSpPr>
          <p:nvPr/>
        </p:nvSpPr>
        <p:spPr>
          <a:xfrm>
            <a:off x="769716" y="512089"/>
            <a:ext cx="9136284" cy="707111"/>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Kroniske effekter - arvestoffskader</a:t>
            </a:r>
          </a:p>
        </p:txBody>
      </p:sp>
      <p:pic>
        <p:nvPicPr>
          <p:cNvPr id="2" name="Bilde 1" descr="Et bilde som inneholder Grafikk, Font, grafisk design, design&#10;&#10;Automatisk generert beskrivelse">
            <a:extLst>
              <a:ext uri="{FF2B5EF4-FFF2-40B4-BE49-F238E27FC236}">
                <a16:creationId xmlns:a16="http://schemas.microsoft.com/office/drawing/2014/main" id="{68045569-3053-0230-BD6E-890EA359C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447163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69716" y="2423762"/>
            <a:ext cx="8397144" cy="2010476"/>
          </a:xfrm>
        </p:spPr>
        <p:txBody>
          <a:bodyPr>
            <a:normAutofit fontScale="92500"/>
          </a:bodyPr>
          <a:lstStyle/>
          <a:p>
            <a:pPr marL="342900" lvl="0" indent="-342900">
              <a:spcBef>
                <a:spcPts val="1200"/>
              </a:spcBef>
              <a:buFont typeface="Wingdings" panose="05000000000000000000" pitchFamily="2" charset="2"/>
              <a:buChar char="Ø"/>
            </a:pPr>
            <a:r>
              <a:rPr lang="nb-NO" sz="2400" dirty="0"/>
              <a:t>Vekst og deling av enkelte celler i kroppen er ute av kontroll </a:t>
            </a:r>
            <a:br>
              <a:rPr lang="nb-NO" sz="2400" dirty="0"/>
            </a:br>
            <a:endParaRPr lang="nb-NO" sz="2400" dirty="0"/>
          </a:p>
          <a:p>
            <a:pPr marL="342900" lvl="0" indent="-342900">
              <a:spcBef>
                <a:spcPts val="1200"/>
              </a:spcBef>
              <a:buFont typeface="Wingdings" panose="05000000000000000000" pitchFamily="2" charset="2"/>
              <a:buChar char="Ø"/>
            </a:pPr>
            <a:r>
              <a:rPr lang="nb-NO" sz="2400" dirty="0"/>
              <a:t>Ofte må mange ting virke sammen for at kreften skal</a:t>
            </a:r>
            <a:br>
              <a:rPr lang="nb-NO" sz="2400" dirty="0"/>
            </a:br>
            <a:r>
              <a:rPr lang="nb-NO" sz="2400" dirty="0"/>
              <a:t>få utvikle seg og det kan gå mange år før en kreft utvikler seg.</a:t>
            </a:r>
          </a:p>
          <a:p>
            <a:pPr marL="342900" indent="-342900">
              <a:lnSpc>
                <a:spcPct val="90000"/>
              </a:lnSpc>
              <a:spcBef>
                <a:spcPts val="1200"/>
              </a:spcBef>
              <a:buFont typeface="Arial" panose="020B0604020202020204" pitchFamily="34" charset="0"/>
              <a:buChar char="•"/>
            </a:pPr>
            <a:endParaRPr lang="nb-NO" dirty="0"/>
          </a:p>
        </p:txBody>
      </p:sp>
      <p:sp>
        <p:nvSpPr>
          <p:cNvPr id="7" name="Tittel 1">
            <a:extLst>
              <a:ext uri="{FF2B5EF4-FFF2-40B4-BE49-F238E27FC236}">
                <a16:creationId xmlns:a16="http://schemas.microsoft.com/office/drawing/2014/main" id="{BF02F24B-4211-ED5E-458B-9068702B0763}"/>
              </a:ext>
            </a:extLst>
          </p:cNvPr>
          <p:cNvSpPr txBox="1">
            <a:spLocks/>
          </p:cNvSpPr>
          <p:nvPr/>
        </p:nvSpPr>
        <p:spPr>
          <a:xfrm>
            <a:off x="769716" y="512089"/>
            <a:ext cx="7254144" cy="1042989"/>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Kroniske effekter - kreft</a:t>
            </a:r>
          </a:p>
        </p:txBody>
      </p:sp>
      <p:pic>
        <p:nvPicPr>
          <p:cNvPr id="2" name="Bilde 1" descr="Et bilde som inneholder Grafikk, Font, grafisk design, design&#10;&#10;Automatisk generert beskrivelse">
            <a:extLst>
              <a:ext uri="{FF2B5EF4-FFF2-40B4-BE49-F238E27FC236}">
                <a16:creationId xmlns:a16="http://schemas.microsoft.com/office/drawing/2014/main" id="{1784987C-1502-F8B9-5ADF-CE16849AE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48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769717" y="1689100"/>
            <a:ext cx="7523384" cy="4737980"/>
          </a:xfrm>
        </p:spPr>
        <p:txBody>
          <a:bodyPr>
            <a:normAutofit/>
          </a:bodyPr>
          <a:lstStyle/>
          <a:p>
            <a:pPr>
              <a:lnSpc>
                <a:spcPct val="90000"/>
              </a:lnSpc>
              <a:spcBef>
                <a:spcPts val="1200"/>
              </a:spcBef>
            </a:pPr>
            <a:r>
              <a:rPr lang="nb-NO" sz="2800" dirty="0"/>
              <a:t>	</a:t>
            </a:r>
          </a:p>
          <a:p>
            <a:pPr>
              <a:lnSpc>
                <a:spcPct val="90000"/>
              </a:lnSpc>
              <a:spcBef>
                <a:spcPts val="1200"/>
              </a:spcBef>
            </a:pPr>
            <a:r>
              <a:rPr lang="nb-NO" dirty="0"/>
              <a:t>Vi deler plantevernmidlene inn i tre grupper</a:t>
            </a:r>
          </a:p>
          <a:p>
            <a:pPr marL="457200" indent="-457200">
              <a:lnSpc>
                <a:spcPct val="90000"/>
              </a:lnSpc>
              <a:spcBef>
                <a:spcPts val="1200"/>
              </a:spcBef>
              <a:buFont typeface="Wingdings" panose="05000000000000000000" pitchFamily="2" charset="2"/>
              <a:buChar char="Ø"/>
            </a:pPr>
            <a:r>
              <a:rPr lang="nb-NO" dirty="0"/>
              <a:t>Insektmidler</a:t>
            </a:r>
          </a:p>
          <a:p>
            <a:pPr marL="457200" indent="-457200">
              <a:lnSpc>
                <a:spcPct val="90000"/>
              </a:lnSpc>
              <a:spcBef>
                <a:spcPts val="1200"/>
              </a:spcBef>
              <a:buFont typeface="Wingdings" panose="05000000000000000000" pitchFamily="2" charset="2"/>
              <a:buChar char="Ø"/>
            </a:pPr>
            <a:r>
              <a:rPr lang="nb-NO" dirty="0"/>
              <a:t>Soppmidler</a:t>
            </a:r>
          </a:p>
          <a:p>
            <a:pPr marL="457200" indent="-457200">
              <a:lnSpc>
                <a:spcPct val="90000"/>
              </a:lnSpc>
              <a:spcBef>
                <a:spcPts val="1200"/>
              </a:spcBef>
              <a:buFont typeface="Wingdings" panose="05000000000000000000" pitchFamily="2" charset="2"/>
              <a:buChar char="Ø"/>
            </a:pPr>
            <a:r>
              <a:rPr lang="nb-NO" dirty="0"/>
              <a:t>Ugrasmidler</a:t>
            </a:r>
          </a:p>
          <a:p>
            <a:pPr marL="457200" indent="-457200">
              <a:lnSpc>
                <a:spcPct val="90000"/>
              </a:lnSpc>
              <a:spcBef>
                <a:spcPts val="1200"/>
              </a:spcBef>
              <a:buFont typeface="Wingdings" panose="05000000000000000000" pitchFamily="2" charset="2"/>
              <a:buChar char="Ø"/>
            </a:pPr>
            <a:endParaRPr lang="nb-NO" sz="2800" dirty="0"/>
          </a:p>
          <a:p>
            <a:pPr>
              <a:lnSpc>
                <a:spcPct val="90000"/>
              </a:lnSpc>
              <a:spcBef>
                <a:spcPts val="1200"/>
              </a:spcBef>
            </a:pPr>
            <a:r>
              <a:rPr lang="nb-NO" sz="2000" dirty="0"/>
              <a:t>Alle disse er vidt forskjellige ut fra hvilket kjemisk undergruppe de har og hvilke aktive stoffer de inneholder</a:t>
            </a:r>
          </a:p>
          <a:p>
            <a:pPr marL="1105200" lvl="2" indent="-457200">
              <a:spcBef>
                <a:spcPts val="1200"/>
              </a:spcBef>
              <a:buFont typeface="Wingdings" panose="05000000000000000000" pitchFamily="2" charset="2"/>
              <a:buChar char="Ø"/>
            </a:pPr>
            <a:endParaRPr lang="nb-NO" sz="1600" dirty="0"/>
          </a:p>
          <a:p>
            <a:pPr>
              <a:lnSpc>
                <a:spcPct val="90000"/>
              </a:lnSpc>
              <a:spcBef>
                <a:spcPts val="1200"/>
              </a:spcBef>
            </a:pPr>
            <a:endParaRPr lang="nb-NO" sz="2800" dirty="0"/>
          </a:p>
          <a:p>
            <a:pPr marL="774900" lvl="1" indent="-342900">
              <a:spcBef>
                <a:spcPts val="1200"/>
              </a:spcBef>
            </a:pPr>
            <a:endParaRPr lang="nb-NO" sz="2000" dirty="0">
              <a:highlight>
                <a:srgbClr val="FF0000"/>
              </a:highlight>
            </a:endParaRPr>
          </a:p>
        </p:txBody>
      </p:sp>
      <p:sp>
        <p:nvSpPr>
          <p:cNvPr id="7" name="Tittel 1">
            <a:extLst>
              <a:ext uri="{FF2B5EF4-FFF2-40B4-BE49-F238E27FC236}">
                <a16:creationId xmlns:a16="http://schemas.microsoft.com/office/drawing/2014/main" id="{9D7E7DD3-88D6-1C12-49A2-C3FC2F907CF9}"/>
              </a:ext>
            </a:extLst>
          </p:cNvPr>
          <p:cNvSpPr txBox="1">
            <a:spLocks/>
          </p:cNvSpPr>
          <p:nvPr/>
        </p:nvSpPr>
        <p:spPr>
          <a:xfrm>
            <a:off x="769716" y="512090"/>
            <a:ext cx="8628284" cy="771108"/>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Mer om enkelte plantevernmidler</a:t>
            </a:r>
          </a:p>
        </p:txBody>
      </p:sp>
      <p:pic>
        <p:nvPicPr>
          <p:cNvPr id="2" name="Bilde 1" descr="Et bilde som inneholder Grafikk, Font, grafisk design, design&#10;&#10;Automatisk generert beskrivelse">
            <a:extLst>
              <a:ext uri="{FF2B5EF4-FFF2-40B4-BE49-F238E27FC236}">
                <a16:creationId xmlns:a16="http://schemas.microsoft.com/office/drawing/2014/main" id="{0231EF12-95F5-35CA-E61A-802C9BDEE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487981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540DB99C-17FA-9F88-878B-100753CAFEC1}"/>
              </a:ext>
            </a:extLst>
          </p:cNvPr>
          <p:cNvGraphicFramePr>
            <a:graphicFrameLocks noGrp="1"/>
          </p:cNvGraphicFramePr>
          <p:nvPr>
            <p:extLst>
              <p:ext uri="{D42A27DB-BD31-4B8C-83A1-F6EECF244321}">
                <p14:modId xmlns:p14="http://schemas.microsoft.com/office/powerpoint/2010/main" val="834058912"/>
              </p:ext>
            </p:extLst>
          </p:nvPr>
        </p:nvGraphicFramePr>
        <p:xfrm>
          <a:off x="284018" y="481527"/>
          <a:ext cx="11623964" cy="5893348"/>
        </p:xfrm>
        <a:graphic>
          <a:graphicData uri="http://schemas.openxmlformats.org/drawingml/2006/table">
            <a:tbl>
              <a:tblPr>
                <a:tableStyleId>{5C22544A-7EE6-4342-B048-85BDC9FD1C3A}</a:tableStyleId>
              </a:tblPr>
              <a:tblGrid>
                <a:gridCol w="2045210">
                  <a:extLst>
                    <a:ext uri="{9D8B030D-6E8A-4147-A177-3AD203B41FA5}">
                      <a16:colId xmlns:a16="http://schemas.microsoft.com/office/drawing/2014/main" val="1971085010"/>
                    </a:ext>
                  </a:extLst>
                </a:gridCol>
                <a:gridCol w="421358">
                  <a:extLst>
                    <a:ext uri="{9D8B030D-6E8A-4147-A177-3AD203B41FA5}">
                      <a16:colId xmlns:a16="http://schemas.microsoft.com/office/drawing/2014/main" val="3041600797"/>
                    </a:ext>
                  </a:extLst>
                </a:gridCol>
                <a:gridCol w="1357287">
                  <a:extLst>
                    <a:ext uri="{9D8B030D-6E8A-4147-A177-3AD203B41FA5}">
                      <a16:colId xmlns:a16="http://schemas.microsoft.com/office/drawing/2014/main" val="4146712861"/>
                    </a:ext>
                  </a:extLst>
                </a:gridCol>
                <a:gridCol w="1450109">
                  <a:extLst>
                    <a:ext uri="{9D8B030D-6E8A-4147-A177-3AD203B41FA5}">
                      <a16:colId xmlns:a16="http://schemas.microsoft.com/office/drawing/2014/main" val="2183621171"/>
                    </a:ext>
                  </a:extLst>
                </a:gridCol>
                <a:gridCol w="1597891">
                  <a:extLst>
                    <a:ext uri="{9D8B030D-6E8A-4147-A177-3AD203B41FA5}">
                      <a16:colId xmlns:a16="http://schemas.microsoft.com/office/drawing/2014/main" val="2730844440"/>
                    </a:ext>
                  </a:extLst>
                </a:gridCol>
                <a:gridCol w="1681018">
                  <a:extLst>
                    <a:ext uri="{9D8B030D-6E8A-4147-A177-3AD203B41FA5}">
                      <a16:colId xmlns:a16="http://schemas.microsoft.com/office/drawing/2014/main" val="3703358390"/>
                    </a:ext>
                  </a:extLst>
                </a:gridCol>
                <a:gridCol w="2243013">
                  <a:extLst>
                    <a:ext uri="{9D8B030D-6E8A-4147-A177-3AD203B41FA5}">
                      <a16:colId xmlns:a16="http://schemas.microsoft.com/office/drawing/2014/main" val="3379095491"/>
                    </a:ext>
                  </a:extLst>
                </a:gridCol>
                <a:gridCol w="828078">
                  <a:extLst>
                    <a:ext uri="{9D8B030D-6E8A-4147-A177-3AD203B41FA5}">
                      <a16:colId xmlns:a16="http://schemas.microsoft.com/office/drawing/2014/main" val="3494960872"/>
                    </a:ext>
                  </a:extLst>
                </a:gridCol>
              </a:tblGrid>
              <a:tr h="286110">
                <a:tc>
                  <a:txBody>
                    <a:bodyPr/>
                    <a:lstStyle/>
                    <a:p>
                      <a:pPr algn="ctr"/>
                      <a:r>
                        <a:rPr lang="nb-NO" sz="1400" dirty="0">
                          <a:effectLst/>
                        </a:rPr>
                        <a:t>1</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2</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3</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4</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5</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6</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7</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ctr"/>
                      <a:r>
                        <a:rPr lang="nb-NO" sz="1400" dirty="0">
                          <a:effectLst/>
                        </a:rPr>
                        <a:t>8</a:t>
                      </a:r>
                      <a:endParaRPr lang="nb-NO" sz="1400" dirty="0">
                        <a:effectLst/>
                        <a:latin typeface="Times New Roman" panose="02020603050405020304" pitchFamily="18" charset="0"/>
                        <a:ea typeface="Times New Roman" panose="02020603050405020304" pitchFamily="18" charset="0"/>
                      </a:endParaRPr>
                    </a:p>
                  </a:txBody>
                  <a:tcPr marL="23960" marR="23960" marT="0" marB="0"/>
                </a:tc>
                <a:extLst>
                  <a:ext uri="{0D108BD9-81ED-4DB2-BD59-A6C34878D82A}">
                    <a16:rowId xmlns:a16="http://schemas.microsoft.com/office/drawing/2014/main" val="2852275321"/>
                  </a:ext>
                </a:extLst>
              </a:tr>
              <a:tr h="1345737">
                <a:tc>
                  <a:txBody>
                    <a:bodyPr/>
                    <a:lstStyle/>
                    <a:p>
                      <a:pPr algn="l"/>
                      <a:r>
                        <a:rPr lang="nb-NO" sz="1400" dirty="0">
                          <a:effectLst/>
                        </a:rPr>
                        <a:t> Arbeidsoppgave eller arbeidsplass der kjemikalier kan innebære helserisiko</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marL="71755" marR="71755" algn="ctr">
                        <a:spcAft>
                          <a:spcPts val="0"/>
                        </a:spcAft>
                      </a:pPr>
                      <a:r>
                        <a:rPr lang="nb-NO" sz="1400" dirty="0">
                          <a:effectLst/>
                        </a:rPr>
                        <a:t>Varighet</a:t>
                      </a:r>
                      <a:endParaRPr lang="nb-NO" sz="1400" dirty="0">
                        <a:effectLst/>
                        <a:latin typeface="Times New Roman" panose="02020603050405020304" pitchFamily="18" charset="0"/>
                        <a:ea typeface="Times New Roman" panose="02020603050405020304" pitchFamily="18" charset="0"/>
                      </a:endParaRPr>
                    </a:p>
                  </a:txBody>
                  <a:tcPr marL="23960" marR="23960" marT="0" marB="0" vert="vert270"/>
                </a:tc>
                <a:tc>
                  <a:txBody>
                    <a:bodyPr/>
                    <a:lstStyle/>
                    <a:p>
                      <a:pPr algn="l"/>
                      <a:r>
                        <a:rPr lang="nb-NO" sz="1400" dirty="0">
                          <a:effectLst/>
                        </a:rPr>
                        <a:t> Aktuelle kjemikalier/ forurensninger</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 Eksponering</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 Farlige egenskaper</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 Mulige helseskader</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 Iverksatte tiltak / vernetiltak</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 Risiko</a:t>
                      </a:r>
                      <a:endParaRPr lang="nb-NO" sz="1400" dirty="0">
                        <a:effectLst/>
                        <a:latin typeface="Times New Roman" panose="02020603050405020304" pitchFamily="18" charset="0"/>
                        <a:ea typeface="Times New Roman" panose="02020603050405020304" pitchFamily="18" charset="0"/>
                      </a:endParaRPr>
                    </a:p>
                  </a:txBody>
                  <a:tcPr marL="23960" marR="23960" marT="0" marB="0"/>
                </a:tc>
                <a:extLst>
                  <a:ext uri="{0D108BD9-81ED-4DB2-BD59-A6C34878D82A}">
                    <a16:rowId xmlns:a16="http://schemas.microsoft.com/office/drawing/2014/main" val="4135207296"/>
                  </a:ext>
                </a:extLst>
              </a:tr>
              <a:tr h="4261501">
                <a:tc>
                  <a:txBody>
                    <a:bodyPr/>
                    <a:lstStyle/>
                    <a:p>
                      <a:pPr algn="l"/>
                      <a:r>
                        <a:rPr lang="nb-NO" sz="1400" dirty="0">
                          <a:effectLst/>
                        </a:rPr>
                        <a:t>Ved til blanding, utsprøyting og vedlikehold/reinhold av og med åkersprøyte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marL="71755" marR="71755" algn="l">
                        <a:spcAft>
                          <a:spcPts val="0"/>
                        </a:spcAft>
                      </a:pPr>
                      <a:r>
                        <a:rPr lang="nb-NO" sz="1400" dirty="0">
                          <a:effectLst/>
                        </a:rPr>
                        <a:t>Ca. 2 – 3 timer per utsprøyting</a:t>
                      </a:r>
                      <a:endParaRPr lang="nb-NO" sz="1400" dirty="0">
                        <a:effectLst/>
                        <a:latin typeface="Times New Roman" panose="02020603050405020304" pitchFamily="18" charset="0"/>
                        <a:ea typeface="Times New Roman" panose="02020603050405020304" pitchFamily="18" charset="0"/>
                      </a:endParaRPr>
                    </a:p>
                  </a:txBody>
                  <a:tcPr marL="23960" marR="23960" marT="0" marB="0" vert="vert"/>
                </a:tc>
                <a:tc>
                  <a:txBody>
                    <a:bodyPr/>
                    <a:lstStyle/>
                    <a:p>
                      <a:pPr algn="l"/>
                      <a:r>
                        <a:rPr lang="nb-NO" sz="1400" dirty="0">
                          <a:effectLst/>
                        </a:rPr>
                        <a:t>MCPA DMA</a:t>
                      </a:r>
                    </a:p>
                    <a:p>
                      <a:pPr algn="l"/>
                      <a:r>
                        <a:rPr lang="nb-NO" sz="1400" dirty="0" err="1">
                          <a:effectLst/>
                        </a:rPr>
                        <a:t>Ca</a:t>
                      </a:r>
                      <a:r>
                        <a:rPr lang="nb-NO" sz="1400" dirty="0">
                          <a:effectLst/>
                        </a:rPr>
                        <a:t> 78 %</a:t>
                      </a:r>
                    </a:p>
                    <a:p>
                      <a:pPr algn="l"/>
                      <a:r>
                        <a:rPr lang="nb-NO" sz="1400" dirty="0">
                          <a:effectLst/>
                        </a:rPr>
                        <a:t> </a:t>
                      </a:r>
                    </a:p>
                    <a:p>
                      <a:pPr algn="l"/>
                      <a:r>
                        <a:rPr lang="nb-NO" sz="1400" dirty="0">
                          <a:effectLst/>
                        </a:rPr>
                        <a:t>4-chloro-2-methylphenol</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Flytende, damp og sprøytetåke</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 H 302 Farlig ved svelging</a:t>
                      </a:r>
                    </a:p>
                    <a:p>
                      <a:pPr algn="l"/>
                      <a:r>
                        <a:rPr lang="nb-NO" sz="1400" dirty="0">
                          <a:effectLst/>
                        </a:rPr>
                        <a:t>H318 Gir alvorlig øyeskade</a:t>
                      </a:r>
                    </a:p>
                    <a:p>
                      <a:pPr algn="l"/>
                      <a:r>
                        <a:rPr lang="nb-NO" sz="1400" dirty="0">
                          <a:effectLst/>
                        </a:rPr>
                        <a:t>H335 Kan forårsake irritasjon av luftveiene</a:t>
                      </a:r>
                    </a:p>
                    <a:p>
                      <a:pPr algn="l"/>
                      <a:r>
                        <a:rPr lang="nb-NO" sz="1400" dirty="0">
                          <a:effectLst/>
                        </a:rPr>
                        <a:t>H410 - Meget giftig, med langtidsvirkning, for liv i vann.</a:t>
                      </a:r>
                    </a:p>
                    <a:p>
                      <a:pPr algn="l"/>
                      <a:r>
                        <a:rPr lang="nb-NO" sz="1400" dirty="0">
                          <a:effectLst/>
                        </a:rPr>
                        <a:t>P 261 Unngå innånding av aerosoler</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Kan medføre betydelig skade på øyne, samt etseskader på hud, og irritasjon7skade på luftveiene</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Bruk hansker av </a:t>
                      </a:r>
                      <a:r>
                        <a:rPr lang="nb-NO" sz="1400" dirty="0" err="1">
                          <a:effectLst/>
                        </a:rPr>
                        <a:t>Polyvonklorid</a:t>
                      </a:r>
                      <a:r>
                        <a:rPr lang="nb-NO" sz="1400" dirty="0">
                          <a:effectLst/>
                        </a:rPr>
                        <a:t> (PVC) eller Nitril beregnet for heldags gjennomtrengning.</a:t>
                      </a:r>
                    </a:p>
                    <a:p>
                      <a:pPr algn="l"/>
                      <a:r>
                        <a:rPr lang="nb-NO" sz="1400" dirty="0">
                          <a:effectLst/>
                        </a:rPr>
                        <a:t>Ansiktsskjerm eller briller ved fare for sprut. Maske med ABEK/P3 filter. Verneklær etter aktivitet og eksponering (Kjemikaliebestandig) dress. Vask hender før pauser og umiddelbart etter å ha håndtert stoffet. Ikke spis, drikk eller røyk under arbeidet med stoffet </a:t>
                      </a:r>
                      <a:endParaRPr lang="nb-NO" sz="1400" dirty="0">
                        <a:effectLst/>
                        <a:latin typeface="Times New Roman" panose="02020603050405020304" pitchFamily="18" charset="0"/>
                        <a:ea typeface="Times New Roman" panose="02020603050405020304" pitchFamily="18" charset="0"/>
                      </a:endParaRPr>
                    </a:p>
                  </a:txBody>
                  <a:tcPr marL="23960" marR="23960" marT="0" marB="0"/>
                </a:tc>
                <a:tc>
                  <a:txBody>
                    <a:bodyPr/>
                    <a:lstStyle/>
                    <a:p>
                      <a:pPr algn="l"/>
                      <a:r>
                        <a:rPr lang="nb-NO" sz="1400" dirty="0">
                          <a:effectLst/>
                        </a:rPr>
                        <a:t>Følges alle tiltak er risiko lav.</a:t>
                      </a:r>
                      <a:endParaRPr lang="nb-NO" sz="1400" dirty="0">
                        <a:effectLst/>
                        <a:latin typeface="Times New Roman" panose="02020603050405020304" pitchFamily="18" charset="0"/>
                        <a:ea typeface="Times New Roman" panose="02020603050405020304" pitchFamily="18" charset="0"/>
                      </a:endParaRPr>
                    </a:p>
                  </a:txBody>
                  <a:tcPr marL="23960" marR="23960" marT="0" marB="0"/>
                </a:tc>
                <a:extLst>
                  <a:ext uri="{0D108BD9-81ED-4DB2-BD59-A6C34878D82A}">
                    <a16:rowId xmlns:a16="http://schemas.microsoft.com/office/drawing/2014/main" val="304021744"/>
                  </a:ext>
                </a:extLst>
              </a:tr>
            </a:tbl>
          </a:graphicData>
        </a:graphic>
      </p:graphicFrame>
      <p:sp>
        <p:nvSpPr>
          <p:cNvPr id="8" name="TekstSylinder 7">
            <a:extLst>
              <a:ext uri="{FF2B5EF4-FFF2-40B4-BE49-F238E27FC236}">
                <a16:creationId xmlns:a16="http://schemas.microsoft.com/office/drawing/2014/main" id="{BB0ABCCD-E7F0-9757-AB09-30F0668632B6}"/>
              </a:ext>
            </a:extLst>
          </p:cNvPr>
          <p:cNvSpPr txBox="1"/>
          <p:nvPr/>
        </p:nvSpPr>
        <p:spPr>
          <a:xfrm>
            <a:off x="177800" y="112195"/>
            <a:ext cx="4559774" cy="369332"/>
          </a:xfrm>
          <a:prstGeom prst="rect">
            <a:avLst/>
          </a:prstGeom>
          <a:noFill/>
        </p:spPr>
        <p:txBody>
          <a:bodyPr wrap="none" rtlCol="0">
            <a:spAutoFit/>
          </a:bodyPr>
          <a:lstStyle/>
          <a:p>
            <a:r>
              <a:rPr lang="nb-NO" b="1" dirty="0"/>
              <a:t>Eksempel på risikovurdering </a:t>
            </a:r>
            <a:r>
              <a:rPr lang="nb-NO" b="1" dirty="0" err="1"/>
              <a:t>Agroxone</a:t>
            </a:r>
            <a:endParaRPr lang="nb-NO" b="1" dirty="0"/>
          </a:p>
        </p:txBody>
      </p:sp>
      <p:pic>
        <p:nvPicPr>
          <p:cNvPr id="2" name="Bilde 1" descr="Et bilde som inneholder Grafikk, Font, grafisk design, design&#10;&#10;Automatisk generert beskrivelse">
            <a:extLst>
              <a:ext uri="{FF2B5EF4-FFF2-40B4-BE49-F238E27FC236}">
                <a16:creationId xmlns:a16="http://schemas.microsoft.com/office/drawing/2014/main" id="{47B34318-B330-E641-A238-0B2570837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7310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C3CE84-103B-B342-8D70-CD4DB8D9D735}"/>
              </a:ext>
            </a:extLst>
          </p:cNvPr>
          <p:cNvSpPr>
            <a:spLocks noGrp="1"/>
          </p:cNvSpPr>
          <p:nvPr>
            <p:ph type="title"/>
          </p:nvPr>
        </p:nvSpPr>
        <p:spPr/>
        <p:txBody>
          <a:bodyPr>
            <a:normAutofit/>
          </a:bodyPr>
          <a:lstStyle/>
          <a:p>
            <a:r>
              <a:rPr lang="nb-NO" dirty="0"/>
              <a:t>Hva er eksponering?</a:t>
            </a:r>
          </a:p>
        </p:txBody>
      </p:sp>
      <p:sp>
        <p:nvSpPr>
          <p:cNvPr id="3" name="Plassholder for tekst 2">
            <a:extLst>
              <a:ext uri="{FF2B5EF4-FFF2-40B4-BE49-F238E27FC236}">
                <a16:creationId xmlns:a16="http://schemas.microsoft.com/office/drawing/2014/main" id="{BFE077C2-D4D7-634B-B7EA-29AD510EFA3A}"/>
              </a:ext>
            </a:extLst>
          </p:cNvPr>
          <p:cNvSpPr>
            <a:spLocks noGrp="1"/>
          </p:cNvSpPr>
          <p:nvPr>
            <p:ph idx="1"/>
          </p:nvPr>
        </p:nvSpPr>
        <p:spPr>
          <a:xfrm>
            <a:off x="6096000" y="1764221"/>
            <a:ext cx="5713476" cy="4536567"/>
          </a:xfrm>
        </p:spPr>
        <p:txBody>
          <a:bodyPr>
            <a:normAutofit/>
          </a:bodyPr>
          <a:lstStyle/>
          <a:p>
            <a:pPr marL="0" indent="0">
              <a:buNone/>
            </a:pPr>
            <a:r>
              <a:rPr lang="nb-NO" sz="3200" i="1" dirty="0"/>
              <a:t>Den mengden av en helseskadelig belastning du har blitt utsatt for.</a:t>
            </a:r>
          </a:p>
          <a:p>
            <a:endParaRPr lang="nb-NO" dirty="0"/>
          </a:p>
        </p:txBody>
      </p:sp>
      <p:grpSp>
        <p:nvGrpSpPr>
          <p:cNvPr id="20" name="Gruppe 19">
            <a:extLst>
              <a:ext uri="{FF2B5EF4-FFF2-40B4-BE49-F238E27FC236}">
                <a16:creationId xmlns:a16="http://schemas.microsoft.com/office/drawing/2014/main" id="{9AC4F8D4-10CD-4704-AA67-A84D42BC3B04}"/>
              </a:ext>
            </a:extLst>
          </p:cNvPr>
          <p:cNvGrpSpPr/>
          <p:nvPr/>
        </p:nvGrpSpPr>
        <p:grpSpPr>
          <a:xfrm>
            <a:off x="891637" y="1602200"/>
            <a:ext cx="3997863" cy="4886549"/>
            <a:chOff x="6599858" y="389074"/>
            <a:chExt cx="5167079" cy="6290223"/>
          </a:xfrm>
        </p:grpSpPr>
        <p:pic>
          <p:nvPicPr>
            <p:cNvPr id="21" name="Picture 6" descr="Man, Walking, Confident, Silhouette">
              <a:extLst>
                <a:ext uri="{FF2B5EF4-FFF2-40B4-BE49-F238E27FC236}">
                  <a16:creationId xmlns:a16="http://schemas.microsoft.com/office/drawing/2014/main" id="{9693E696-8CD8-4623-A0BF-3C028EB6E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490" y="1690688"/>
              <a:ext cx="2320447" cy="4640894"/>
            </a:xfrm>
            <a:prstGeom prst="rect">
              <a:avLst/>
            </a:prstGeom>
            <a:noFill/>
            <a:extLst>
              <a:ext uri="{909E8E84-426E-40DD-AFC4-6F175D3DCCD1}">
                <a14:hiddenFill xmlns:a14="http://schemas.microsoft.com/office/drawing/2010/main">
                  <a:solidFill>
                    <a:srgbClr val="FFFFFF"/>
                  </a:solidFill>
                </a14:hiddenFill>
              </a:ext>
            </a:extLst>
          </p:spPr>
        </p:pic>
        <p:sp>
          <p:nvSpPr>
            <p:cNvPr id="22" name="TekstSylinder 21">
              <a:extLst>
                <a:ext uri="{FF2B5EF4-FFF2-40B4-BE49-F238E27FC236}">
                  <a16:creationId xmlns:a16="http://schemas.microsoft.com/office/drawing/2014/main" id="{B823F433-BFA4-4585-8EBB-9AF9F4EE4993}"/>
                </a:ext>
              </a:extLst>
            </p:cNvPr>
            <p:cNvSpPr txBox="1"/>
            <p:nvPr/>
          </p:nvSpPr>
          <p:spPr>
            <a:xfrm>
              <a:off x="9465789" y="6389288"/>
              <a:ext cx="1798637" cy="261610"/>
            </a:xfrm>
            <a:prstGeom prst="rect">
              <a:avLst/>
            </a:prstGeom>
            <a:noFill/>
          </p:spPr>
          <p:txBody>
            <a:bodyPr wrap="square" lIns="91440" tIns="45720" rIns="91440" bIns="45720" rtlCol="0" anchor="t">
              <a:spAutoFit/>
            </a:bodyPr>
            <a:lstStyle/>
            <a:p>
              <a:r>
                <a:rPr lang="nb-NO" sz="1050" dirty="0"/>
                <a:t>Foto: www.pixabay.com</a:t>
              </a:r>
              <a:endParaRPr lang="nb-NO" sz="1050" dirty="0">
                <a:cs typeface="Calibri"/>
              </a:endParaRPr>
            </a:p>
          </p:txBody>
        </p:sp>
        <p:pic>
          <p:nvPicPr>
            <p:cNvPr id="23" name="Picture 20" descr="Danger, Explosion, Explosive, Fire, Flammable, Hazard">
              <a:extLst>
                <a:ext uri="{FF2B5EF4-FFF2-40B4-BE49-F238E27FC236}">
                  <a16:creationId xmlns:a16="http://schemas.microsoft.com/office/drawing/2014/main" id="{57B91113-07C2-4029-B8F5-BD5F29471A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150" r="68771" b="34146"/>
            <a:stretch/>
          </p:blipFill>
          <p:spPr bwMode="auto">
            <a:xfrm>
              <a:off x="10125592" y="773195"/>
              <a:ext cx="1275577" cy="12773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Danger, Explosion, Explosive, Fire, Flammable, Hazard">
              <a:extLst>
                <a:ext uri="{FF2B5EF4-FFF2-40B4-BE49-F238E27FC236}">
                  <a16:creationId xmlns:a16="http://schemas.microsoft.com/office/drawing/2014/main" id="{5BBB0BF1-3D99-4AE7-ABA6-E73ECE92B0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335" b="69498"/>
            <a:stretch/>
          </p:blipFill>
          <p:spPr bwMode="auto">
            <a:xfrm>
              <a:off x="7318632" y="5571397"/>
              <a:ext cx="1316653" cy="1107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Danger, Explosion, Explosive, Fire, Flammable, Hazard">
              <a:extLst>
                <a:ext uri="{FF2B5EF4-FFF2-40B4-BE49-F238E27FC236}">
                  <a16:creationId xmlns:a16="http://schemas.microsoft.com/office/drawing/2014/main" id="{BAB322B0-809B-48CD-ADFB-058B798DBF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144" t="66696"/>
            <a:stretch/>
          </p:blipFill>
          <p:spPr bwMode="auto">
            <a:xfrm>
              <a:off x="9514617" y="5076210"/>
              <a:ext cx="1376551" cy="12968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Danger, Explosion, Explosive, Fire, Flammable, Hazard">
              <a:extLst>
                <a:ext uri="{FF2B5EF4-FFF2-40B4-BE49-F238E27FC236}">
                  <a16:creationId xmlns:a16="http://schemas.microsoft.com/office/drawing/2014/main" id="{8D1CFAEC-613B-4507-9723-055FFA0FB5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70" t="31790" r="32066" b="31863"/>
            <a:stretch/>
          </p:blipFill>
          <p:spPr bwMode="auto">
            <a:xfrm>
              <a:off x="6759908" y="4084421"/>
              <a:ext cx="1422247" cy="13477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0" descr="Danger, Explosion, Explosive, Fire, Flammable, Hazard">
              <a:extLst>
                <a:ext uri="{FF2B5EF4-FFF2-40B4-BE49-F238E27FC236}">
                  <a16:creationId xmlns:a16="http://schemas.microsoft.com/office/drawing/2014/main" id="{B2D5F1F2-56D2-4E0D-8706-7AC38F8460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991" r="67235"/>
            <a:stretch/>
          </p:blipFill>
          <p:spPr bwMode="auto">
            <a:xfrm>
              <a:off x="6599858" y="2484882"/>
              <a:ext cx="1442362" cy="1230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Danger, Explosion, Explosive, Fire, Flammable, Hazard">
              <a:extLst>
                <a:ext uri="{FF2B5EF4-FFF2-40B4-BE49-F238E27FC236}">
                  <a16:creationId xmlns:a16="http://schemas.microsoft.com/office/drawing/2014/main" id="{9720F672-D6BE-4027-818F-D48037B8DA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960" t="33800" b="34299"/>
            <a:stretch/>
          </p:blipFill>
          <p:spPr bwMode="auto">
            <a:xfrm>
              <a:off x="6868689" y="864297"/>
              <a:ext cx="1430089" cy="128309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Danger, Explosion, Explosive, Fire, Flammable, Hazard">
              <a:extLst>
                <a:ext uri="{FF2B5EF4-FFF2-40B4-BE49-F238E27FC236}">
                  <a16:creationId xmlns:a16="http://schemas.microsoft.com/office/drawing/2014/main" id="{639BD928-B70B-4356-BA67-D13FF294ED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62" b="68667"/>
            <a:stretch/>
          </p:blipFill>
          <p:spPr bwMode="auto">
            <a:xfrm>
              <a:off x="8627060" y="389074"/>
              <a:ext cx="1306106" cy="11619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Danger, Explosion, Explosive, Fire, Flammable, Hazard">
              <a:extLst>
                <a:ext uri="{FF2B5EF4-FFF2-40B4-BE49-F238E27FC236}">
                  <a16:creationId xmlns:a16="http://schemas.microsoft.com/office/drawing/2014/main" id="{4B8BE720-F742-419D-A6F6-3548119050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000" r="32588" b="68698"/>
            <a:stretch/>
          </p:blipFill>
          <p:spPr bwMode="auto">
            <a:xfrm>
              <a:off x="10403955" y="2484882"/>
              <a:ext cx="1362982" cy="115068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Danger, Explosion, Explosive, Fire, Flammable, Hazard">
              <a:extLst>
                <a:ext uri="{FF2B5EF4-FFF2-40B4-BE49-F238E27FC236}">
                  <a16:creationId xmlns:a16="http://schemas.microsoft.com/office/drawing/2014/main" id="{F5430973-B827-49C1-BFF3-7AD4614264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72" t="66696" r="33529"/>
            <a:stretch/>
          </p:blipFill>
          <p:spPr bwMode="auto">
            <a:xfrm>
              <a:off x="9781536" y="3769572"/>
              <a:ext cx="1497665" cy="1306638"/>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Bilde 3" descr="Et bilde som inneholder Grafikk, Font, grafisk design, design&#10;&#10;Automatisk generert beskrivelse">
            <a:extLst>
              <a:ext uri="{FF2B5EF4-FFF2-40B4-BE49-F238E27FC236}">
                <a16:creationId xmlns:a16="http://schemas.microsoft.com/office/drawing/2014/main" id="{47A0AFE1-B95A-5BD0-E751-8DE0373E9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09665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7842F14B-8E9F-B6EC-D000-ED8D56BCD4ED}"/>
              </a:ext>
            </a:extLst>
          </p:cNvPr>
          <p:cNvGraphicFramePr>
            <a:graphicFrameLocks noGrp="1"/>
          </p:cNvGraphicFramePr>
          <p:nvPr>
            <p:extLst>
              <p:ext uri="{D42A27DB-BD31-4B8C-83A1-F6EECF244321}">
                <p14:modId xmlns:p14="http://schemas.microsoft.com/office/powerpoint/2010/main" val="4054178907"/>
              </p:ext>
            </p:extLst>
          </p:nvPr>
        </p:nvGraphicFramePr>
        <p:xfrm>
          <a:off x="314036" y="877453"/>
          <a:ext cx="11563927" cy="5407936"/>
        </p:xfrm>
        <a:graphic>
          <a:graphicData uri="http://schemas.openxmlformats.org/drawingml/2006/table">
            <a:tbl>
              <a:tblPr>
                <a:tableStyleId>{5C22544A-7EE6-4342-B048-85BDC9FD1C3A}</a:tableStyleId>
              </a:tblPr>
              <a:tblGrid>
                <a:gridCol w="1946398">
                  <a:extLst>
                    <a:ext uri="{9D8B030D-6E8A-4147-A177-3AD203B41FA5}">
                      <a16:colId xmlns:a16="http://schemas.microsoft.com/office/drawing/2014/main" val="1611933607"/>
                    </a:ext>
                  </a:extLst>
                </a:gridCol>
                <a:gridCol w="378124">
                  <a:extLst>
                    <a:ext uri="{9D8B030D-6E8A-4147-A177-3AD203B41FA5}">
                      <a16:colId xmlns:a16="http://schemas.microsoft.com/office/drawing/2014/main" val="371998022"/>
                    </a:ext>
                  </a:extLst>
                </a:gridCol>
                <a:gridCol w="1539298">
                  <a:extLst>
                    <a:ext uri="{9D8B030D-6E8A-4147-A177-3AD203B41FA5}">
                      <a16:colId xmlns:a16="http://schemas.microsoft.com/office/drawing/2014/main" val="480483549"/>
                    </a:ext>
                  </a:extLst>
                </a:gridCol>
                <a:gridCol w="1208258">
                  <a:extLst>
                    <a:ext uri="{9D8B030D-6E8A-4147-A177-3AD203B41FA5}">
                      <a16:colId xmlns:a16="http://schemas.microsoft.com/office/drawing/2014/main" val="1778093692"/>
                    </a:ext>
                  </a:extLst>
                </a:gridCol>
                <a:gridCol w="1345164">
                  <a:extLst>
                    <a:ext uri="{9D8B030D-6E8A-4147-A177-3AD203B41FA5}">
                      <a16:colId xmlns:a16="http://schemas.microsoft.com/office/drawing/2014/main" val="739574775"/>
                    </a:ext>
                  </a:extLst>
                </a:gridCol>
                <a:gridCol w="1710758">
                  <a:extLst>
                    <a:ext uri="{9D8B030D-6E8A-4147-A177-3AD203B41FA5}">
                      <a16:colId xmlns:a16="http://schemas.microsoft.com/office/drawing/2014/main" val="2969241321"/>
                    </a:ext>
                  </a:extLst>
                </a:gridCol>
                <a:gridCol w="2419928">
                  <a:extLst>
                    <a:ext uri="{9D8B030D-6E8A-4147-A177-3AD203B41FA5}">
                      <a16:colId xmlns:a16="http://schemas.microsoft.com/office/drawing/2014/main" val="3105088492"/>
                    </a:ext>
                  </a:extLst>
                </a:gridCol>
                <a:gridCol w="1015999">
                  <a:extLst>
                    <a:ext uri="{9D8B030D-6E8A-4147-A177-3AD203B41FA5}">
                      <a16:colId xmlns:a16="http://schemas.microsoft.com/office/drawing/2014/main" val="94317490"/>
                    </a:ext>
                  </a:extLst>
                </a:gridCol>
              </a:tblGrid>
              <a:tr h="258619">
                <a:tc>
                  <a:txBody>
                    <a:bodyPr/>
                    <a:lstStyle/>
                    <a:p>
                      <a:pPr algn="ctr"/>
                      <a:r>
                        <a:rPr lang="nb-NO" sz="1200" dirty="0">
                          <a:effectLst/>
                        </a:rPr>
                        <a:t>1</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2</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3</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4</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5</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6</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7</a:t>
                      </a:r>
                      <a:endParaRPr lang="nb-NO" sz="12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ctr"/>
                      <a:r>
                        <a:rPr lang="nb-NO" sz="1200" dirty="0">
                          <a:effectLst/>
                        </a:rPr>
                        <a:t>8</a:t>
                      </a:r>
                      <a:endParaRPr lang="nb-NO" sz="1200" dirty="0">
                        <a:effectLst/>
                        <a:latin typeface="Times New Roman" panose="02020603050405020304" pitchFamily="18" charset="0"/>
                        <a:ea typeface="Times New Roman" panose="02020603050405020304" pitchFamily="18" charset="0"/>
                      </a:endParaRPr>
                    </a:p>
                  </a:txBody>
                  <a:tcPr marL="23673" marR="23673" marT="0" marB="0"/>
                </a:tc>
                <a:extLst>
                  <a:ext uri="{0D108BD9-81ED-4DB2-BD59-A6C34878D82A}">
                    <a16:rowId xmlns:a16="http://schemas.microsoft.com/office/drawing/2014/main" val="124287984"/>
                  </a:ext>
                </a:extLst>
              </a:tr>
              <a:tr h="1144293">
                <a:tc>
                  <a:txBody>
                    <a:bodyPr/>
                    <a:lstStyle/>
                    <a:p>
                      <a:pPr algn="l"/>
                      <a:r>
                        <a:rPr lang="nb-NO" sz="1400" dirty="0">
                          <a:effectLst/>
                        </a:rPr>
                        <a:t>Arbeidsoppgave eller arbeidsplass der kjemikalier kan innebære helserisiko</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marL="71755" marR="71755" algn="ctr">
                        <a:spcAft>
                          <a:spcPts val="0"/>
                        </a:spcAft>
                      </a:pPr>
                      <a:r>
                        <a:rPr lang="nb-NO" sz="1400" dirty="0">
                          <a:effectLst/>
                        </a:rPr>
                        <a:t>Varighet</a:t>
                      </a:r>
                      <a:endParaRPr lang="nb-NO" sz="1400" dirty="0">
                        <a:effectLst/>
                        <a:latin typeface="Times New Roman" panose="02020603050405020304" pitchFamily="18" charset="0"/>
                        <a:ea typeface="Times New Roman" panose="02020603050405020304" pitchFamily="18" charset="0"/>
                      </a:endParaRPr>
                    </a:p>
                  </a:txBody>
                  <a:tcPr marL="23673" marR="23673" marT="0" marB="0" vert="vert270"/>
                </a:tc>
                <a:tc>
                  <a:txBody>
                    <a:bodyPr/>
                    <a:lstStyle/>
                    <a:p>
                      <a:pPr algn="l"/>
                      <a:r>
                        <a:rPr lang="nb-NO" sz="1400" dirty="0">
                          <a:effectLst/>
                        </a:rPr>
                        <a:t>Aktuelle kjemikalier/ forurensninger</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Eksponering</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Farlige egenskaper</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a:effectLst/>
                        </a:rPr>
                        <a:t>Mulige helseskader</a:t>
                      </a:r>
                      <a:endParaRPr lang="nb-NO" sz="140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Iverksatte tiltak / vernetiltak</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Risiko</a:t>
                      </a:r>
                      <a:endParaRPr lang="nb-NO" sz="1400" dirty="0">
                        <a:effectLst/>
                        <a:latin typeface="Times New Roman" panose="02020603050405020304" pitchFamily="18" charset="0"/>
                        <a:ea typeface="Times New Roman" panose="02020603050405020304" pitchFamily="18" charset="0"/>
                      </a:endParaRPr>
                    </a:p>
                  </a:txBody>
                  <a:tcPr marL="23673" marR="23673" marT="0" marB="0"/>
                </a:tc>
                <a:extLst>
                  <a:ext uri="{0D108BD9-81ED-4DB2-BD59-A6C34878D82A}">
                    <a16:rowId xmlns:a16="http://schemas.microsoft.com/office/drawing/2014/main" val="2838243083"/>
                  </a:ext>
                </a:extLst>
              </a:tr>
              <a:tr h="4005024">
                <a:tc>
                  <a:txBody>
                    <a:bodyPr/>
                    <a:lstStyle/>
                    <a:p>
                      <a:pPr algn="l"/>
                      <a:r>
                        <a:rPr lang="nb-NO" sz="1400">
                          <a:effectLst/>
                        </a:rPr>
                        <a:t>Ved til blanding, utsprøyting og vedlikehold/reinhold av og med åkersprøyte </a:t>
                      </a:r>
                    </a:p>
                    <a:p>
                      <a:pPr algn="l"/>
                      <a:r>
                        <a:rPr lang="nb-NO" sz="1400">
                          <a:effectLst/>
                        </a:rPr>
                        <a:t> </a:t>
                      </a:r>
                      <a:endParaRPr lang="nb-NO" sz="1400">
                        <a:effectLst/>
                        <a:latin typeface="Times New Roman" panose="02020603050405020304" pitchFamily="18" charset="0"/>
                        <a:ea typeface="Times New Roman" panose="02020603050405020304" pitchFamily="18" charset="0"/>
                      </a:endParaRPr>
                    </a:p>
                  </a:txBody>
                  <a:tcPr marL="23673" marR="23673" marT="0" marB="0"/>
                </a:tc>
                <a:tc>
                  <a:txBody>
                    <a:bodyPr/>
                    <a:lstStyle/>
                    <a:p>
                      <a:pPr marL="71755" marR="71755" algn="l">
                        <a:spcAft>
                          <a:spcPts val="0"/>
                        </a:spcAft>
                      </a:pPr>
                      <a:r>
                        <a:rPr lang="nb-NO" sz="1400">
                          <a:effectLst/>
                        </a:rPr>
                        <a:t>Ca. 2 – 3 timer per utsprøyting</a:t>
                      </a:r>
                      <a:endParaRPr lang="nb-NO" sz="1400">
                        <a:effectLst/>
                        <a:latin typeface="Times New Roman" panose="02020603050405020304" pitchFamily="18" charset="0"/>
                        <a:ea typeface="Times New Roman" panose="02020603050405020304" pitchFamily="18" charset="0"/>
                      </a:endParaRPr>
                    </a:p>
                  </a:txBody>
                  <a:tcPr marL="23673" marR="23673" marT="0" marB="0" vert="vert"/>
                </a:tc>
                <a:tc>
                  <a:txBody>
                    <a:bodyPr/>
                    <a:lstStyle/>
                    <a:p>
                      <a:pPr algn="l"/>
                      <a:r>
                        <a:rPr lang="en-GB" sz="1400" dirty="0">
                          <a:effectLst/>
                        </a:rPr>
                        <a:t>Bixafen 75g/l</a:t>
                      </a:r>
                      <a:endParaRPr lang="nb-NO" sz="1400" dirty="0">
                        <a:effectLst/>
                      </a:endParaRPr>
                    </a:p>
                    <a:p>
                      <a:pPr algn="l"/>
                      <a:r>
                        <a:rPr lang="en-GB" sz="1400" dirty="0" err="1">
                          <a:effectLst/>
                        </a:rPr>
                        <a:t>Prothioconazole</a:t>
                      </a:r>
                      <a:r>
                        <a:rPr lang="en-GB" sz="1400" dirty="0">
                          <a:effectLst/>
                        </a:rPr>
                        <a:t>  150g/l</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a:effectLst/>
                        </a:rPr>
                        <a:t>Flytende, damp og sprøytetåke</a:t>
                      </a:r>
                      <a:endParaRPr lang="nb-NO" sz="140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H 319 Gir alvorlig øyeirritasjon.</a:t>
                      </a:r>
                    </a:p>
                    <a:p>
                      <a:pPr algn="l"/>
                      <a:r>
                        <a:rPr lang="nb-NO" sz="1400" dirty="0">
                          <a:effectLst/>
                        </a:rPr>
                        <a:t>H410 - Meget giftig, med langtidsvirkning, for liv i vann.</a:t>
                      </a:r>
                    </a:p>
                    <a:p>
                      <a:pPr algn="l"/>
                      <a:r>
                        <a:rPr lang="nb-NO" sz="1400" dirty="0">
                          <a:effectLst/>
                        </a:rPr>
                        <a:t>EUH Bruksanvisningen må følges, slik at man unngår risiko for menneskers helse og miljøet.</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Øyeskader </a:t>
                      </a:r>
                    </a:p>
                    <a:p>
                      <a:pPr algn="l"/>
                      <a:r>
                        <a:rPr lang="nb-NO" sz="1400" dirty="0">
                          <a:effectLst/>
                        </a:rPr>
                        <a:t>Nedbrytningsproduktet</a:t>
                      </a:r>
                    </a:p>
                    <a:p>
                      <a:pPr algn="l"/>
                      <a:r>
                        <a:rPr lang="nb-NO" sz="1400" dirty="0" err="1">
                          <a:effectLst/>
                        </a:rPr>
                        <a:t>Prothioconazole-desthio</a:t>
                      </a:r>
                      <a:r>
                        <a:rPr lang="nb-NO" sz="1400" dirty="0">
                          <a:effectLst/>
                        </a:rPr>
                        <a:t> kan gi misdannelser hos foster</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Bruk hansker av Nitrilgummi, vask hansken ved søl. Tykkelse 0,40 mm. Kasseres ved søl innvendig Ansiktsskjerm eller briller ved fare for sprut. Maske med ABEK/P3 filter. Verneklær etter aktivitet og eksponering (Kjemikaliebestandig) dress. Vask hender før pauser og umiddelbart etter å ha håndtert stoffet. Ikke spis, drikk eller røyk under arbeidet med stoffet </a:t>
                      </a:r>
                      <a:endParaRPr lang="nb-NO" sz="1400" dirty="0">
                        <a:effectLst/>
                        <a:latin typeface="Times New Roman" panose="02020603050405020304" pitchFamily="18" charset="0"/>
                        <a:ea typeface="Times New Roman" panose="02020603050405020304" pitchFamily="18" charset="0"/>
                      </a:endParaRPr>
                    </a:p>
                  </a:txBody>
                  <a:tcPr marL="23673" marR="23673" marT="0" marB="0"/>
                </a:tc>
                <a:tc>
                  <a:txBody>
                    <a:bodyPr/>
                    <a:lstStyle/>
                    <a:p>
                      <a:pPr algn="l"/>
                      <a:r>
                        <a:rPr lang="nb-NO" sz="1400" dirty="0">
                          <a:effectLst/>
                        </a:rPr>
                        <a:t>Følges alle tiltak er risiko lav.</a:t>
                      </a:r>
                      <a:endParaRPr lang="nb-NO" sz="1400" dirty="0">
                        <a:effectLst/>
                        <a:latin typeface="Times New Roman" panose="02020603050405020304" pitchFamily="18" charset="0"/>
                        <a:ea typeface="Times New Roman" panose="02020603050405020304" pitchFamily="18" charset="0"/>
                      </a:endParaRPr>
                    </a:p>
                  </a:txBody>
                  <a:tcPr marL="23673" marR="23673" marT="0" marB="0"/>
                </a:tc>
                <a:extLst>
                  <a:ext uri="{0D108BD9-81ED-4DB2-BD59-A6C34878D82A}">
                    <a16:rowId xmlns:a16="http://schemas.microsoft.com/office/drawing/2014/main" val="2472663897"/>
                  </a:ext>
                </a:extLst>
              </a:tr>
            </a:tbl>
          </a:graphicData>
        </a:graphic>
      </p:graphicFrame>
      <p:sp>
        <p:nvSpPr>
          <p:cNvPr id="4" name="TekstSylinder 3">
            <a:extLst>
              <a:ext uri="{FF2B5EF4-FFF2-40B4-BE49-F238E27FC236}">
                <a16:creationId xmlns:a16="http://schemas.microsoft.com/office/drawing/2014/main" id="{E38AE101-3CB0-C20A-33BE-78738E2A3177}"/>
              </a:ext>
            </a:extLst>
          </p:cNvPr>
          <p:cNvSpPr txBox="1"/>
          <p:nvPr/>
        </p:nvSpPr>
        <p:spPr>
          <a:xfrm>
            <a:off x="314036" y="387945"/>
            <a:ext cx="5191871" cy="369332"/>
          </a:xfrm>
          <a:prstGeom prst="rect">
            <a:avLst/>
          </a:prstGeom>
          <a:noFill/>
        </p:spPr>
        <p:txBody>
          <a:bodyPr wrap="none" rtlCol="0">
            <a:spAutoFit/>
          </a:bodyPr>
          <a:lstStyle/>
          <a:p>
            <a:r>
              <a:rPr lang="nb-NO" b="1" dirty="0"/>
              <a:t>Eksempel på risikovurdering av </a:t>
            </a:r>
            <a:r>
              <a:rPr lang="nb-NO" b="1" dirty="0" err="1"/>
              <a:t>Aviator</a:t>
            </a:r>
            <a:r>
              <a:rPr lang="nb-NO" b="1" dirty="0"/>
              <a:t> </a:t>
            </a:r>
            <a:r>
              <a:rPr lang="nb-NO" b="1" dirty="0" err="1"/>
              <a:t>Xpro</a:t>
            </a:r>
            <a:endParaRPr lang="nb-NO" b="1" dirty="0"/>
          </a:p>
        </p:txBody>
      </p:sp>
      <p:pic>
        <p:nvPicPr>
          <p:cNvPr id="3" name="Bilde 2" descr="Et bilde som inneholder Grafikk, Font, grafisk design, design&#10;&#10;Automatisk generert beskrivelse">
            <a:extLst>
              <a:ext uri="{FF2B5EF4-FFF2-40B4-BE49-F238E27FC236}">
                <a16:creationId xmlns:a16="http://schemas.microsoft.com/office/drawing/2014/main" id="{7DFEB559-9B56-921A-2390-7C9201C54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032156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E38AE101-3CB0-C20A-33BE-78738E2A3177}"/>
              </a:ext>
            </a:extLst>
          </p:cNvPr>
          <p:cNvSpPr txBox="1"/>
          <p:nvPr/>
        </p:nvSpPr>
        <p:spPr>
          <a:xfrm>
            <a:off x="304800" y="255591"/>
            <a:ext cx="11536218" cy="369332"/>
          </a:xfrm>
          <a:prstGeom prst="rect">
            <a:avLst/>
          </a:prstGeom>
          <a:noFill/>
        </p:spPr>
        <p:txBody>
          <a:bodyPr wrap="square" rtlCol="0">
            <a:spAutoFit/>
          </a:bodyPr>
          <a:lstStyle/>
          <a:p>
            <a:r>
              <a:rPr lang="nb-NO" b="1" dirty="0"/>
              <a:t>Eksempel på risikovurdering av </a:t>
            </a:r>
            <a:r>
              <a:rPr lang="nb-NO" b="1" dirty="0" err="1"/>
              <a:t>gjødselet</a:t>
            </a:r>
            <a:r>
              <a:rPr lang="nb-NO" b="1" dirty="0"/>
              <a:t> </a:t>
            </a:r>
            <a:r>
              <a:rPr lang="nb-NO" b="1" dirty="0" err="1"/>
              <a:t>Seniphos</a:t>
            </a:r>
            <a:endParaRPr lang="nb-NO" b="1" dirty="0"/>
          </a:p>
        </p:txBody>
      </p:sp>
      <p:graphicFrame>
        <p:nvGraphicFramePr>
          <p:cNvPr id="3" name="Tabell 2">
            <a:extLst>
              <a:ext uri="{FF2B5EF4-FFF2-40B4-BE49-F238E27FC236}">
                <a16:creationId xmlns:a16="http://schemas.microsoft.com/office/drawing/2014/main" id="{3516F7FE-4528-617A-A432-C72E57CB2A00}"/>
              </a:ext>
            </a:extLst>
          </p:cNvPr>
          <p:cNvGraphicFramePr>
            <a:graphicFrameLocks noGrp="1"/>
          </p:cNvGraphicFramePr>
          <p:nvPr>
            <p:extLst>
              <p:ext uri="{D42A27DB-BD31-4B8C-83A1-F6EECF244321}">
                <p14:modId xmlns:p14="http://schemas.microsoft.com/office/powerpoint/2010/main" val="3780253160"/>
              </p:ext>
            </p:extLst>
          </p:nvPr>
        </p:nvGraphicFramePr>
        <p:xfrm>
          <a:off x="304800" y="822037"/>
          <a:ext cx="11536218" cy="5471937"/>
        </p:xfrm>
        <a:graphic>
          <a:graphicData uri="http://schemas.openxmlformats.org/drawingml/2006/table">
            <a:tbl>
              <a:tblPr>
                <a:tableStyleId>{5C22544A-7EE6-4342-B048-85BDC9FD1C3A}</a:tableStyleId>
              </a:tblPr>
              <a:tblGrid>
                <a:gridCol w="2614816">
                  <a:extLst>
                    <a:ext uri="{9D8B030D-6E8A-4147-A177-3AD203B41FA5}">
                      <a16:colId xmlns:a16="http://schemas.microsoft.com/office/drawing/2014/main" val="2307649334"/>
                    </a:ext>
                  </a:extLst>
                </a:gridCol>
                <a:gridCol w="406902">
                  <a:extLst>
                    <a:ext uri="{9D8B030D-6E8A-4147-A177-3AD203B41FA5}">
                      <a16:colId xmlns:a16="http://schemas.microsoft.com/office/drawing/2014/main" val="3753636723"/>
                    </a:ext>
                  </a:extLst>
                </a:gridCol>
                <a:gridCol w="1383464">
                  <a:extLst>
                    <a:ext uri="{9D8B030D-6E8A-4147-A177-3AD203B41FA5}">
                      <a16:colId xmlns:a16="http://schemas.microsoft.com/office/drawing/2014/main" val="1033366433"/>
                    </a:ext>
                  </a:extLst>
                </a:gridCol>
                <a:gridCol w="656345">
                  <a:extLst>
                    <a:ext uri="{9D8B030D-6E8A-4147-A177-3AD203B41FA5}">
                      <a16:colId xmlns:a16="http://schemas.microsoft.com/office/drawing/2014/main" val="2767415595"/>
                    </a:ext>
                  </a:extLst>
                </a:gridCol>
                <a:gridCol w="1625600">
                  <a:extLst>
                    <a:ext uri="{9D8B030D-6E8A-4147-A177-3AD203B41FA5}">
                      <a16:colId xmlns:a16="http://schemas.microsoft.com/office/drawing/2014/main" val="2801539958"/>
                    </a:ext>
                  </a:extLst>
                </a:gridCol>
                <a:gridCol w="1228437">
                  <a:extLst>
                    <a:ext uri="{9D8B030D-6E8A-4147-A177-3AD203B41FA5}">
                      <a16:colId xmlns:a16="http://schemas.microsoft.com/office/drawing/2014/main" val="4232944687"/>
                    </a:ext>
                  </a:extLst>
                </a:gridCol>
                <a:gridCol w="2266091">
                  <a:extLst>
                    <a:ext uri="{9D8B030D-6E8A-4147-A177-3AD203B41FA5}">
                      <a16:colId xmlns:a16="http://schemas.microsoft.com/office/drawing/2014/main" val="2301307104"/>
                    </a:ext>
                  </a:extLst>
                </a:gridCol>
                <a:gridCol w="1354563">
                  <a:extLst>
                    <a:ext uri="{9D8B030D-6E8A-4147-A177-3AD203B41FA5}">
                      <a16:colId xmlns:a16="http://schemas.microsoft.com/office/drawing/2014/main" val="3671296630"/>
                    </a:ext>
                  </a:extLst>
                </a:gridCol>
              </a:tblGrid>
              <a:tr h="205764">
                <a:tc>
                  <a:txBody>
                    <a:bodyPr/>
                    <a:lstStyle/>
                    <a:p>
                      <a:pPr algn="ctr"/>
                      <a:r>
                        <a:rPr lang="nb-NO" sz="1400" dirty="0">
                          <a:effectLst/>
                        </a:rPr>
                        <a:t>1</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2</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3</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4</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5</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6</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7</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8</a:t>
                      </a:r>
                      <a:endParaRPr lang="nb-NO" sz="1400" dirty="0">
                        <a:effectLst/>
                        <a:latin typeface="Times New Roman" panose="02020603050405020304" pitchFamily="18" charset="0"/>
                        <a:ea typeface="Times New Roman" panose="02020603050405020304" pitchFamily="18" charset="0"/>
                      </a:endParaRPr>
                    </a:p>
                  </a:txBody>
                  <a:tcPr marL="32905" marR="32905" marT="0" marB="0"/>
                </a:tc>
                <a:extLst>
                  <a:ext uri="{0D108BD9-81ED-4DB2-BD59-A6C34878D82A}">
                    <a16:rowId xmlns:a16="http://schemas.microsoft.com/office/drawing/2014/main" val="3399040612"/>
                  </a:ext>
                </a:extLst>
              </a:tr>
              <a:tr h="1028822">
                <a:tc>
                  <a:txBody>
                    <a:bodyPr/>
                    <a:lstStyle/>
                    <a:p>
                      <a:pPr algn="l"/>
                      <a:r>
                        <a:rPr lang="nb-NO" sz="1400" dirty="0">
                          <a:effectLst/>
                        </a:rPr>
                        <a:t> </a:t>
                      </a:r>
                    </a:p>
                    <a:p>
                      <a:pPr algn="l"/>
                      <a:r>
                        <a:rPr lang="nb-NO" sz="1400" dirty="0">
                          <a:effectLst/>
                        </a:rPr>
                        <a:t>Arbeidsoppgave eller arbeidsplass der kjemikalier kan innebære helserisiko</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marL="71755" marR="71755" algn="ctr">
                        <a:spcAft>
                          <a:spcPts val="0"/>
                        </a:spcAft>
                      </a:pPr>
                      <a:r>
                        <a:rPr lang="nb-NO" sz="1400" dirty="0">
                          <a:effectLst/>
                        </a:rPr>
                        <a:t>Varighet</a:t>
                      </a:r>
                      <a:endParaRPr lang="nb-NO" sz="1400" dirty="0">
                        <a:effectLst/>
                        <a:latin typeface="Times New Roman" panose="02020603050405020304" pitchFamily="18" charset="0"/>
                        <a:ea typeface="Times New Roman" panose="02020603050405020304" pitchFamily="18" charset="0"/>
                      </a:endParaRPr>
                    </a:p>
                  </a:txBody>
                  <a:tcPr marL="32905" marR="32905" marT="0" marB="0" vert="vert270"/>
                </a:tc>
                <a:tc>
                  <a:txBody>
                    <a:bodyPr/>
                    <a:lstStyle/>
                    <a:p>
                      <a:pPr algn="l"/>
                      <a:r>
                        <a:rPr lang="nb-NO" sz="1400">
                          <a:effectLst/>
                        </a:rPr>
                        <a:t> </a:t>
                      </a:r>
                    </a:p>
                    <a:p>
                      <a:pPr algn="l"/>
                      <a:r>
                        <a:rPr lang="nb-NO" sz="1400">
                          <a:effectLst/>
                        </a:rPr>
                        <a:t>Aktuelle kjemikalier/ forurensninger</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a:effectLst/>
                        </a:rPr>
                        <a:t> </a:t>
                      </a:r>
                    </a:p>
                    <a:p>
                      <a:pPr algn="l"/>
                      <a:r>
                        <a:rPr lang="nb-NO" sz="1400">
                          <a:effectLst/>
                        </a:rPr>
                        <a:t>Eksponering</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Farlige egenskaper</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a:effectLst/>
                        </a:rPr>
                        <a:t> </a:t>
                      </a:r>
                    </a:p>
                    <a:p>
                      <a:pPr algn="l"/>
                      <a:r>
                        <a:rPr lang="nb-NO" sz="1400">
                          <a:effectLst/>
                        </a:rPr>
                        <a:t>Mulige helseskader</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Iverksatte tiltak / vernetiltak</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a:effectLst/>
                        </a:rPr>
                        <a:t> </a:t>
                      </a:r>
                    </a:p>
                    <a:p>
                      <a:pPr algn="l"/>
                      <a:r>
                        <a:rPr lang="nb-NO" sz="1400">
                          <a:effectLst/>
                        </a:rPr>
                        <a:t>Risiko</a:t>
                      </a:r>
                      <a:endParaRPr lang="nb-NO" sz="1400">
                        <a:effectLst/>
                        <a:latin typeface="Times New Roman" panose="02020603050405020304" pitchFamily="18" charset="0"/>
                        <a:ea typeface="Times New Roman" panose="02020603050405020304" pitchFamily="18" charset="0"/>
                      </a:endParaRPr>
                    </a:p>
                  </a:txBody>
                  <a:tcPr marL="32905" marR="32905" marT="0" marB="0"/>
                </a:tc>
                <a:extLst>
                  <a:ext uri="{0D108BD9-81ED-4DB2-BD59-A6C34878D82A}">
                    <a16:rowId xmlns:a16="http://schemas.microsoft.com/office/drawing/2014/main" val="3815819034"/>
                  </a:ext>
                </a:extLst>
              </a:tr>
              <a:tr h="4191777">
                <a:tc>
                  <a:txBody>
                    <a:bodyPr/>
                    <a:lstStyle/>
                    <a:p>
                      <a:pPr algn="l"/>
                      <a:r>
                        <a:rPr lang="nb-NO" sz="1400" dirty="0">
                          <a:effectLst/>
                        </a:rPr>
                        <a:t>Ved til blanding, utsprøyting og vedlikehold/reinhold av og med åkersprøyte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marL="71755" marR="71755" algn="l">
                        <a:spcAft>
                          <a:spcPts val="0"/>
                        </a:spcAft>
                      </a:pPr>
                      <a:r>
                        <a:rPr lang="nb-NO" sz="1400" dirty="0">
                          <a:effectLst/>
                        </a:rPr>
                        <a:t>Ca. 2 – 3 timer per utsprøyting</a:t>
                      </a:r>
                      <a:endParaRPr lang="nb-NO" sz="1400" dirty="0">
                        <a:effectLst/>
                        <a:latin typeface="Times New Roman" panose="02020603050405020304" pitchFamily="18" charset="0"/>
                        <a:ea typeface="Times New Roman" panose="02020603050405020304" pitchFamily="18" charset="0"/>
                      </a:endParaRPr>
                    </a:p>
                  </a:txBody>
                  <a:tcPr marL="32905" marR="32905" marT="0" marB="0" vert="vert"/>
                </a:tc>
                <a:tc>
                  <a:txBody>
                    <a:bodyPr/>
                    <a:lstStyle/>
                    <a:p>
                      <a:pPr algn="l"/>
                      <a:r>
                        <a:rPr lang="nb-NO" sz="1400" dirty="0">
                          <a:effectLst/>
                        </a:rPr>
                        <a:t>Kalsium bis </a:t>
                      </a:r>
                      <a:r>
                        <a:rPr lang="nb-NO" sz="1400" dirty="0" err="1">
                          <a:effectLst/>
                        </a:rPr>
                        <a:t>dihydrogenfosfat</a:t>
                      </a:r>
                      <a:r>
                        <a:rPr lang="nb-NO" sz="1400" dirty="0">
                          <a:effectLst/>
                        </a:rPr>
                        <a:t>, monohydrat </a:t>
                      </a:r>
                    </a:p>
                    <a:p>
                      <a:pPr algn="l"/>
                      <a:r>
                        <a:rPr lang="nb-NO" sz="1400" dirty="0">
                          <a:effectLst/>
                        </a:rPr>
                        <a:t> </a:t>
                      </a:r>
                    </a:p>
                    <a:p>
                      <a:pPr algn="l"/>
                      <a:r>
                        <a:rPr lang="nb-NO" sz="1400" dirty="0">
                          <a:effectLst/>
                        </a:rPr>
                        <a:t>fosforsyre </a:t>
                      </a:r>
                    </a:p>
                    <a:p>
                      <a:pPr algn="l"/>
                      <a:r>
                        <a:rPr lang="nb-NO" sz="1400" dirty="0">
                          <a:effectLst/>
                        </a:rPr>
                        <a:t> </a:t>
                      </a:r>
                    </a:p>
                    <a:p>
                      <a:pPr algn="l"/>
                      <a:r>
                        <a:rPr lang="nb-NO" sz="1400" dirty="0">
                          <a:effectLst/>
                        </a:rPr>
                        <a:t>Kalsiumnitrat tetrahydrat </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Flytende, damp og sprøytetåke</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H290 Kan være etsende for metaller</a:t>
                      </a:r>
                    </a:p>
                    <a:p>
                      <a:pPr algn="l"/>
                      <a:r>
                        <a:rPr lang="nb-NO" sz="1400" dirty="0">
                          <a:effectLst/>
                        </a:rPr>
                        <a:t> </a:t>
                      </a:r>
                    </a:p>
                    <a:p>
                      <a:pPr algn="l"/>
                      <a:r>
                        <a:rPr lang="nb-NO" sz="1400" dirty="0">
                          <a:effectLst/>
                        </a:rPr>
                        <a:t>H314 Alvorlig etseskade på hud og øyne</a:t>
                      </a:r>
                    </a:p>
                    <a:p>
                      <a:pPr algn="l"/>
                      <a:r>
                        <a:rPr lang="nb-NO" sz="1400" dirty="0">
                          <a:effectLst/>
                        </a:rPr>
                        <a:t> </a:t>
                      </a:r>
                    </a:p>
                    <a:p>
                      <a:pPr algn="l"/>
                      <a:r>
                        <a:rPr lang="nb-NO" sz="1400" dirty="0">
                          <a:effectLst/>
                        </a:rPr>
                        <a:t>H260b Ikke innånd gass eller damp</a:t>
                      </a:r>
                    </a:p>
                    <a:p>
                      <a:pPr algn="l"/>
                      <a:r>
                        <a:rPr lang="nb-NO" sz="1400" dirty="0">
                          <a:effectLst/>
                        </a:rPr>
                        <a:t> </a:t>
                      </a:r>
                    </a:p>
                    <a:p>
                      <a:pPr algn="l"/>
                      <a:r>
                        <a:rPr lang="nb-NO" sz="1400" dirty="0">
                          <a:effectLst/>
                          <a:highlight>
                            <a:srgbClr val="FFFF00"/>
                          </a:highlight>
                        </a:rPr>
                        <a:t>Utvikler syregasser!</a:t>
                      </a:r>
                      <a:endParaRPr lang="nb-NO" sz="1400" dirty="0">
                        <a:effectLst/>
                        <a:highlight>
                          <a:srgbClr val="FFFF00"/>
                        </a:highligh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Meget stor fare for irritasjon i luftveier</a:t>
                      </a:r>
                    </a:p>
                    <a:p>
                      <a:pPr algn="l"/>
                      <a:r>
                        <a:rPr lang="nb-NO" sz="1400" dirty="0">
                          <a:effectLst/>
                        </a:rPr>
                        <a:t>Skade på hud og øyne. </a:t>
                      </a:r>
                    </a:p>
                    <a:p>
                      <a:pPr algn="l"/>
                      <a:r>
                        <a:rPr lang="nb-NO" sz="1400" dirty="0">
                          <a:effectLst/>
                        </a:rPr>
                        <a:t> </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Ved tillaging og langvarig sprøyting og når det er fare for innånding av damp/sprøytetåke, skal halvmaske</a:t>
                      </a:r>
                    </a:p>
                    <a:p>
                      <a:pPr algn="l"/>
                      <a:r>
                        <a:rPr lang="nb-NO" sz="1400" dirty="0">
                          <a:effectLst/>
                        </a:rPr>
                        <a:t>med kombinasjonsfilter </a:t>
                      </a:r>
                      <a:r>
                        <a:rPr lang="nb-NO" sz="1400" dirty="0">
                          <a:effectLst/>
                          <a:highlight>
                            <a:srgbClr val="FFFF00"/>
                          </a:highlight>
                        </a:rPr>
                        <a:t>ABEK/P3 </a:t>
                      </a:r>
                      <a:r>
                        <a:rPr lang="nb-NO" sz="1400" dirty="0">
                          <a:effectLst/>
                        </a:rPr>
                        <a:t>brukes.</a:t>
                      </a:r>
                    </a:p>
                    <a:p>
                      <a:pPr algn="l"/>
                      <a:r>
                        <a:rPr lang="nb-NO" sz="1400" dirty="0">
                          <a:effectLst/>
                        </a:rPr>
                        <a:t>Bruk nitrilhansker 0,40</a:t>
                      </a:r>
                    </a:p>
                    <a:p>
                      <a:pPr algn="l"/>
                      <a:r>
                        <a:rPr lang="nb-NO" sz="1400" dirty="0">
                          <a:effectLst/>
                        </a:rPr>
                        <a:t>Vernedrakt, ansiktsskjerm</a:t>
                      </a:r>
                    </a:p>
                    <a:p>
                      <a:pPr algn="l"/>
                      <a:r>
                        <a:rPr lang="nb-NO" sz="1400" dirty="0">
                          <a:effectLst/>
                        </a:rPr>
                        <a:t>Vask hender før spising, drikking og toalettbesøk.</a:t>
                      </a:r>
                    </a:p>
                    <a:p>
                      <a:pPr algn="l"/>
                      <a:r>
                        <a:rPr lang="nb-NO" sz="1400" dirty="0">
                          <a:effectLst/>
                          <a:highlight>
                            <a:srgbClr val="FFFF00"/>
                          </a:highlight>
                        </a:rPr>
                        <a:t>Meget viktig at filteret inneholder E </a:t>
                      </a:r>
                      <a:r>
                        <a:rPr lang="nb-NO" sz="1400" dirty="0">
                          <a:effectLst/>
                        </a:rPr>
                        <a:t>(syregassfilter)</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Følges alle tiltak er risiko lav.</a:t>
                      </a:r>
                      <a:endParaRPr lang="nb-NO" sz="1400" dirty="0">
                        <a:effectLst/>
                        <a:latin typeface="Times New Roman" panose="02020603050405020304" pitchFamily="18" charset="0"/>
                        <a:ea typeface="Times New Roman" panose="02020603050405020304" pitchFamily="18" charset="0"/>
                      </a:endParaRPr>
                    </a:p>
                  </a:txBody>
                  <a:tcPr marL="32905" marR="32905" marT="0" marB="0"/>
                </a:tc>
                <a:extLst>
                  <a:ext uri="{0D108BD9-81ED-4DB2-BD59-A6C34878D82A}">
                    <a16:rowId xmlns:a16="http://schemas.microsoft.com/office/drawing/2014/main" val="4146317406"/>
                  </a:ext>
                </a:extLst>
              </a:tr>
            </a:tbl>
          </a:graphicData>
        </a:graphic>
      </p:graphicFrame>
      <p:pic>
        <p:nvPicPr>
          <p:cNvPr id="2" name="Bilde 1" descr="Et bilde som inneholder Grafikk, Font, grafisk design, design&#10;&#10;Automatisk generert beskrivelse">
            <a:extLst>
              <a:ext uri="{FF2B5EF4-FFF2-40B4-BE49-F238E27FC236}">
                <a16:creationId xmlns:a16="http://schemas.microsoft.com/office/drawing/2014/main" id="{5CF14E1F-B9C3-AA5D-BD7D-7483048C5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1657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E38AE101-3CB0-C20A-33BE-78738E2A3177}"/>
              </a:ext>
            </a:extLst>
          </p:cNvPr>
          <p:cNvSpPr txBox="1"/>
          <p:nvPr/>
        </p:nvSpPr>
        <p:spPr>
          <a:xfrm>
            <a:off x="258618" y="223222"/>
            <a:ext cx="4799840" cy="369332"/>
          </a:xfrm>
          <a:prstGeom prst="rect">
            <a:avLst/>
          </a:prstGeom>
          <a:noFill/>
        </p:spPr>
        <p:txBody>
          <a:bodyPr wrap="none" rtlCol="0">
            <a:spAutoFit/>
          </a:bodyPr>
          <a:lstStyle/>
          <a:p>
            <a:r>
              <a:rPr lang="nb-NO" b="1" dirty="0"/>
              <a:t>Eksempel på risikovurdering av Roundup</a:t>
            </a:r>
          </a:p>
        </p:txBody>
      </p:sp>
      <p:graphicFrame>
        <p:nvGraphicFramePr>
          <p:cNvPr id="2" name="Tabell 1">
            <a:extLst>
              <a:ext uri="{FF2B5EF4-FFF2-40B4-BE49-F238E27FC236}">
                <a16:creationId xmlns:a16="http://schemas.microsoft.com/office/drawing/2014/main" id="{11B1B49B-FED2-8596-D396-9688EB9C5945}"/>
              </a:ext>
            </a:extLst>
          </p:cNvPr>
          <p:cNvGraphicFramePr>
            <a:graphicFrameLocks noGrp="1"/>
          </p:cNvGraphicFramePr>
          <p:nvPr>
            <p:extLst>
              <p:ext uri="{D42A27DB-BD31-4B8C-83A1-F6EECF244321}">
                <p14:modId xmlns:p14="http://schemas.microsoft.com/office/powerpoint/2010/main" val="2965573305"/>
              </p:ext>
            </p:extLst>
          </p:nvPr>
        </p:nvGraphicFramePr>
        <p:xfrm>
          <a:off x="258618" y="592554"/>
          <a:ext cx="11439609" cy="5326108"/>
        </p:xfrm>
        <a:graphic>
          <a:graphicData uri="http://schemas.openxmlformats.org/drawingml/2006/table">
            <a:tbl>
              <a:tblPr>
                <a:tableStyleId>{5C22544A-7EE6-4342-B048-85BDC9FD1C3A}</a:tableStyleId>
              </a:tblPr>
              <a:tblGrid>
                <a:gridCol w="2632403">
                  <a:extLst>
                    <a:ext uri="{9D8B030D-6E8A-4147-A177-3AD203B41FA5}">
                      <a16:colId xmlns:a16="http://schemas.microsoft.com/office/drawing/2014/main" val="1150967368"/>
                    </a:ext>
                  </a:extLst>
                </a:gridCol>
                <a:gridCol w="404021">
                  <a:extLst>
                    <a:ext uri="{9D8B030D-6E8A-4147-A177-3AD203B41FA5}">
                      <a16:colId xmlns:a16="http://schemas.microsoft.com/office/drawing/2014/main" val="1782506196"/>
                    </a:ext>
                  </a:extLst>
                </a:gridCol>
                <a:gridCol w="1370060">
                  <a:extLst>
                    <a:ext uri="{9D8B030D-6E8A-4147-A177-3AD203B41FA5}">
                      <a16:colId xmlns:a16="http://schemas.microsoft.com/office/drawing/2014/main" val="2616534049"/>
                    </a:ext>
                  </a:extLst>
                </a:gridCol>
                <a:gridCol w="996789">
                  <a:extLst>
                    <a:ext uri="{9D8B030D-6E8A-4147-A177-3AD203B41FA5}">
                      <a16:colId xmlns:a16="http://schemas.microsoft.com/office/drawing/2014/main" val="1351606678"/>
                    </a:ext>
                  </a:extLst>
                </a:gridCol>
                <a:gridCol w="1613924">
                  <a:extLst>
                    <a:ext uri="{9D8B030D-6E8A-4147-A177-3AD203B41FA5}">
                      <a16:colId xmlns:a16="http://schemas.microsoft.com/office/drawing/2014/main" val="2911675709"/>
                    </a:ext>
                  </a:extLst>
                </a:gridCol>
                <a:gridCol w="1564171">
                  <a:extLst>
                    <a:ext uri="{9D8B030D-6E8A-4147-A177-3AD203B41FA5}">
                      <a16:colId xmlns:a16="http://schemas.microsoft.com/office/drawing/2014/main" val="1614911156"/>
                    </a:ext>
                  </a:extLst>
                </a:gridCol>
                <a:gridCol w="1502476">
                  <a:extLst>
                    <a:ext uri="{9D8B030D-6E8A-4147-A177-3AD203B41FA5}">
                      <a16:colId xmlns:a16="http://schemas.microsoft.com/office/drawing/2014/main" val="969663628"/>
                    </a:ext>
                  </a:extLst>
                </a:gridCol>
                <a:gridCol w="1355765">
                  <a:extLst>
                    <a:ext uri="{9D8B030D-6E8A-4147-A177-3AD203B41FA5}">
                      <a16:colId xmlns:a16="http://schemas.microsoft.com/office/drawing/2014/main" val="57842013"/>
                    </a:ext>
                  </a:extLst>
                </a:gridCol>
              </a:tblGrid>
              <a:tr h="298174">
                <a:tc>
                  <a:txBody>
                    <a:bodyPr/>
                    <a:lstStyle/>
                    <a:p>
                      <a:pPr algn="ctr"/>
                      <a:r>
                        <a:rPr lang="nb-NO" sz="1400" dirty="0">
                          <a:effectLst/>
                        </a:rPr>
                        <a:t>1</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a:effectLst/>
                        </a:rPr>
                        <a:t>2</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a:effectLst/>
                        </a:rPr>
                        <a:t>3</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a:effectLst/>
                        </a:rPr>
                        <a:t>4</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a:effectLst/>
                        </a:rPr>
                        <a:t>5</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a:effectLst/>
                        </a:rPr>
                        <a:t>6</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a:effectLst/>
                        </a:rPr>
                        <a:t>7</a:t>
                      </a:r>
                      <a:endParaRPr lang="nb-NO" sz="1400">
                        <a:effectLst/>
                        <a:latin typeface="Times New Roman" panose="02020603050405020304" pitchFamily="18" charset="0"/>
                        <a:ea typeface="Times New Roman" panose="02020603050405020304" pitchFamily="18" charset="0"/>
                      </a:endParaRPr>
                    </a:p>
                  </a:txBody>
                  <a:tcPr marL="32905" marR="32905" marT="0" marB="0"/>
                </a:tc>
                <a:tc>
                  <a:txBody>
                    <a:bodyPr/>
                    <a:lstStyle/>
                    <a:p>
                      <a:pPr algn="ctr"/>
                      <a:r>
                        <a:rPr lang="nb-NO" sz="1400" dirty="0">
                          <a:effectLst/>
                        </a:rPr>
                        <a:t>8</a:t>
                      </a:r>
                      <a:endParaRPr lang="nb-NO" sz="1400" dirty="0">
                        <a:effectLst/>
                        <a:latin typeface="Times New Roman" panose="02020603050405020304" pitchFamily="18" charset="0"/>
                        <a:ea typeface="Times New Roman" panose="02020603050405020304" pitchFamily="18" charset="0"/>
                      </a:endParaRPr>
                    </a:p>
                  </a:txBody>
                  <a:tcPr marL="32905" marR="32905" marT="0" marB="0"/>
                </a:tc>
                <a:extLst>
                  <a:ext uri="{0D108BD9-81ED-4DB2-BD59-A6C34878D82A}">
                    <a16:rowId xmlns:a16="http://schemas.microsoft.com/office/drawing/2014/main" val="402231125"/>
                  </a:ext>
                </a:extLst>
              </a:tr>
              <a:tr h="1187454">
                <a:tc>
                  <a:txBody>
                    <a:bodyPr/>
                    <a:lstStyle/>
                    <a:p>
                      <a:pPr algn="l"/>
                      <a:r>
                        <a:rPr lang="nb-NO" sz="1400" dirty="0">
                          <a:effectLst/>
                        </a:rPr>
                        <a:t> </a:t>
                      </a:r>
                    </a:p>
                    <a:p>
                      <a:pPr algn="l"/>
                      <a:r>
                        <a:rPr lang="nb-NO" sz="1400" dirty="0">
                          <a:effectLst/>
                        </a:rPr>
                        <a:t>Arbeidsoppgave eller arbeidsplass der kjemikalier kan innebære helserisiko</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marL="71755" marR="71755" algn="ctr">
                        <a:spcAft>
                          <a:spcPts val="0"/>
                        </a:spcAft>
                      </a:pPr>
                      <a:r>
                        <a:rPr lang="nb-NO" sz="1400" dirty="0">
                          <a:effectLst/>
                        </a:rPr>
                        <a:t>Varighet</a:t>
                      </a:r>
                      <a:endParaRPr lang="nb-NO" sz="1400" dirty="0">
                        <a:effectLst/>
                        <a:latin typeface="Times New Roman" panose="02020603050405020304" pitchFamily="18" charset="0"/>
                        <a:ea typeface="Times New Roman" panose="02020603050405020304" pitchFamily="18" charset="0"/>
                      </a:endParaRPr>
                    </a:p>
                  </a:txBody>
                  <a:tcPr marL="32905" marR="32905" marT="0" marB="0" vert="vert270"/>
                </a:tc>
                <a:tc>
                  <a:txBody>
                    <a:bodyPr/>
                    <a:lstStyle/>
                    <a:p>
                      <a:pPr algn="l"/>
                      <a:r>
                        <a:rPr lang="nb-NO" sz="1400" dirty="0">
                          <a:effectLst/>
                        </a:rPr>
                        <a:t> </a:t>
                      </a:r>
                    </a:p>
                    <a:p>
                      <a:pPr algn="l"/>
                      <a:r>
                        <a:rPr lang="nb-NO" sz="1400" dirty="0">
                          <a:effectLst/>
                        </a:rPr>
                        <a:t>Aktuelle kjemikalier/ forurensninger</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Eksponering</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Farlige egenskaper</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Mulige helseskader</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Iverksatte tiltak / vernetiltak</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 </a:t>
                      </a:r>
                    </a:p>
                    <a:p>
                      <a:pPr algn="l"/>
                      <a:r>
                        <a:rPr lang="nb-NO" sz="1400" dirty="0">
                          <a:effectLst/>
                        </a:rPr>
                        <a:t>Risiko</a:t>
                      </a:r>
                      <a:endParaRPr lang="nb-NO" sz="1400" dirty="0">
                        <a:effectLst/>
                        <a:latin typeface="Times New Roman" panose="02020603050405020304" pitchFamily="18" charset="0"/>
                        <a:ea typeface="Times New Roman" panose="02020603050405020304" pitchFamily="18" charset="0"/>
                      </a:endParaRPr>
                    </a:p>
                  </a:txBody>
                  <a:tcPr marL="32905" marR="32905" marT="0" marB="0"/>
                </a:tc>
                <a:extLst>
                  <a:ext uri="{0D108BD9-81ED-4DB2-BD59-A6C34878D82A}">
                    <a16:rowId xmlns:a16="http://schemas.microsoft.com/office/drawing/2014/main" val="3604334838"/>
                  </a:ext>
                </a:extLst>
              </a:tr>
              <a:tr h="3339723">
                <a:tc>
                  <a:txBody>
                    <a:bodyPr/>
                    <a:lstStyle/>
                    <a:p>
                      <a:pPr algn="l"/>
                      <a:r>
                        <a:rPr lang="nb-NO" sz="1400" dirty="0">
                          <a:effectLst/>
                        </a:rPr>
                        <a:t>Ved til blanding, utsprøyting og vedlikehold/reinhold av og med åkersprøyte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p>
                    <a:p>
                      <a:pPr algn="l"/>
                      <a:r>
                        <a:rPr lang="nb-NO" sz="1400" dirty="0">
                          <a:effectLst/>
                        </a:rPr>
                        <a:t>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marL="71755" marR="71755" algn="l">
                        <a:spcAft>
                          <a:spcPts val="0"/>
                        </a:spcAft>
                      </a:pPr>
                      <a:r>
                        <a:rPr lang="nb-NO" sz="1400" dirty="0">
                          <a:effectLst/>
                        </a:rPr>
                        <a:t>Ca. 2 – 3 timer per utsprøyting</a:t>
                      </a:r>
                      <a:endParaRPr lang="nb-NO" sz="1400" dirty="0">
                        <a:effectLst/>
                        <a:latin typeface="Times New Roman" panose="02020603050405020304" pitchFamily="18" charset="0"/>
                        <a:ea typeface="Times New Roman" panose="02020603050405020304" pitchFamily="18" charset="0"/>
                      </a:endParaRPr>
                    </a:p>
                  </a:txBody>
                  <a:tcPr marL="32905" marR="32905" marT="0" marB="0" vert="vert"/>
                </a:tc>
                <a:tc>
                  <a:txBody>
                    <a:bodyPr/>
                    <a:lstStyle/>
                    <a:p>
                      <a:pPr algn="l"/>
                      <a:r>
                        <a:rPr lang="nb-NO" sz="1400" dirty="0" err="1">
                          <a:effectLst/>
                        </a:rPr>
                        <a:t>Isopropylaminsalt</a:t>
                      </a:r>
                      <a:r>
                        <a:rPr lang="nb-NO" sz="1400" dirty="0">
                          <a:effectLst/>
                        </a:rPr>
                        <a:t> av glyfosat</a:t>
                      </a:r>
                    </a:p>
                    <a:p>
                      <a:pPr algn="l"/>
                      <a:r>
                        <a:rPr lang="nb-NO" sz="1400" dirty="0">
                          <a:effectLst/>
                        </a:rPr>
                        <a:t> </a:t>
                      </a:r>
                    </a:p>
                    <a:p>
                      <a:pPr algn="l"/>
                      <a:r>
                        <a:rPr lang="nb-NO" sz="1400" dirty="0" err="1">
                          <a:effectLst/>
                        </a:rPr>
                        <a:t>Poly</a:t>
                      </a:r>
                      <a:r>
                        <a:rPr lang="nb-NO" sz="1400" dirty="0">
                          <a:effectLst/>
                        </a:rPr>
                        <a:t>[</a:t>
                      </a:r>
                      <a:r>
                        <a:rPr lang="nb-NO" sz="1400" dirty="0" err="1">
                          <a:effectLst/>
                        </a:rPr>
                        <a:t>oxy</a:t>
                      </a:r>
                      <a:r>
                        <a:rPr lang="nb-NO" sz="1400" dirty="0">
                          <a:effectLst/>
                        </a:rPr>
                        <a:t>(methyl-1,2- </a:t>
                      </a:r>
                      <a:r>
                        <a:rPr lang="nb-NO" sz="1400" dirty="0" err="1">
                          <a:effectLst/>
                        </a:rPr>
                        <a:t>ethanediyl</a:t>
                      </a:r>
                      <a:r>
                        <a:rPr lang="nb-NO" sz="1400" dirty="0">
                          <a:effectLst/>
                        </a:rPr>
                        <a:t>)], α-[2- (</a:t>
                      </a:r>
                      <a:r>
                        <a:rPr lang="nb-NO" sz="1400" dirty="0" err="1">
                          <a:effectLst/>
                        </a:rPr>
                        <a:t>trimethylammonio</a:t>
                      </a:r>
                      <a:r>
                        <a:rPr lang="nb-NO" sz="1400" dirty="0">
                          <a:effectLst/>
                        </a:rPr>
                        <a:t>)</a:t>
                      </a:r>
                      <a:r>
                        <a:rPr lang="nb-NO" sz="1400" dirty="0" err="1">
                          <a:effectLst/>
                        </a:rPr>
                        <a:t>ethyl</a:t>
                      </a:r>
                      <a:r>
                        <a:rPr lang="nb-NO" sz="1400" dirty="0">
                          <a:effectLst/>
                        </a:rPr>
                        <a:t>]- ω-</a:t>
                      </a:r>
                      <a:r>
                        <a:rPr lang="nb-NO" sz="1400" dirty="0" err="1">
                          <a:effectLst/>
                        </a:rPr>
                        <a:t>hydroxy</a:t>
                      </a:r>
                      <a:r>
                        <a:rPr lang="nb-NO" sz="1400" dirty="0">
                          <a:effectLst/>
                        </a:rPr>
                        <a:t>-, </a:t>
                      </a:r>
                      <a:r>
                        <a:rPr lang="nb-NO" sz="1400" dirty="0" err="1">
                          <a:effectLst/>
                        </a:rPr>
                        <a:t>chloride</a:t>
                      </a:r>
                      <a:r>
                        <a:rPr lang="nb-NO" sz="1400" dirty="0">
                          <a:effectLst/>
                        </a:rPr>
                        <a:t> (1:1)</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Vannoppløselig konsentrat</a:t>
                      </a:r>
                    </a:p>
                    <a:p>
                      <a:pPr algn="l"/>
                      <a:r>
                        <a:rPr lang="nb-NO" sz="1400" dirty="0">
                          <a:effectLst/>
                        </a:rPr>
                        <a:t>Flytende, damp og sprøytetåke</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Ikke klassifisert, klassifiseringskriteriene er ikke oppfylt.</a:t>
                      </a:r>
                    </a:p>
                    <a:p>
                      <a:pPr algn="l"/>
                      <a:r>
                        <a:rPr lang="nb-NO" sz="1400" dirty="0">
                          <a:effectLst/>
                        </a:rPr>
                        <a:t>Merking: Etiketter i samsvar med godkjennelse fra Mattilsynet.</a:t>
                      </a:r>
                    </a:p>
                    <a:p>
                      <a:pPr algn="l"/>
                      <a:r>
                        <a:rPr lang="nb-NO" sz="1400" dirty="0">
                          <a:effectLst/>
                        </a:rPr>
                        <a:t>EUH 401 Bruksanvisningen må følges, slik at man unngår risiko for menneskers helse og miljøets påvirkning i feil retning</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Ingen direkte informasjon, men vanlig forsiktighet bør gjennomføres. </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Ingen opplysninger og anbefalinger i avsnitt 8 i databladet. </a:t>
                      </a:r>
                    </a:p>
                    <a:p>
                      <a:pPr algn="l"/>
                      <a:r>
                        <a:rPr lang="nb-NO" sz="1400" dirty="0">
                          <a:effectLst/>
                        </a:rPr>
                        <a:t> </a:t>
                      </a:r>
                    </a:p>
                    <a:p>
                      <a:pPr algn="l"/>
                      <a:r>
                        <a:rPr lang="nb-NO" sz="1400" dirty="0">
                          <a:effectLst/>
                        </a:rPr>
                        <a:t>Bruk hansker gjerne nitril samt maske med kull/støv filter ABEK/P3 samt vernedrakt. Husk øyevern.</a:t>
                      </a:r>
                    </a:p>
                    <a:p>
                      <a:pPr algn="l"/>
                      <a:r>
                        <a:rPr lang="nb-NO" sz="1400" dirty="0">
                          <a:effectLst/>
                        </a:rPr>
                        <a:t>Hvis fare for eksponering</a:t>
                      </a:r>
                      <a:endParaRPr lang="nb-NO" sz="1400" dirty="0">
                        <a:effectLst/>
                        <a:latin typeface="Times New Roman" panose="02020603050405020304" pitchFamily="18" charset="0"/>
                        <a:ea typeface="Times New Roman" panose="02020603050405020304" pitchFamily="18" charset="0"/>
                      </a:endParaRPr>
                    </a:p>
                  </a:txBody>
                  <a:tcPr marL="32905" marR="32905" marT="0" marB="0"/>
                </a:tc>
                <a:tc>
                  <a:txBody>
                    <a:bodyPr/>
                    <a:lstStyle/>
                    <a:p>
                      <a:pPr algn="l"/>
                      <a:r>
                        <a:rPr lang="nb-NO" sz="1400" dirty="0">
                          <a:effectLst/>
                        </a:rPr>
                        <a:t>Følges alle tiltak er risiko lav.</a:t>
                      </a:r>
                      <a:endParaRPr lang="nb-NO" sz="1400" dirty="0">
                        <a:effectLst/>
                        <a:latin typeface="Times New Roman" panose="02020603050405020304" pitchFamily="18" charset="0"/>
                        <a:ea typeface="Times New Roman" panose="02020603050405020304" pitchFamily="18" charset="0"/>
                      </a:endParaRPr>
                    </a:p>
                  </a:txBody>
                  <a:tcPr marL="32905" marR="32905" marT="0" marB="0"/>
                </a:tc>
                <a:extLst>
                  <a:ext uri="{0D108BD9-81ED-4DB2-BD59-A6C34878D82A}">
                    <a16:rowId xmlns:a16="http://schemas.microsoft.com/office/drawing/2014/main" val="743482856"/>
                  </a:ext>
                </a:extLst>
              </a:tr>
            </a:tbl>
          </a:graphicData>
        </a:graphic>
      </p:graphicFrame>
      <p:pic>
        <p:nvPicPr>
          <p:cNvPr id="3" name="Bilde 2" descr="Et bilde som inneholder Grafikk, Font, grafisk design, design&#10;&#10;Automatisk generert beskrivelse">
            <a:extLst>
              <a:ext uri="{FF2B5EF4-FFF2-40B4-BE49-F238E27FC236}">
                <a16:creationId xmlns:a16="http://schemas.microsoft.com/office/drawing/2014/main" id="{B09D392E-26FC-7F31-A807-96D785916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038273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457201" y="341919"/>
            <a:ext cx="9074512" cy="1042989"/>
          </a:xfrm>
        </p:spPr>
        <p:txBody>
          <a:bodyPr/>
          <a:lstStyle/>
          <a:p>
            <a:r>
              <a:rPr lang="nb-NO" sz="3600" dirty="0"/>
              <a:t>Risikovurdering</a:t>
            </a:r>
            <a:endParaRPr lang="nb-NO" dirty="0"/>
          </a:p>
        </p:txBody>
      </p:sp>
      <p:sp>
        <p:nvSpPr>
          <p:cNvPr id="8" name="Rectangle 3">
            <a:extLst>
              <a:ext uri="{FF2B5EF4-FFF2-40B4-BE49-F238E27FC236}">
                <a16:creationId xmlns:a16="http://schemas.microsoft.com/office/drawing/2014/main" id="{98993B18-655A-4C1D-9C82-A81CB8135B0E}"/>
              </a:ext>
            </a:extLst>
          </p:cNvPr>
          <p:cNvSpPr txBox="1">
            <a:spLocks noChangeArrowheads="1"/>
          </p:cNvSpPr>
          <p:nvPr/>
        </p:nvSpPr>
        <p:spPr>
          <a:xfrm>
            <a:off x="457201" y="1384908"/>
            <a:ext cx="7720274" cy="4498975"/>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Wingdings" panose="05000000000000000000" pitchFamily="2" charset="2"/>
              <a:buChar char="Ø"/>
            </a:pPr>
            <a:r>
              <a:rPr lang="nb-NO" sz="2400" dirty="0"/>
              <a:t>Hva kan skje?</a:t>
            </a:r>
          </a:p>
          <a:p>
            <a:pPr>
              <a:lnSpc>
                <a:spcPct val="150000"/>
              </a:lnSpc>
              <a:buFont typeface="Wingdings" panose="05000000000000000000" pitchFamily="2" charset="2"/>
              <a:buChar char="Ø"/>
            </a:pPr>
            <a:r>
              <a:rPr lang="nb-NO" sz="2400" dirty="0"/>
              <a:t>Hvor sannsynlig er hendelsen?</a:t>
            </a:r>
          </a:p>
          <a:p>
            <a:pPr>
              <a:lnSpc>
                <a:spcPct val="150000"/>
              </a:lnSpc>
              <a:buFont typeface="Wingdings" panose="05000000000000000000" pitchFamily="2" charset="2"/>
              <a:buChar char="Ø"/>
            </a:pPr>
            <a:r>
              <a:rPr lang="nb-NO" sz="2400" dirty="0"/>
              <a:t>Hva er konsekvensen om dette skjer?</a:t>
            </a:r>
          </a:p>
          <a:p>
            <a:pPr>
              <a:lnSpc>
                <a:spcPct val="150000"/>
              </a:lnSpc>
              <a:buFont typeface="Wingdings" panose="05000000000000000000" pitchFamily="2" charset="2"/>
              <a:buChar char="Ø"/>
            </a:pPr>
            <a:r>
              <a:rPr lang="nb-NO" sz="2400" dirty="0"/>
              <a:t>Hvilke tiltak vil du iverksette for å:</a:t>
            </a:r>
          </a:p>
          <a:p>
            <a:pPr lvl="1">
              <a:lnSpc>
                <a:spcPct val="150000"/>
              </a:lnSpc>
            </a:pPr>
            <a:r>
              <a:rPr lang="nb-NO" sz="2400" dirty="0"/>
              <a:t>Forebygge (redusere sannsynligheten)? </a:t>
            </a:r>
          </a:p>
          <a:p>
            <a:pPr lvl="1">
              <a:lnSpc>
                <a:spcPct val="150000"/>
              </a:lnSpc>
            </a:pPr>
            <a:r>
              <a:rPr lang="nb-NO" sz="2400" dirty="0"/>
              <a:t>Begrense skaden (redusere konsekvensen)? </a:t>
            </a:r>
          </a:p>
          <a:p>
            <a:endParaRPr lang="nb-NO" sz="1400" dirty="0"/>
          </a:p>
        </p:txBody>
      </p:sp>
      <p:pic>
        <p:nvPicPr>
          <p:cNvPr id="3" name="Bilde 2" descr="Et bilde som inneholder Grafikk, Font, grafisk design, design&#10;&#10;Automatisk generert beskrivelse">
            <a:extLst>
              <a:ext uri="{FF2B5EF4-FFF2-40B4-BE49-F238E27FC236}">
                <a16:creationId xmlns:a16="http://schemas.microsoft.com/office/drawing/2014/main" id="{6D2C8362-3D63-4779-D751-D53B80CA0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054046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380658" y="370123"/>
            <a:ext cx="9074512" cy="1042989"/>
          </a:xfrm>
        </p:spPr>
        <p:txBody>
          <a:bodyPr/>
          <a:lstStyle/>
          <a:p>
            <a:r>
              <a:rPr lang="nb-NO" sz="3600" dirty="0"/>
              <a:t>Risikovurdering med KSL Trygg</a:t>
            </a:r>
            <a:endParaRPr lang="nb-NO" dirty="0"/>
          </a:p>
        </p:txBody>
      </p:sp>
      <p:sp>
        <p:nvSpPr>
          <p:cNvPr id="8" name="Rectangle 3">
            <a:extLst>
              <a:ext uri="{FF2B5EF4-FFF2-40B4-BE49-F238E27FC236}">
                <a16:creationId xmlns:a16="http://schemas.microsoft.com/office/drawing/2014/main" id="{98993B18-655A-4C1D-9C82-A81CB8135B0E}"/>
              </a:ext>
            </a:extLst>
          </p:cNvPr>
          <p:cNvSpPr txBox="1">
            <a:spLocks noChangeArrowheads="1"/>
          </p:cNvSpPr>
          <p:nvPr/>
        </p:nvSpPr>
        <p:spPr>
          <a:xfrm>
            <a:off x="1134320" y="1285554"/>
            <a:ext cx="5220181" cy="4498975"/>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nb-NO" dirty="0"/>
          </a:p>
        </p:txBody>
      </p:sp>
      <p:pic>
        <p:nvPicPr>
          <p:cNvPr id="6" name="Bilde 5">
            <a:extLst>
              <a:ext uri="{FF2B5EF4-FFF2-40B4-BE49-F238E27FC236}">
                <a16:creationId xmlns:a16="http://schemas.microsoft.com/office/drawing/2014/main" id="{F1C066F7-6192-C1B2-ABFF-C004D36B563A}"/>
              </a:ext>
            </a:extLst>
          </p:cNvPr>
          <p:cNvPicPr>
            <a:picLocks noChangeAspect="1"/>
          </p:cNvPicPr>
          <p:nvPr/>
        </p:nvPicPr>
        <p:blipFill>
          <a:blip r:embed="rId3"/>
          <a:stretch>
            <a:fillRect/>
          </a:stretch>
        </p:blipFill>
        <p:spPr>
          <a:xfrm>
            <a:off x="7820499" y="370123"/>
            <a:ext cx="2888297" cy="5784529"/>
          </a:xfrm>
          <a:prstGeom prst="rect">
            <a:avLst/>
          </a:prstGeom>
        </p:spPr>
      </p:pic>
      <p:sp>
        <p:nvSpPr>
          <p:cNvPr id="9" name="TekstSylinder 8">
            <a:extLst>
              <a:ext uri="{FF2B5EF4-FFF2-40B4-BE49-F238E27FC236}">
                <a16:creationId xmlns:a16="http://schemas.microsoft.com/office/drawing/2014/main" id="{EAD1E161-B9EE-25EC-7310-631670E069F3}"/>
              </a:ext>
            </a:extLst>
          </p:cNvPr>
          <p:cNvSpPr txBox="1"/>
          <p:nvPr/>
        </p:nvSpPr>
        <p:spPr>
          <a:xfrm>
            <a:off x="380658" y="1733416"/>
            <a:ext cx="6111432" cy="2677656"/>
          </a:xfrm>
          <a:prstGeom prst="rect">
            <a:avLst/>
          </a:prstGeom>
          <a:noFill/>
        </p:spPr>
        <p:txBody>
          <a:bodyPr wrap="square">
            <a:spAutoFit/>
          </a:bodyPr>
          <a:lstStyle/>
          <a:p>
            <a:r>
              <a:rPr lang="nb-NO" sz="2400" i="0" dirty="0">
                <a:solidFill>
                  <a:srgbClr val="212529"/>
                </a:solidFill>
                <a:effectLst/>
                <a:cs typeface="Calibri" panose="020F0502020204030204" pitchFamily="34" charset="0"/>
              </a:rPr>
              <a:t>KSL Trygg er et mobiltilpasset verktøy med flere nyttige funksjoner som brukes både til oppfølging av eget HMS-arbeid og oppfølging av din KSL på gården. </a:t>
            </a:r>
          </a:p>
          <a:p>
            <a:endParaRPr lang="nb-NO" sz="2400" dirty="0">
              <a:solidFill>
                <a:srgbClr val="212529"/>
              </a:solidFill>
              <a:cs typeface="Calibri" panose="020F0502020204030204" pitchFamily="34" charset="0"/>
            </a:endParaRPr>
          </a:p>
          <a:p>
            <a:r>
              <a:rPr lang="nb-NO" sz="2400" i="0" dirty="0">
                <a:solidFill>
                  <a:srgbClr val="212529"/>
                </a:solidFill>
                <a:effectLst/>
                <a:cs typeface="Calibri" panose="020F0502020204030204" pitchFamily="34" charset="0"/>
              </a:rPr>
              <a:t>Ved å legge denne til på mobilen din har du KSL med deg i lomma hele tiden.</a:t>
            </a:r>
            <a:endParaRPr lang="nb-NO" sz="2400" dirty="0">
              <a:cs typeface="Calibri" panose="020F0502020204030204" pitchFamily="34" charset="0"/>
            </a:endParaRPr>
          </a:p>
        </p:txBody>
      </p:sp>
      <p:sp>
        <p:nvSpPr>
          <p:cNvPr id="4" name="TekstSylinder 3">
            <a:extLst>
              <a:ext uri="{FF2B5EF4-FFF2-40B4-BE49-F238E27FC236}">
                <a16:creationId xmlns:a16="http://schemas.microsoft.com/office/drawing/2014/main" id="{18F443A0-1B36-F54B-8190-A504F1002D72}"/>
              </a:ext>
            </a:extLst>
          </p:cNvPr>
          <p:cNvSpPr txBox="1"/>
          <p:nvPr/>
        </p:nvSpPr>
        <p:spPr>
          <a:xfrm>
            <a:off x="6302972" y="4826871"/>
            <a:ext cx="436338" cy="276999"/>
          </a:xfrm>
          <a:prstGeom prst="rect">
            <a:avLst/>
          </a:prstGeom>
          <a:noFill/>
        </p:spPr>
        <p:txBody>
          <a:bodyPr wrap="none" lIns="91440" tIns="45720" rIns="91440" bIns="45720" rtlCol="0" anchor="t">
            <a:spAutoFit/>
          </a:bodyPr>
          <a:lstStyle/>
          <a:p>
            <a:r>
              <a:rPr lang="nb-NO" sz="1200" dirty="0">
                <a:solidFill>
                  <a:schemeClr val="bg1"/>
                </a:solidFill>
              </a:rPr>
              <a:t>t.no</a:t>
            </a:r>
          </a:p>
        </p:txBody>
      </p:sp>
      <p:sp>
        <p:nvSpPr>
          <p:cNvPr id="10" name="TekstSylinder 9">
            <a:extLst>
              <a:ext uri="{FF2B5EF4-FFF2-40B4-BE49-F238E27FC236}">
                <a16:creationId xmlns:a16="http://schemas.microsoft.com/office/drawing/2014/main" id="{551F8531-7C5A-9CC8-D153-F3CAADB879C8}"/>
              </a:ext>
            </a:extLst>
          </p:cNvPr>
          <p:cNvSpPr txBox="1"/>
          <p:nvPr/>
        </p:nvSpPr>
        <p:spPr>
          <a:xfrm>
            <a:off x="7820499" y="6154652"/>
            <a:ext cx="2129337" cy="461665"/>
          </a:xfrm>
          <a:prstGeom prst="rect">
            <a:avLst/>
          </a:prstGeom>
          <a:noFill/>
        </p:spPr>
        <p:txBody>
          <a:bodyPr wrap="square" lIns="91440" tIns="45720" rIns="91440" bIns="45720" rtlCol="0" anchor="t">
            <a:spAutoFit/>
          </a:bodyPr>
          <a:lstStyle/>
          <a:p>
            <a:r>
              <a:rPr lang="nb-NO" sz="1100" dirty="0">
                <a:cs typeface="Calibri"/>
              </a:rPr>
              <a:t>Illustrasjon: </a:t>
            </a:r>
            <a:r>
              <a:rPr lang="nb-NO" sz="1100" dirty="0">
                <a:cs typeface="Calibri"/>
                <a:hlinkClick r:id="rId4"/>
              </a:rPr>
              <a:t>www.ksl.no</a:t>
            </a:r>
            <a:endParaRPr lang="nb-NO" sz="1100" dirty="0">
              <a:cs typeface="Calibri"/>
            </a:endParaRPr>
          </a:p>
          <a:p>
            <a:endParaRPr lang="nb-NO" sz="1200" dirty="0"/>
          </a:p>
        </p:txBody>
      </p:sp>
      <p:pic>
        <p:nvPicPr>
          <p:cNvPr id="3" name="Bilde 2" descr="Et bilde som inneholder Grafikk, Font, grafisk design, design&#10;&#10;Automatisk generert beskrivelse">
            <a:extLst>
              <a:ext uri="{FF2B5EF4-FFF2-40B4-BE49-F238E27FC236}">
                <a16:creationId xmlns:a16="http://schemas.microsoft.com/office/drawing/2014/main" id="{9A1251E4-3B24-0347-F85D-46D227672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66210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9563BD53-D7A3-40E5-A024-299B95A173C2}"/>
              </a:ext>
            </a:extLst>
          </p:cNvPr>
          <p:cNvPicPr>
            <a:picLocks noChangeAspect="1"/>
          </p:cNvPicPr>
          <p:nvPr/>
        </p:nvPicPr>
        <p:blipFill>
          <a:blip r:embed="rId3"/>
          <a:stretch>
            <a:fillRect/>
          </a:stretch>
        </p:blipFill>
        <p:spPr>
          <a:xfrm>
            <a:off x="8357346" y="1197001"/>
            <a:ext cx="3534505" cy="3421012"/>
          </a:xfrm>
          <a:prstGeom prst="rect">
            <a:avLst/>
          </a:prstGeom>
        </p:spPr>
      </p:pic>
      <p:pic>
        <p:nvPicPr>
          <p:cNvPr id="9" name="Bilde 8">
            <a:extLst>
              <a:ext uri="{FF2B5EF4-FFF2-40B4-BE49-F238E27FC236}">
                <a16:creationId xmlns:a16="http://schemas.microsoft.com/office/drawing/2014/main" id="{E538F48C-91E0-4996-BB6D-DFE22713FCE2}"/>
              </a:ext>
            </a:extLst>
          </p:cNvPr>
          <p:cNvPicPr>
            <a:picLocks noChangeAspect="1"/>
          </p:cNvPicPr>
          <p:nvPr/>
        </p:nvPicPr>
        <p:blipFill rotWithShape="1">
          <a:blip r:embed="rId4"/>
          <a:srcRect l="5091" t="8417" r="7290" b="6355"/>
          <a:stretch/>
        </p:blipFill>
        <p:spPr>
          <a:xfrm>
            <a:off x="175740" y="1571200"/>
            <a:ext cx="3030447" cy="3030447"/>
          </a:xfrm>
          <a:prstGeom prst="rect">
            <a:avLst/>
          </a:prstGeom>
        </p:spPr>
      </p:pic>
      <p:pic>
        <p:nvPicPr>
          <p:cNvPr id="10" name="Bilde 9">
            <a:extLst>
              <a:ext uri="{FF2B5EF4-FFF2-40B4-BE49-F238E27FC236}">
                <a16:creationId xmlns:a16="http://schemas.microsoft.com/office/drawing/2014/main" id="{74938A9F-DE26-4275-B881-E484D3D32EB7}"/>
              </a:ext>
            </a:extLst>
          </p:cNvPr>
          <p:cNvPicPr>
            <a:picLocks noChangeAspect="1"/>
          </p:cNvPicPr>
          <p:nvPr/>
        </p:nvPicPr>
        <p:blipFill rotWithShape="1">
          <a:blip r:embed="rId5"/>
          <a:srcRect t="8321"/>
          <a:stretch/>
        </p:blipFill>
        <p:spPr>
          <a:xfrm>
            <a:off x="2577087" y="4060117"/>
            <a:ext cx="1661210" cy="1553739"/>
          </a:xfrm>
          <a:prstGeom prst="rect">
            <a:avLst/>
          </a:prstGeom>
        </p:spPr>
      </p:pic>
      <p:pic>
        <p:nvPicPr>
          <p:cNvPr id="11" name="Bilde 10">
            <a:extLst>
              <a:ext uri="{FF2B5EF4-FFF2-40B4-BE49-F238E27FC236}">
                <a16:creationId xmlns:a16="http://schemas.microsoft.com/office/drawing/2014/main" id="{542AC665-6E28-4332-A34E-8844F06057E2}"/>
              </a:ext>
            </a:extLst>
          </p:cNvPr>
          <p:cNvPicPr>
            <a:picLocks noChangeAspect="1"/>
          </p:cNvPicPr>
          <p:nvPr/>
        </p:nvPicPr>
        <p:blipFill>
          <a:blip r:embed="rId6"/>
          <a:stretch>
            <a:fillRect/>
          </a:stretch>
        </p:blipFill>
        <p:spPr>
          <a:xfrm>
            <a:off x="2845475" y="950782"/>
            <a:ext cx="1800691" cy="1847101"/>
          </a:xfrm>
          <a:prstGeom prst="rect">
            <a:avLst/>
          </a:prstGeom>
        </p:spPr>
      </p:pic>
      <p:pic>
        <p:nvPicPr>
          <p:cNvPr id="12" name="Bilde 11">
            <a:extLst>
              <a:ext uri="{FF2B5EF4-FFF2-40B4-BE49-F238E27FC236}">
                <a16:creationId xmlns:a16="http://schemas.microsoft.com/office/drawing/2014/main" id="{E94BF6F3-178B-480B-8914-84527E3130EC}"/>
              </a:ext>
            </a:extLst>
          </p:cNvPr>
          <p:cNvPicPr>
            <a:picLocks noChangeAspect="1"/>
          </p:cNvPicPr>
          <p:nvPr/>
        </p:nvPicPr>
        <p:blipFill rotWithShape="1">
          <a:blip r:embed="rId7"/>
          <a:srcRect l="18469" t="11841" r="11101"/>
          <a:stretch/>
        </p:blipFill>
        <p:spPr>
          <a:xfrm>
            <a:off x="4439678" y="2187593"/>
            <a:ext cx="3657600" cy="3692698"/>
          </a:xfrm>
          <a:prstGeom prst="rect">
            <a:avLst/>
          </a:prstGeom>
        </p:spPr>
      </p:pic>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392859" y="117626"/>
            <a:ext cx="10659441" cy="1042989"/>
          </a:xfrm>
        </p:spPr>
        <p:txBody>
          <a:bodyPr>
            <a:normAutofit fontScale="90000"/>
          </a:bodyPr>
          <a:lstStyle/>
          <a:p>
            <a:r>
              <a:rPr lang="nb-NO" dirty="0"/>
              <a:t>Klassifisering og merking av Plantevernmidler</a:t>
            </a:r>
          </a:p>
        </p:txBody>
      </p:sp>
      <p:pic>
        <p:nvPicPr>
          <p:cNvPr id="15" name="Bilde 14">
            <a:extLst>
              <a:ext uri="{FF2B5EF4-FFF2-40B4-BE49-F238E27FC236}">
                <a16:creationId xmlns:a16="http://schemas.microsoft.com/office/drawing/2014/main" id="{F7228A36-DA9D-4C70-A9E7-E6E7C419A16A}"/>
              </a:ext>
            </a:extLst>
          </p:cNvPr>
          <p:cNvPicPr>
            <a:picLocks noChangeAspect="1"/>
          </p:cNvPicPr>
          <p:nvPr/>
        </p:nvPicPr>
        <p:blipFill>
          <a:blip r:embed="rId8"/>
          <a:stretch>
            <a:fillRect/>
          </a:stretch>
        </p:blipFill>
        <p:spPr>
          <a:xfrm>
            <a:off x="7739477" y="4282074"/>
            <a:ext cx="2181040" cy="2047296"/>
          </a:xfrm>
          <a:prstGeom prst="rect">
            <a:avLst/>
          </a:prstGeom>
        </p:spPr>
      </p:pic>
      <p:pic>
        <p:nvPicPr>
          <p:cNvPr id="3" name="Bilde 2" descr="Et bilde som inneholder Grafikk, Font, grafisk design, design&#10;&#10;Automatisk generert beskrivelse">
            <a:extLst>
              <a:ext uri="{FF2B5EF4-FFF2-40B4-BE49-F238E27FC236}">
                <a16:creationId xmlns:a16="http://schemas.microsoft.com/office/drawing/2014/main" id="{367DA60A-EAEB-0D8C-858C-9D41A595D3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29011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5" descr="Et bilde som inneholder tekst&#10;&#10;Automatisk generert beskrivelse">
            <a:extLst>
              <a:ext uri="{FF2B5EF4-FFF2-40B4-BE49-F238E27FC236}">
                <a16:creationId xmlns:a16="http://schemas.microsoft.com/office/drawing/2014/main" id="{629C7CDE-5144-88FA-DF52-67F7B6CAC3A3}"/>
              </a:ext>
            </a:extLst>
          </p:cNvPr>
          <p:cNvPicPr>
            <a:picLocks noChangeAspect="1"/>
          </p:cNvPicPr>
          <p:nvPr/>
        </p:nvPicPr>
        <p:blipFill>
          <a:blip r:embed="rId3"/>
          <a:stretch>
            <a:fillRect/>
          </a:stretch>
        </p:blipFill>
        <p:spPr>
          <a:xfrm>
            <a:off x="242808" y="643442"/>
            <a:ext cx="3840996" cy="4873691"/>
          </a:xfrm>
          <a:prstGeom prst="rect">
            <a:avLst/>
          </a:prstGeom>
        </p:spPr>
      </p:pic>
      <p:pic>
        <p:nvPicPr>
          <p:cNvPr id="6" name="Bilde 6">
            <a:extLst>
              <a:ext uri="{FF2B5EF4-FFF2-40B4-BE49-F238E27FC236}">
                <a16:creationId xmlns:a16="http://schemas.microsoft.com/office/drawing/2014/main" id="{9E658D59-161E-497D-1E63-090A01BE9575}"/>
              </a:ext>
            </a:extLst>
          </p:cNvPr>
          <p:cNvPicPr>
            <a:picLocks noChangeAspect="1"/>
          </p:cNvPicPr>
          <p:nvPr/>
        </p:nvPicPr>
        <p:blipFill>
          <a:blip r:embed="rId4"/>
          <a:stretch>
            <a:fillRect/>
          </a:stretch>
        </p:blipFill>
        <p:spPr>
          <a:xfrm>
            <a:off x="4259451" y="1078561"/>
            <a:ext cx="3440623" cy="4527589"/>
          </a:xfrm>
          <a:prstGeom prst="rect">
            <a:avLst/>
          </a:prstGeom>
        </p:spPr>
      </p:pic>
      <p:pic>
        <p:nvPicPr>
          <p:cNvPr id="7" name="Bilde 7" descr="Et bilde som inneholder tekst&#10;&#10;Automatisk generert beskrivelse">
            <a:extLst>
              <a:ext uri="{FF2B5EF4-FFF2-40B4-BE49-F238E27FC236}">
                <a16:creationId xmlns:a16="http://schemas.microsoft.com/office/drawing/2014/main" id="{E40E9C71-66BF-4A90-0225-97DC9008A895}"/>
              </a:ext>
            </a:extLst>
          </p:cNvPr>
          <p:cNvPicPr>
            <a:picLocks noChangeAspect="1"/>
          </p:cNvPicPr>
          <p:nvPr/>
        </p:nvPicPr>
        <p:blipFill>
          <a:blip r:embed="rId5"/>
          <a:stretch>
            <a:fillRect/>
          </a:stretch>
        </p:blipFill>
        <p:spPr>
          <a:xfrm>
            <a:off x="8077739" y="930584"/>
            <a:ext cx="3698929" cy="4675566"/>
          </a:xfrm>
          <a:prstGeom prst="rect">
            <a:avLst/>
          </a:prstGeom>
        </p:spPr>
      </p:pic>
      <p:sp>
        <p:nvSpPr>
          <p:cNvPr id="3" name="TekstSylinder 2">
            <a:extLst>
              <a:ext uri="{FF2B5EF4-FFF2-40B4-BE49-F238E27FC236}">
                <a16:creationId xmlns:a16="http://schemas.microsoft.com/office/drawing/2014/main" id="{07333018-3C54-9FCD-D3E9-997E1639BF1D}"/>
              </a:ext>
            </a:extLst>
          </p:cNvPr>
          <p:cNvSpPr txBox="1"/>
          <p:nvPr/>
        </p:nvSpPr>
        <p:spPr>
          <a:xfrm>
            <a:off x="9582037" y="5711972"/>
            <a:ext cx="2836791" cy="430887"/>
          </a:xfrm>
          <a:prstGeom prst="rect">
            <a:avLst/>
          </a:prstGeom>
          <a:noFill/>
        </p:spPr>
        <p:txBody>
          <a:bodyPr wrap="square" rtlCol="0">
            <a:spAutoFit/>
          </a:bodyPr>
          <a:lstStyle/>
          <a:p>
            <a:r>
              <a:rPr lang="nb-NO" sz="1050" dirty="0"/>
              <a:t>Etiketter fra </a:t>
            </a:r>
            <a:r>
              <a:rPr lang="nb-NO" sz="1050" dirty="0">
                <a:hlinkClick r:id="rId6"/>
              </a:rPr>
              <a:t>www.mattilsynet.no</a:t>
            </a:r>
            <a:endParaRPr lang="nb-NO" sz="1050" dirty="0"/>
          </a:p>
          <a:p>
            <a:endParaRPr lang="nb-NO" sz="1050" dirty="0"/>
          </a:p>
        </p:txBody>
      </p:sp>
      <p:pic>
        <p:nvPicPr>
          <p:cNvPr id="2" name="Bilde 1" descr="Et bilde som inneholder Grafikk, Font, grafisk design, design&#10;&#10;Automatisk generert beskrivelse">
            <a:extLst>
              <a:ext uri="{FF2B5EF4-FFF2-40B4-BE49-F238E27FC236}">
                <a16:creationId xmlns:a16="http://schemas.microsoft.com/office/drawing/2014/main" id="{287BA341-450C-78DB-A250-83AB7A1BB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130979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89908"/>
            <a:ext cx="9074512" cy="1042989"/>
          </a:xfrm>
        </p:spPr>
        <p:txBody>
          <a:bodyPr/>
          <a:lstStyle/>
          <a:p>
            <a:r>
              <a:rPr lang="nb-NO" dirty="0"/>
              <a:t>Klassifisering - Helsefarer</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1033568" y="1714117"/>
            <a:ext cx="10652568" cy="5143883"/>
          </a:xfrm>
        </p:spPr>
        <p:txBody>
          <a:bodyPr>
            <a:normAutofit/>
          </a:bodyPr>
          <a:lstStyle/>
          <a:p>
            <a:r>
              <a:rPr lang="nb-NO" sz="2000" b="1" dirty="0"/>
              <a:t>Det er 10 ulike fareklasser for helsefare:</a:t>
            </a:r>
          </a:p>
          <a:p>
            <a:pPr marL="342900" indent="-342900">
              <a:buFont typeface="Wingdings" panose="05000000000000000000" pitchFamily="2" charset="2"/>
              <a:buChar char="Ø"/>
            </a:pPr>
            <a:r>
              <a:rPr lang="nb-NO" sz="1800" dirty="0"/>
              <a:t>Akutt giftighet </a:t>
            </a:r>
          </a:p>
          <a:p>
            <a:pPr marL="342900" indent="-342900">
              <a:buFont typeface="Wingdings" panose="05000000000000000000" pitchFamily="2" charset="2"/>
              <a:buChar char="Ø"/>
            </a:pPr>
            <a:r>
              <a:rPr lang="nb-NO" sz="1800" dirty="0"/>
              <a:t>Etsende eller irriterende for huden </a:t>
            </a:r>
          </a:p>
          <a:p>
            <a:pPr marL="342900" indent="-342900">
              <a:buFont typeface="Wingdings" panose="05000000000000000000" pitchFamily="2" charset="2"/>
              <a:buChar char="Ø"/>
            </a:pPr>
            <a:r>
              <a:rPr lang="nb-NO" sz="1800" dirty="0"/>
              <a:t>Alvorlig øyeskade eller øyeirritasjon </a:t>
            </a:r>
          </a:p>
          <a:p>
            <a:pPr marL="342900" indent="-342900">
              <a:buFont typeface="Wingdings" panose="05000000000000000000" pitchFamily="2" charset="2"/>
              <a:buChar char="Ø"/>
            </a:pPr>
            <a:r>
              <a:rPr lang="nb-NO" sz="1800" dirty="0"/>
              <a:t>Sensibiliserende ved innånding eller hudkontakt </a:t>
            </a:r>
          </a:p>
          <a:p>
            <a:pPr marL="342900" indent="-342900">
              <a:buFont typeface="Wingdings" panose="05000000000000000000" pitchFamily="2" charset="2"/>
              <a:buChar char="Ø"/>
            </a:pPr>
            <a:r>
              <a:rPr lang="nb-NO" sz="1800" dirty="0"/>
              <a:t>Kjønnscelle </a:t>
            </a:r>
            <a:r>
              <a:rPr lang="nb-NO" sz="1800" dirty="0" err="1"/>
              <a:t>mutagenitet</a:t>
            </a:r>
            <a:r>
              <a:rPr lang="nb-NO" sz="1800" dirty="0"/>
              <a:t> </a:t>
            </a:r>
          </a:p>
          <a:p>
            <a:pPr marL="342900" indent="-342900">
              <a:buFont typeface="Wingdings" panose="05000000000000000000" pitchFamily="2" charset="2"/>
              <a:buChar char="Ø"/>
            </a:pPr>
            <a:r>
              <a:rPr lang="nb-NO" sz="1800" dirty="0"/>
              <a:t>Kreftfremkallende egenskaper </a:t>
            </a:r>
          </a:p>
          <a:p>
            <a:pPr marL="342900" indent="-342900">
              <a:buFont typeface="Wingdings" panose="05000000000000000000" pitchFamily="2" charset="2"/>
              <a:buChar char="Ø"/>
            </a:pPr>
            <a:r>
              <a:rPr lang="nb-NO" sz="1800" dirty="0"/>
              <a:t>Reproduksjonstoksisitet </a:t>
            </a:r>
          </a:p>
          <a:p>
            <a:pPr marL="342900" indent="-342900">
              <a:buFont typeface="Wingdings" panose="05000000000000000000" pitchFamily="2" charset="2"/>
              <a:buChar char="Ø"/>
            </a:pPr>
            <a:r>
              <a:rPr lang="nb-NO" sz="1800" dirty="0"/>
              <a:t>Spesifikk målorgantoksisitet - enkelteksponering eller gjentatt eksponering </a:t>
            </a:r>
          </a:p>
          <a:p>
            <a:pPr marL="342900" indent="-342900">
              <a:buFont typeface="Wingdings" panose="05000000000000000000" pitchFamily="2" charset="2"/>
              <a:buChar char="Ø"/>
            </a:pPr>
            <a:r>
              <a:rPr lang="nb-NO" sz="1800" dirty="0"/>
              <a:t>Aspirasjonsfare (= inhalasjon av væske)</a:t>
            </a:r>
          </a:p>
          <a:p>
            <a:pPr marL="171450" indent="-171450">
              <a:buFont typeface="Arial" panose="020B0604020202020204" pitchFamily="34" charset="0"/>
              <a:buChar char="•"/>
            </a:pPr>
            <a:endParaRPr lang="nb-NO" sz="100" dirty="0"/>
          </a:p>
          <a:p>
            <a:pPr marL="0" indent="0">
              <a:buNone/>
            </a:pPr>
            <a:r>
              <a:rPr lang="nb-NO" sz="1800" dirty="0"/>
              <a:t>Fareklassene deles i tillegg inn i ulike fare kategorier (graderes, f.eks 1, 2, 3 eller A, B)</a:t>
            </a:r>
          </a:p>
          <a:p>
            <a:pPr marL="774900" lvl="1" indent="-342900"/>
            <a:endParaRPr lang="nb-NO" sz="1800" dirty="0"/>
          </a:p>
        </p:txBody>
      </p:sp>
      <p:pic>
        <p:nvPicPr>
          <p:cNvPr id="3" name="Bilde 2" descr="Et bilde som inneholder Grafikk, Font, grafisk design, design&#10;&#10;Automatisk generert beskrivelse">
            <a:extLst>
              <a:ext uri="{FF2B5EF4-FFF2-40B4-BE49-F238E27FC236}">
                <a16:creationId xmlns:a16="http://schemas.microsoft.com/office/drawing/2014/main" id="{961A8E6A-54E8-4E44-BAA6-6B43E5BFD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844738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4EFE5924-87DA-45A3-A4DA-4FBE23F997FF}"/>
              </a:ext>
            </a:extLst>
          </p:cNvPr>
          <p:cNvGrpSpPr/>
          <p:nvPr/>
        </p:nvGrpSpPr>
        <p:grpSpPr>
          <a:xfrm>
            <a:off x="803476" y="1450558"/>
            <a:ext cx="5384699" cy="1729740"/>
            <a:chOff x="6807301" y="112713"/>
            <a:chExt cx="5384699" cy="1729740"/>
          </a:xfrm>
        </p:grpSpPr>
        <p:pic>
          <p:nvPicPr>
            <p:cNvPr id="8" name="Bilde 7">
              <a:extLst>
                <a:ext uri="{FF2B5EF4-FFF2-40B4-BE49-F238E27FC236}">
                  <a16:creationId xmlns:a16="http://schemas.microsoft.com/office/drawing/2014/main" id="{E691AA5E-DC1C-4A24-A95C-98AB721CCB51}"/>
                </a:ext>
              </a:extLst>
            </p:cNvPr>
            <p:cNvPicPr>
              <a:picLocks noChangeAspect="1"/>
            </p:cNvPicPr>
            <p:nvPr/>
          </p:nvPicPr>
          <p:blipFill rotWithShape="1">
            <a:blip r:embed="rId3"/>
            <a:srcRect l="5091" t="8417" r="7290" b="6355"/>
            <a:stretch/>
          </p:blipFill>
          <p:spPr>
            <a:xfrm>
              <a:off x="6807301" y="112713"/>
              <a:ext cx="1729740" cy="1729740"/>
            </a:xfrm>
            <a:prstGeom prst="rect">
              <a:avLst/>
            </a:prstGeom>
          </p:spPr>
        </p:pic>
        <p:sp>
          <p:nvSpPr>
            <p:cNvPr id="9" name="TekstSylinder 8">
              <a:extLst>
                <a:ext uri="{FF2B5EF4-FFF2-40B4-BE49-F238E27FC236}">
                  <a16:creationId xmlns:a16="http://schemas.microsoft.com/office/drawing/2014/main" id="{4D123666-FA77-4B02-B566-25558CEB769E}"/>
                </a:ext>
              </a:extLst>
            </p:cNvPr>
            <p:cNvSpPr txBox="1"/>
            <p:nvPr/>
          </p:nvSpPr>
          <p:spPr>
            <a:xfrm>
              <a:off x="8651341" y="365125"/>
              <a:ext cx="3540659" cy="1477328"/>
            </a:xfrm>
            <a:prstGeom prst="rect">
              <a:avLst/>
            </a:prstGeom>
            <a:noFill/>
          </p:spPr>
          <p:txBody>
            <a:bodyPr wrap="square" rtlCol="0">
              <a:spAutoFit/>
            </a:bodyPr>
            <a:lstStyle/>
            <a:p>
              <a:r>
                <a:rPr lang="nb-NO" b="1" dirty="0"/>
                <a:t>Akutt giftig. </a:t>
              </a:r>
              <a:r>
                <a:rPr lang="nb-NO" dirty="0"/>
                <a:t>Kjemikalier som er akutt giftige og kan gi livstruende skader ved svelging, hudkontakt og/eller innånding.</a:t>
              </a:r>
            </a:p>
            <a:p>
              <a:endParaRPr lang="nb-NO" dirty="0"/>
            </a:p>
          </p:txBody>
        </p:sp>
      </p:grpSp>
      <p:grpSp>
        <p:nvGrpSpPr>
          <p:cNvPr id="10" name="Gruppe 9">
            <a:extLst>
              <a:ext uri="{FF2B5EF4-FFF2-40B4-BE49-F238E27FC236}">
                <a16:creationId xmlns:a16="http://schemas.microsoft.com/office/drawing/2014/main" id="{7AA64BB0-AFEC-47B7-8853-97120334EA6F}"/>
              </a:ext>
            </a:extLst>
          </p:cNvPr>
          <p:cNvGrpSpPr/>
          <p:nvPr/>
        </p:nvGrpSpPr>
        <p:grpSpPr>
          <a:xfrm>
            <a:off x="803476" y="3790460"/>
            <a:ext cx="5182288" cy="2412987"/>
            <a:chOff x="6723962" y="3789759"/>
            <a:chExt cx="5182288" cy="2412987"/>
          </a:xfrm>
        </p:grpSpPr>
        <p:pic>
          <p:nvPicPr>
            <p:cNvPr id="11" name="Bilde 10">
              <a:extLst>
                <a:ext uri="{FF2B5EF4-FFF2-40B4-BE49-F238E27FC236}">
                  <a16:creationId xmlns:a16="http://schemas.microsoft.com/office/drawing/2014/main" id="{13F55E07-D15F-4D11-AA27-9536FA2F547D}"/>
                </a:ext>
              </a:extLst>
            </p:cNvPr>
            <p:cNvPicPr>
              <a:picLocks noChangeAspect="1"/>
            </p:cNvPicPr>
            <p:nvPr/>
          </p:nvPicPr>
          <p:blipFill>
            <a:blip r:embed="rId4"/>
            <a:stretch>
              <a:fillRect/>
            </a:stretch>
          </p:blipFill>
          <p:spPr>
            <a:xfrm>
              <a:off x="6723962" y="3789759"/>
              <a:ext cx="2087521" cy="2020491"/>
            </a:xfrm>
            <a:prstGeom prst="rect">
              <a:avLst/>
            </a:prstGeom>
          </p:spPr>
        </p:pic>
        <p:sp>
          <p:nvSpPr>
            <p:cNvPr id="12" name="TekstSylinder 11">
              <a:extLst>
                <a:ext uri="{FF2B5EF4-FFF2-40B4-BE49-F238E27FC236}">
                  <a16:creationId xmlns:a16="http://schemas.microsoft.com/office/drawing/2014/main" id="{F30ECF0F-87B6-4D98-95BD-18A639D35D88}"/>
                </a:ext>
              </a:extLst>
            </p:cNvPr>
            <p:cNvSpPr txBox="1"/>
            <p:nvPr/>
          </p:nvSpPr>
          <p:spPr>
            <a:xfrm>
              <a:off x="8811483" y="3894422"/>
              <a:ext cx="3094767" cy="2308324"/>
            </a:xfrm>
            <a:prstGeom prst="rect">
              <a:avLst/>
            </a:prstGeom>
            <a:noFill/>
          </p:spPr>
          <p:txBody>
            <a:bodyPr wrap="square" rtlCol="0">
              <a:spAutoFit/>
            </a:bodyPr>
            <a:lstStyle/>
            <a:p>
              <a:r>
                <a:rPr lang="nb-NO" b="1" dirty="0"/>
                <a:t>Helsefare. </a:t>
              </a:r>
              <a:r>
                <a:rPr lang="nb-NO" dirty="0"/>
                <a:t>Kjemikalier som er farlige ved innånding, hudkontakt eller svelging. Brukes også for kjemikalier som virker irriterende på hud, øyne og luftveier, gir allergiske hudreaksjoner, døsighet og svimmelhet.</a:t>
              </a:r>
              <a:endParaRPr lang="nb-NO" sz="1600" dirty="0"/>
            </a:p>
          </p:txBody>
        </p:sp>
      </p:grpSp>
      <p:grpSp>
        <p:nvGrpSpPr>
          <p:cNvPr id="13" name="Gruppe 12">
            <a:extLst>
              <a:ext uri="{FF2B5EF4-FFF2-40B4-BE49-F238E27FC236}">
                <a16:creationId xmlns:a16="http://schemas.microsoft.com/office/drawing/2014/main" id="{937FB64A-B43B-487A-85F6-C8A609601258}"/>
              </a:ext>
            </a:extLst>
          </p:cNvPr>
          <p:cNvGrpSpPr/>
          <p:nvPr/>
        </p:nvGrpSpPr>
        <p:grpSpPr>
          <a:xfrm>
            <a:off x="6188175" y="1364588"/>
            <a:ext cx="5365036" cy="2585323"/>
            <a:chOff x="6741239" y="1872760"/>
            <a:chExt cx="5365036" cy="2585323"/>
          </a:xfrm>
        </p:grpSpPr>
        <p:pic>
          <p:nvPicPr>
            <p:cNvPr id="14" name="Bilde 13">
              <a:extLst>
                <a:ext uri="{FF2B5EF4-FFF2-40B4-BE49-F238E27FC236}">
                  <a16:creationId xmlns:a16="http://schemas.microsoft.com/office/drawing/2014/main" id="{D28C8044-C99F-4CA9-AA86-679C578396E5}"/>
                </a:ext>
              </a:extLst>
            </p:cNvPr>
            <p:cNvPicPr>
              <a:picLocks noChangeAspect="1"/>
            </p:cNvPicPr>
            <p:nvPr/>
          </p:nvPicPr>
          <p:blipFill rotWithShape="1">
            <a:blip r:embed="rId5"/>
            <a:srcRect l="18469" t="11841" r="11101"/>
            <a:stretch/>
          </p:blipFill>
          <p:spPr>
            <a:xfrm>
              <a:off x="6741239" y="1943100"/>
              <a:ext cx="1861863" cy="1879730"/>
            </a:xfrm>
            <a:prstGeom prst="rect">
              <a:avLst/>
            </a:prstGeom>
          </p:spPr>
        </p:pic>
        <p:sp>
          <p:nvSpPr>
            <p:cNvPr id="15" name="TekstSylinder 14">
              <a:extLst>
                <a:ext uri="{FF2B5EF4-FFF2-40B4-BE49-F238E27FC236}">
                  <a16:creationId xmlns:a16="http://schemas.microsoft.com/office/drawing/2014/main" id="{BE2527A5-9C66-458A-B1A8-08263AA099D5}"/>
                </a:ext>
              </a:extLst>
            </p:cNvPr>
            <p:cNvSpPr txBox="1"/>
            <p:nvPr/>
          </p:nvSpPr>
          <p:spPr>
            <a:xfrm>
              <a:off x="8651341" y="1872760"/>
              <a:ext cx="3454934" cy="2585323"/>
            </a:xfrm>
            <a:prstGeom prst="rect">
              <a:avLst/>
            </a:prstGeom>
            <a:noFill/>
          </p:spPr>
          <p:txBody>
            <a:bodyPr wrap="square" rtlCol="0">
              <a:spAutoFit/>
            </a:bodyPr>
            <a:lstStyle/>
            <a:p>
              <a:r>
                <a:rPr lang="nb-NO" b="1" dirty="0"/>
                <a:t>Kronisk helsefare</a:t>
              </a:r>
              <a:r>
                <a:rPr lang="nb-NO" dirty="0"/>
                <a:t>. Kjemikalier som forårsaker kroniske helseskader som for eksempel kreft, skader på arvestoffet og redusert fruktbarhet. Omfatter også kjemikalier som forårsaker allergi ved innånding, kjemisk lungebetennelse eller andre alvorlige skader.</a:t>
              </a:r>
              <a:endParaRPr lang="nb-NO" sz="2000" dirty="0"/>
            </a:p>
          </p:txBody>
        </p:sp>
      </p:grpSp>
      <p:grpSp>
        <p:nvGrpSpPr>
          <p:cNvPr id="16" name="Gruppe 15">
            <a:extLst>
              <a:ext uri="{FF2B5EF4-FFF2-40B4-BE49-F238E27FC236}">
                <a16:creationId xmlns:a16="http://schemas.microsoft.com/office/drawing/2014/main" id="{85F1F52A-58D5-48FF-ADBF-1AE305361D28}"/>
              </a:ext>
            </a:extLst>
          </p:cNvPr>
          <p:cNvGrpSpPr/>
          <p:nvPr/>
        </p:nvGrpSpPr>
        <p:grpSpPr>
          <a:xfrm>
            <a:off x="6188175" y="4226675"/>
            <a:ext cx="5180373" cy="1895475"/>
            <a:chOff x="6573599" y="4278630"/>
            <a:chExt cx="5180373" cy="1895475"/>
          </a:xfrm>
        </p:grpSpPr>
        <p:pic>
          <p:nvPicPr>
            <p:cNvPr id="17" name="Bilde 16">
              <a:extLst>
                <a:ext uri="{FF2B5EF4-FFF2-40B4-BE49-F238E27FC236}">
                  <a16:creationId xmlns:a16="http://schemas.microsoft.com/office/drawing/2014/main" id="{E5F1022A-0285-42F9-AFE1-66878767E3E0}"/>
                </a:ext>
              </a:extLst>
            </p:cNvPr>
            <p:cNvPicPr>
              <a:picLocks noChangeAspect="1"/>
            </p:cNvPicPr>
            <p:nvPr/>
          </p:nvPicPr>
          <p:blipFill>
            <a:blip r:embed="rId6"/>
            <a:stretch>
              <a:fillRect/>
            </a:stretch>
          </p:blipFill>
          <p:spPr>
            <a:xfrm>
              <a:off x="6573599" y="4278630"/>
              <a:ext cx="1847850" cy="1895475"/>
            </a:xfrm>
            <a:prstGeom prst="rect">
              <a:avLst/>
            </a:prstGeom>
          </p:spPr>
        </p:pic>
        <p:sp>
          <p:nvSpPr>
            <p:cNvPr id="18" name="TekstSylinder 17">
              <a:extLst>
                <a:ext uri="{FF2B5EF4-FFF2-40B4-BE49-F238E27FC236}">
                  <a16:creationId xmlns:a16="http://schemas.microsoft.com/office/drawing/2014/main" id="{D5EE5522-9491-42B1-878C-5247A1A12A14}"/>
                </a:ext>
              </a:extLst>
            </p:cNvPr>
            <p:cNvSpPr txBox="1"/>
            <p:nvPr/>
          </p:nvSpPr>
          <p:spPr>
            <a:xfrm>
              <a:off x="8441177" y="4592002"/>
              <a:ext cx="3312795" cy="1477328"/>
            </a:xfrm>
            <a:prstGeom prst="rect">
              <a:avLst/>
            </a:prstGeom>
            <a:noFill/>
          </p:spPr>
          <p:txBody>
            <a:bodyPr wrap="square" rtlCol="0">
              <a:spAutoFit/>
            </a:bodyPr>
            <a:lstStyle/>
            <a:p>
              <a:r>
                <a:rPr lang="nb-NO" b="1" dirty="0"/>
                <a:t>Etsende. </a:t>
              </a:r>
              <a:r>
                <a:rPr lang="nb-NO" dirty="0"/>
                <a:t>Kjemikalier som forårsaker etseskader på hud og øyne eller alvorlige øyeskader. Brukes også for kjemikalier som er etsende for metaller.</a:t>
              </a:r>
            </a:p>
          </p:txBody>
        </p:sp>
      </p:grpSp>
      <p:sp>
        <p:nvSpPr>
          <p:cNvPr id="19" name="Tittel 1">
            <a:extLst>
              <a:ext uri="{FF2B5EF4-FFF2-40B4-BE49-F238E27FC236}">
                <a16:creationId xmlns:a16="http://schemas.microsoft.com/office/drawing/2014/main" id="{3B3FA4E8-1A8A-C890-8E2D-10A042036B89}"/>
              </a:ext>
            </a:extLst>
          </p:cNvPr>
          <p:cNvSpPr txBox="1">
            <a:spLocks/>
          </p:cNvSpPr>
          <p:nvPr/>
        </p:nvSpPr>
        <p:spPr>
          <a:xfrm>
            <a:off x="803476" y="103460"/>
            <a:ext cx="5630122" cy="652524"/>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Helsefarer - symboler</a:t>
            </a:r>
          </a:p>
        </p:txBody>
      </p:sp>
      <p:pic>
        <p:nvPicPr>
          <p:cNvPr id="2" name="Bilde 1" descr="Et bilde som inneholder Grafikk, Font, grafisk design, design&#10;&#10;Automatisk generert beskrivelse">
            <a:extLst>
              <a:ext uri="{FF2B5EF4-FFF2-40B4-BE49-F238E27FC236}">
                <a16:creationId xmlns:a16="http://schemas.microsoft.com/office/drawing/2014/main" id="{C54DBE0D-1F6B-5359-A871-F21D4F381E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1942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523085" y="499385"/>
            <a:ext cx="9074512" cy="1042989"/>
          </a:xfrm>
        </p:spPr>
        <p:txBody>
          <a:bodyPr/>
          <a:lstStyle/>
          <a:p>
            <a:r>
              <a:rPr lang="nb-NO" dirty="0"/>
              <a:t>Fysiske farer</a:t>
            </a:r>
          </a:p>
        </p:txBody>
      </p:sp>
      <p:sp>
        <p:nvSpPr>
          <p:cNvPr id="19" name="TekstSylinder 18">
            <a:extLst>
              <a:ext uri="{FF2B5EF4-FFF2-40B4-BE49-F238E27FC236}">
                <a16:creationId xmlns:a16="http://schemas.microsoft.com/office/drawing/2014/main" id="{8A9BBDCB-A291-4124-892E-B3BF6B7DEDF6}"/>
              </a:ext>
            </a:extLst>
          </p:cNvPr>
          <p:cNvSpPr txBox="1"/>
          <p:nvPr/>
        </p:nvSpPr>
        <p:spPr>
          <a:xfrm>
            <a:off x="523085" y="1964404"/>
            <a:ext cx="10590836" cy="3785652"/>
          </a:xfrm>
          <a:prstGeom prst="rect">
            <a:avLst/>
          </a:prstGeom>
          <a:noFill/>
        </p:spPr>
        <p:txBody>
          <a:bodyPr wrap="square">
            <a:spAutoFit/>
          </a:bodyPr>
          <a:lstStyle/>
          <a:p>
            <a:pPr marL="342900" indent="-342900">
              <a:buFont typeface="Wingdings" panose="05000000000000000000" pitchFamily="2" charset="2"/>
              <a:buChar char="Ø"/>
            </a:pPr>
            <a:r>
              <a:rPr lang="nb-NO" sz="2000" dirty="0"/>
              <a:t>Det er 16 (?) ulike fareklasser for fysiske farer:</a:t>
            </a:r>
          </a:p>
          <a:p>
            <a:pPr marL="342900" indent="-342900">
              <a:buFont typeface="Wingdings" panose="05000000000000000000" pitchFamily="2" charset="2"/>
              <a:buChar char="Ø"/>
            </a:pPr>
            <a:r>
              <a:rPr lang="nb-NO" sz="2000" dirty="0"/>
              <a:t>Eksplosive varer </a:t>
            </a:r>
          </a:p>
          <a:p>
            <a:pPr marL="342900" indent="-342900">
              <a:buFont typeface="Wingdings" panose="05000000000000000000" pitchFamily="2" charset="2"/>
              <a:buChar char="Ø"/>
            </a:pPr>
            <a:r>
              <a:rPr lang="nb-NO" sz="2000" dirty="0"/>
              <a:t>Gasser angitt som brannfarlige, oksiderende eller under trykk </a:t>
            </a:r>
          </a:p>
          <a:p>
            <a:pPr marL="342900" indent="-342900">
              <a:buFont typeface="Wingdings" panose="05000000000000000000" pitchFamily="2" charset="2"/>
              <a:buChar char="Ø"/>
            </a:pPr>
            <a:r>
              <a:rPr lang="nb-NO" sz="2000" dirty="0"/>
              <a:t>Aerosoler </a:t>
            </a:r>
          </a:p>
          <a:p>
            <a:pPr marL="342900" indent="-342900">
              <a:buFont typeface="Wingdings" panose="05000000000000000000" pitchFamily="2" charset="2"/>
              <a:buChar char="Ø"/>
            </a:pPr>
            <a:r>
              <a:rPr lang="nb-NO" sz="2000" dirty="0"/>
              <a:t>Væsker som brannfarlige, selvantennende eller oksiderende</a:t>
            </a:r>
          </a:p>
          <a:p>
            <a:pPr marL="342900" indent="-342900">
              <a:buFont typeface="Wingdings" panose="05000000000000000000" pitchFamily="2" charset="2"/>
              <a:buChar char="Ø"/>
            </a:pPr>
            <a:r>
              <a:rPr lang="nb-NO" sz="2000" dirty="0"/>
              <a:t>Faste stoffer som brannfarlige, selvantennende eller oksiderende</a:t>
            </a:r>
          </a:p>
          <a:p>
            <a:pPr marL="342900" indent="-342900">
              <a:buFont typeface="Wingdings" panose="05000000000000000000" pitchFamily="2" charset="2"/>
              <a:buChar char="Ø"/>
            </a:pPr>
            <a:r>
              <a:rPr lang="nb-NO" sz="2000" dirty="0"/>
              <a:t>Selvreaktive stoffer og stoffblandinger </a:t>
            </a:r>
          </a:p>
          <a:p>
            <a:pPr marL="342900" indent="-342900">
              <a:buFont typeface="Wingdings" panose="05000000000000000000" pitchFamily="2" charset="2"/>
              <a:buChar char="Ø"/>
            </a:pPr>
            <a:r>
              <a:rPr lang="nb-NO" sz="2000" dirty="0"/>
              <a:t>Selvopphetende stoffer og stoffblandinger </a:t>
            </a:r>
          </a:p>
          <a:p>
            <a:pPr marL="342900" indent="-342900">
              <a:buFont typeface="Wingdings" panose="05000000000000000000" pitchFamily="2" charset="2"/>
              <a:buChar char="Ø"/>
            </a:pPr>
            <a:r>
              <a:rPr lang="nb-NO" sz="2000" dirty="0"/>
              <a:t>Stoffer eller stoffblandinger som ved kontakt med vann utvikler brannfarlige gasser </a:t>
            </a:r>
          </a:p>
          <a:p>
            <a:pPr marL="342900" indent="-342900">
              <a:buFont typeface="Wingdings" panose="05000000000000000000" pitchFamily="2" charset="2"/>
              <a:buChar char="Ø"/>
            </a:pPr>
            <a:r>
              <a:rPr lang="nb-NO" sz="2000" dirty="0"/>
              <a:t>Etsende for metaller</a:t>
            </a:r>
          </a:p>
          <a:p>
            <a:endParaRPr lang="nb-NO" sz="2000" dirty="0"/>
          </a:p>
          <a:p>
            <a:pPr marL="0" indent="0">
              <a:buNone/>
            </a:pPr>
            <a:r>
              <a:rPr lang="nb-NO" sz="2000" dirty="0"/>
              <a:t>Fareklassene deles i tillegg inn i ulike </a:t>
            </a:r>
            <a:r>
              <a:rPr lang="nb-NO" sz="2000" dirty="0" err="1"/>
              <a:t>farekategorier</a:t>
            </a:r>
            <a:r>
              <a:rPr lang="nb-NO" sz="2000" dirty="0"/>
              <a:t> (graderes, f.eks 1, 2, 3 eller A, B)</a:t>
            </a:r>
          </a:p>
        </p:txBody>
      </p:sp>
      <p:pic>
        <p:nvPicPr>
          <p:cNvPr id="20" name="Bilde 19">
            <a:extLst>
              <a:ext uri="{FF2B5EF4-FFF2-40B4-BE49-F238E27FC236}">
                <a16:creationId xmlns:a16="http://schemas.microsoft.com/office/drawing/2014/main" id="{8BF70623-8F3E-470E-8599-230CD72D1415}"/>
              </a:ext>
            </a:extLst>
          </p:cNvPr>
          <p:cNvPicPr>
            <a:picLocks noChangeAspect="1"/>
          </p:cNvPicPr>
          <p:nvPr/>
        </p:nvPicPr>
        <p:blipFill rotWithShape="1">
          <a:blip r:embed="rId3"/>
          <a:srcRect l="19444" t="6042" r="26389" b="27874"/>
          <a:stretch/>
        </p:blipFill>
        <p:spPr>
          <a:xfrm>
            <a:off x="8472668" y="363340"/>
            <a:ext cx="1505251" cy="1458936"/>
          </a:xfrm>
          <a:prstGeom prst="rect">
            <a:avLst/>
          </a:prstGeom>
        </p:spPr>
      </p:pic>
      <p:pic>
        <p:nvPicPr>
          <p:cNvPr id="21" name="Bilde 20">
            <a:extLst>
              <a:ext uri="{FF2B5EF4-FFF2-40B4-BE49-F238E27FC236}">
                <a16:creationId xmlns:a16="http://schemas.microsoft.com/office/drawing/2014/main" id="{688D4C09-92F4-4571-95C8-21EFCEBD2078}"/>
              </a:ext>
            </a:extLst>
          </p:cNvPr>
          <p:cNvPicPr>
            <a:picLocks noChangeAspect="1"/>
          </p:cNvPicPr>
          <p:nvPr/>
        </p:nvPicPr>
        <p:blipFill>
          <a:blip r:embed="rId4"/>
          <a:stretch>
            <a:fillRect/>
          </a:stretch>
        </p:blipFill>
        <p:spPr>
          <a:xfrm>
            <a:off x="10243595" y="240900"/>
            <a:ext cx="1740653" cy="1723504"/>
          </a:xfrm>
          <a:prstGeom prst="rect">
            <a:avLst/>
          </a:prstGeom>
        </p:spPr>
      </p:pic>
      <p:pic>
        <p:nvPicPr>
          <p:cNvPr id="22" name="Bilde 21">
            <a:extLst>
              <a:ext uri="{FF2B5EF4-FFF2-40B4-BE49-F238E27FC236}">
                <a16:creationId xmlns:a16="http://schemas.microsoft.com/office/drawing/2014/main" id="{2E27899F-1A8D-420F-AE61-94EB2C63C923}"/>
              </a:ext>
            </a:extLst>
          </p:cNvPr>
          <p:cNvPicPr>
            <a:picLocks noChangeAspect="1"/>
          </p:cNvPicPr>
          <p:nvPr/>
        </p:nvPicPr>
        <p:blipFill>
          <a:blip r:embed="rId5"/>
          <a:stretch>
            <a:fillRect/>
          </a:stretch>
        </p:blipFill>
        <p:spPr>
          <a:xfrm>
            <a:off x="9360989" y="1613438"/>
            <a:ext cx="1499536" cy="1328973"/>
          </a:xfrm>
          <a:prstGeom prst="rect">
            <a:avLst/>
          </a:prstGeom>
        </p:spPr>
      </p:pic>
      <p:pic>
        <p:nvPicPr>
          <p:cNvPr id="24" name="Bilde 23">
            <a:extLst>
              <a:ext uri="{FF2B5EF4-FFF2-40B4-BE49-F238E27FC236}">
                <a16:creationId xmlns:a16="http://schemas.microsoft.com/office/drawing/2014/main" id="{76A29B3A-1BDD-4510-A0FD-A33FDBEB14B9}"/>
              </a:ext>
            </a:extLst>
          </p:cNvPr>
          <p:cNvPicPr>
            <a:picLocks noChangeAspect="1"/>
          </p:cNvPicPr>
          <p:nvPr/>
        </p:nvPicPr>
        <p:blipFill>
          <a:blip r:embed="rId6"/>
          <a:stretch>
            <a:fillRect/>
          </a:stretch>
        </p:blipFill>
        <p:spPr>
          <a:xfrm>
            <a:off x="10622128" y="2486747"/>
            <a:ext cx="1336394" cy="1336394"/>
          </a:xfrm>
          <a:prstGeom prst="rect">
            <a:avLst/>
          </a:prstGeom>
        </p:spPr>
      </p:pic>
      <p:pic>
        <p:nvPicPr>
          <p:cNvPr id="3" name="Bilde 2" descr="Et bilde som inneholder Grafikk, Font, grafisk design, design&#10;&#10;Automatisk generert beskrivelse">
            <a:extLst>
              <a:ext uri="{FF2B5EF4-FFF2-40B4-BE49-F238E27FC236}">
                <a16:creationId xmlns:a16="http://schemas.microsoft.com/office/drawing/2014/main" id="{9FC13A27-392E-EAD0-551B-108FD207C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517414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CD6DA0-FD02-46AD-8789-3658AEA1360C}"/>
              </a:ext>
            </a:extLst>
          </p:cNvPr>
          <p:cNvSpPr>
            <a:spLocks noGrp="1"/>
          </p:cNvSpPr>
          <p:nvPr>
            <p:ph type="title"/>
          </p:nvPr>
        </p:nvSpPr>
        <p:spPr/>
        <p:txBody>
          <a:bodyPr>
            <a:normAutofit/>
          </a:bodyPr>
          <a:lstStyle/>
          <a:p>
            <a:r>
              <a:rPr lang="nb-NO" dirty="0"/>
              <a:t>Eksponeringsmåter</a:t>
            </a:r>
          </a:p>
        </p:txBody>
      </p:sp>
      <p:sp>
        <p:nvSpPr>
          <p:cNvPr id="3" name="Plassholder for tekst 2">
            <a:extLst>
              <a:ext uri="{FF2B5EF4-FFF2-40B4-BE49-F238E27FC236}">
                <a16:creationId xmlns:a16="http://schemas.microsoft.com/office/drawing/2014/main" id="{D4681734-7DA9-4EBC-B02D-DC06158FCA42}"/>
              </a:ext>
            </a:extLst>
          </p:cNvPr>
          <p:cNvSpPr>
            <a:spLocks noGrp="1"/>
          </p:cNvSpPr>
          <p:nvPr>
            <p:ph idx="1"/>
          </p:nvPr>
        </p:nvSpPr>
        <p:spPr/>
        <p:txBody>
          <a:bodyPr>
            <a:noAutofit/>
          </a:bodyPr>
          <a:lstStyle/>
          <a:p>
            <a:pPr marL="457200" indent="-457200">
              <a:buFont typeface="Wingdings" panose="05000000000000000000" pitchFamily="2" charset="2"/>
              <a:buChar char="Ø"/>
            </a:pPr>
            <a:r>
              <a:rPr lang="nb-NO" sz="2800" dirty="0"/>
              <a:t>Puste inn</a:t>
            </a:r>
          </a:p>
          <a:p>
            <a:pPr marL="457200" indent="-457200">
              <a:buFont typeface="Wingdings" panose="05000000000000000000" pitchFamily="2" charset="2"/>
              <a:buChar char="Ø"/>
            </a:pPr>
            <a:r>
              <a:rPr lang="nb-NO" sz="2800" dirty="0"/>
              <a:t>Ta opp via huden</a:t>
            </a:r>
          </a:p>
          <a:p>
            <a:pPr marL="457200" indent="-457200">
              <a:buFont typeface="Wingdings" panose="05000000000000000000" pitchFamily="2" charset="2"/>
              <a:buChar char="Ø"/>
            </a:pPr>
            <a:r>
              <a:rPr lang="nb-NO" sz="2800" dirty="0"/>
              <a:t>Svelge</a:t>
            </a:r>
          </a:p>
          <a:p>
            <a:pPr marL="0" indent="0">
              <a:buNone/>
            </a:pPr>
            <a:endParaRPr lang="nb-NO" sz="2800" dirty="0"/>
          </a:p>
          <a:p>
            <a:pPr marL="0" indent="0">
              <a:buNone/>
            </a:pPr>
            <a:r>
              <a:rPr lang="nb-NO" sz="2800" dirty="0"/>
              <a:t>Direkte eller indirekte</a:t>
            </a:r>
          </a:p>
        </p:txBody>
      </p:sp>
      <p:pic>
        <p:nvPicPr>
          <p:cNvPr id="6" name="Bilde 5">
            <a:extLst>
              <a:ext uri="{FF2B5EF4-FFF2-40B4-BE49-F238E27FC236}">
                <a16:creationId xmlns:a16="http://schemas.microsoft.com/office/drawing/2014/main" id="{A4BCD454-C0D3-40B6-B195-B8F41EC264E8}"/>
              </a:ext>
            </a:extLst>
          </p:cNvPr>
          <p:cNvPicPr>
            <a:picLocks noChangeAspect="1"/>
          </p:cNvPicPr>
          <p:nvPr/>
        </p:nvPicPr>
        <p:blipFill>
          <a:blip r:embed="rId3"/>
          <a:stretch>
            <a:fillRect/>
          </a:stretch>
        </p:blipFill>
        <p:spPr>
          <a:xfrm>
            <a:off x="7796246" y="305834"/>
            <a:ext cx="4035709" cy="5866724"/>
          </a:xfrm>
          <a:prstGeom prst="rect">
            <a:avLst/>
          </a:prstGeom>
        </p:spPr>
      </p:pic>
      <p:sp>
        <p:nvSpPr>
          <p:cNvPr id="4" name="TekstSylinder 3">
            <a:extLst>
              <a:ext uri="{FF2B5EF4-FFF2-40B4-BE49-F238E27FC236}">
                <a16:creationId xmlns:a16="http://schemas.microsoft.com/office/drawing/2014/main" id="{1DB0C6FA-6165-EAF7-53F2-7CC83A6D34F8}"/>
              </a:ext>
            </a:extLst>
          </p:cNvPr>
          <p:cNvSpPr txBox="1"/>
          <p:nvPr/>
        </p:nvSpPr>
        <p:spPr>
          <a:xfrm>
            <a:off x="7796246" y="305834"/>
            <a:ext cx="3108287" cy="338554"/>
          </a:xfrm>
          <a:prstGeom prst="rect">
            <a:avLst/>
          </a:prstGeom>
          <a:noFill/>
        </p:spPr>
        <p:txBody>
          <a:bodyPr wrap="none" rtlCol="0">
            <a:spAutoFit/>
          </a:bodyPr>
          <a:lstStyle/>
          <a:p>
            <a:r>
              <a:rPr lang="nb-NO" sz="1600" dirty="0"/>
              <a:t>Sprøyting av epletrær i frukthagen</a:t>
            </a:r>
          </a:p>
        </p:txBody>
      </p:sp>
      <p:sp>
        <p:nvSpPr>
          <p:cNvPr id="5" name="TekstSylinder 4">
            <a:extLst>
              <a:ext uri="{FF2B5EF4-FFF2-40B4-BE49-F238E27FC236}">
                <a16:creationId xmlns:a16="http://schemas.microsoft.com/office/drawing/2014/main" id="{D2D800D3-F6CF-9B77-5855-D134BF5ADF94}"/>
              </a:ext>
            </a:extLst>
          </p:cNvPr>
          <p:cNvSpPr txBox="1"/>
          <p:nvPr/>
        </p:nvSpPr>
        <p:spPr>
          <a:xfrm>
            <a:off x="9976306" y="5918642"/>
            <a:ext cx="1855649" cy="253916"/>
          </a:xfrm>
          <a:prstGeom prst="rect">
            <a:avLst/>
          </a:prstGeom>
          <a:solidFill>
            <a:schemeClr val="tx1">
              <a:alpha val="50000"/>
            </a:schemeClr>
          </a:solidFill>
        </p:spPr>
        <p:txBody>
          <a:bodyPr wrap="square" rtlCol="0">
            <a:spAutoFit/>
          </a:bodyPr>
          <a:lstStyle/>
          <a:p>
            <a:r>
              <a:rPr lang="nb-NO" sz="1050" dirty="0">
                <a:solidFill>
                  <a:schemeClr val="bg1"/>
                </a:solidFill>
              </a:rPr>
              <a:t>Foto: Digitalt museum.no</a:t>
            </a:r>
          </a:p>
        </p:txBody>
      </p:sp>
      <p:pic>
        <p:nvPicPr>
          <p:cNvPr id="7" name="Bilde 6" descr="Et bilde som inneholder Grafikk, Font, grafisk design, design&#10;&#10;Automatisk generert beskrivelse">
            <a:extLst>
              <a:ext uri="{FF2B5EF4-FFF2-40B4-BE49-F238E27FC236}">
                <a16:creationId xmlns:a16="http://schemas.microsoft.com/office/drawing/2014/main" id="{24FFAEEC-7ABE-64C2-DB27-9D020C27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618783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9B05FF5D-E1AE-4FE0-8F57-785D4209FAE1}"/>
              </a:ext>
            </a:extLst>
          </p:cNvPr>
          <p:cNvPicPr>
            <a:picLocks noChangeAspect="1"/>
          </p:cNvPicPr>
          <p:nvPr/>
        </p:nvPicPr>
        <p:blipFill>
          <a:blip r:embed="rId3"/>
          <a:stretch>
            <a:fillRect/>
          </a:stretch>
        </p:blipFill>
        <p:spPr>
          <a:xfrm>
            <a:off x="7789766" y="1836047"/>
            <a:ext cx="3466147" cy="3185905"/>
          </a:xfrm>
          <a:prstGeom prst="rect">
            <a:avLst/>
          </a:prstGeom>
        </p:spPr>
      </p:pic>
      <p:sp>
        <p:nvSpPr>
          <p:cNvPr id="10" name="TekstSylinder 9">
            <a:extLst>
              <a:ext uri="{FF2B5EF4-FFF2-40B4-BE49-F238E27FC236}">
                <a16:creationId xmlns:a16="http://schemas.microsoft.com/office/drawing/2014/main" id="{6C9E2FC3-8056-4F69-8F7C-A6A3FA1EEE3C}"/>
              </a:ext>
            </a:extLst>
          </p:cNvPr>
          <p:cNvSpPr txBox="1"/>
          <p:nvPr/>
        </p:nvSpPr>
        <p:spPr>
          <a:xfrm>
            <a:off x="1033568" y="2239550"/>
            <a:ext cx="5613593" cy="2677656"/>
          </a:xfrm>
          <a:prstGeom prst="rect">
            <a:avLst/>
          </a:prstGeom>
          <a:noFill/>
        </p:spPr>
        <p:txBody>
          <a:bodyPr wrap="square">
            <a:spAutoFit/>
          </a:bodyPr>
          <a:lstStyle/>
          <a:p>
            <a:pPr marL="0" indent="0">
              <a:buNone/>
            </a:pPr>
            <a:r>
              <a:rPr lang="nb-NO" sz="2800" dirty="0"/>
              <a:t>Det er to fareklasser for miljøfare:</a:t>
            </a:r>
          </a:p>
          <a:p>
            <a:pPr marL="457200" indent="-457200">
              <a:buFont typeface="Wingdings" panose="05000000000000000000" pitchFamily="2" charset="2"/>
              <a:buChar char="Ø"/>
            </a:pPr>
            <a:r>
              <a:rPr lang="nb-NO" sz="2800" dirty="0"/>
              <a:t>Farlig for vannmiljøet </a:t>
            </a:r>
          </a:p>
          <a:p>
            <a:pPr marL="457200" indent="-457200">
              <a:buFont typeface="Wingdings" panose="05000000000000000000" pitchFamily="2" charset="2"/>
              <a:buChar char="Ø"/>
            </a:pPr>
            <a:r>
              <a:rPr lang="nb-NO" sz="2800" dirty="0"/>
              <a:t>Farlig for ozonlaget</a:t>
            </a:r>
          </a:p>
          <a:p>
            <a:pPr marL="0" indent="0">
              <a:buNone/>
            </a:pPr>
            <a:endParaRPr lang="nb-NO" sz="2800" dirty="0"/>
          </a:p>
          <a:p>
            <a:pPr marL="0" indent="0">
              <a:buNone/>
            </a:pPr>
            <a:r>
              <a:rPr lang="nb-NO" sz="2800" dirty="0"/>
              <a:t>I tillegg deles fareklassene inn i </a:t>
            </a:r>
            <a:r>
              <a:rPr lang="nb-NO" sz="2800" dirty="0" err="1"/>
              <a:t>farekategorier</a:t>
            </a:r>
            <a:endParaRPr lang="nb-NO" sz="2800" dirty="0"/>
          </a:p>
        </p:txBody>
      </p:sp>
      <p:sp>
        <p:nvSpPr>
          <p:cNvPr id="6" name="Tittel 1">
            <a:extLst>
              <a:ext uri="{FF2B5EF4-FFF2-40B4-BE49-F238E27FC236}">
                <a16:creationId xmlns:a16="http://schemas.microsoft.com/office/drawing/2014/main" id="{6970F3B7-CC8C-8F52-5BD8-F5BBB93865EA}"/>
              </a:ext>
            </a:extLst>
          </p:cNvPr>
          <p:cNvSpPr txBox="1">
            <a:spLocks/>
          </p:cNvSpPr>
          <p:nvPr/>
        </p:nvSpPr>
        <p:spPr>
          <a:xfrm>
            <a:off x="1063087" y="613869"/>
            <a:ext cx="4724475" cy="1042989"/>
          </a:xfrm>
          <a:prstGeom prst="rect">
            <a:avLst/>
          </a:prstGeom>
          <a:noFill/>
        </p:spPr>
        <p:txBody>
          <a:bodyPr vert="horz" lIns="0" tIns="0" rIns="0" bIns="0" rtlCol="0" anchor="b" anchorCtr="0">
            <a:normAutofit/>
          </a:bodyPr>
          <a:lstStyle>
            <a:lvl1pPr algn="l" defTabSz="685800" rtl="0" eaLnBrk="1" latinLnBrk="0" hangingPunct="1">
              <a:lnSpc>
                <a:spcPct val="90000"/>
              </a:lnSpc>
              <a:spcBef>
                <a:spcPct val="0"/>
              </a:spcBef>
              <a:buNone/>
              <a:defRPr sz="3800" kern="1200">
                <a:solidFill>
                  <a:schemeClr val="tx2"/>
                </a:solidFill>
                <a:latin typeface="+mj-lt"/>
                <a:ea typeface="+mj-ea"/>
                <a:cs typeface="+mj-cs"/>
              </a:defRPr>
            </a:lvl1pPr>
          </a:lstStyle>
          <a:p>
            <a:r>
              <a:rPr lang="nb-NO" dirty="0">
                <a:solidFill>
                  <a:schemeClr val="tx1"/>
                </a:solidFill>
              </a:rPr>
              <a:t>Miljøfare</a:t>
            </a:r>
          </a:p>
        </p:txBody>
      </p:sp>
      <p:pic>
        <p:nvPicPr>
          <p:cNvPr id="2" name="Bilde 1" descr="Et bilde som inneholder Grafikk, Font, grafisk design, design&#10;&#10;Automatisk generert beskrivelse">
            <a:extLst>
              <a:ext uri="{FF2B5EF4-FFF2-40B4-BE49-F238E27FC236}">
                <a16:creationId xmlns:a16="http://schemas.microsoft.com/office/drawing/2014/main" id="{1FCB336C-0043-FCF1-166E-C729BA2D6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397042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956839" y="211382"/>
            <a:ext cx="9074512" cy="1042989"/>
          </a:xfrm>
        </p:spPr>
        <p:txBody>
          <a:bodyPr/>
          <a:lstStyle/>
          <a:p>
            <a:r>
              <a:rPr lang="nb-NO" dirty="0"/>
              <a:t>Helsefaremerking «Faresetninger»</a:t>
            </a:r>
          </a:p>
        </p:txBody>
      </p:sp>
      <p:sp>
        <p:nvSpPr>
          <p:cNvPr id="6" name="Plassholder for innhold 2">
            <a:extLst>
              <a:ext uri="{FF2B5EF4-FFF2-40B4-BE49-F238E27FC236}">
                <a16:creationId xmlns:a16="http://schemas.microsoft.com/office/drawing/2014/main" id="{04F032FA-FA0A-4B1E-B17A-8AF788E8D1DB}"/>
              </a:ext>
            </a:extLst>
          </p:cNvPr>
          <p:cNvSpPr txBox="1">
            <a:spLocks/>
          </p:cNvSpPr>
          <p:nvPr/>
        </p:nvSpPr>
        <p:spPr>
          <a:xfrm>
            <a:off x="956839" y="1577975"/>
            <a:ext cx="4022557" cy="4498975"/>
          </a:xfrm>
          <a:prstGeom prst="rect">
            <a:avLst/>
          </a:prstGeom>
        </p:spPr>
        <p:txBody>
          <a:bodyPr lIns="91440" tIns="45720" rIns="91440" bIns="45720" anchor="t"/>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alibri" panose="020F0502020204030204" pitchFamily="34" charset="0"/>
              <a:buNone/>
            </a:pPr>
            <a:r>
              <a:rPr lang="nb-NO" sz="3200" b="1" dirty="0"/>
              <a:t>Faresetninger (H)</a:t>
            </a:r>
          </a:p>
          <a:p>
            <a:pPr marL="0" indent="0">
              <a:buFont typeface="Calibri" panose="020F0502020204030204" pitchFamily="34" charset="0"/>
              <a:buNone/>
            </a:pPr>
            <a:r>
              <a:rPr lang="nb-NO" sz="2400" dirty="0"/>
              <a:t>I advarselsfeltet på etiketten</a:t>
            </a:r>
          </a:p>
          <a:p>
            <a:pPr marL="0" indent="0">
              <a:buFont typeface="Calibri" panose="020F0502020204030204" pitchFamily="34" charset="0"/>
              <a:buNone/>
            </a:pPr>
            <a:endParaRPr lang="nb-NO" dirty="0"/>
          </a:p>
          <a:p>
            <a:pPr marL="0" indent="0">
              <a:buFont typeface="Calibri" panose="020F0502020204030204" pitchFamily="34" charset="0"/>
              <a:buNone/>
            </a:pPr>
            <a:r>
              <a:rPr lang="nb-NO" sz="2400" b="1" dirty="0"/>
              <a:t>Eksempel: </a:t>
            </a:r>
          </a:p>
          <a:p>
            <a:pPr marL="0" indent="0">
              <a:buFont typeface="Calibri" panose="020F0502020204030204" pitchFamily="34" charset="0"/>
              <a:buNone/>
            </a:pPr>
            <a:r>
              <a:rPr lang="nb-NO" sz="2400" dirty="0"/>
              <a:t>Insektmiddel «</a:t>
            </a:r>
            <a:r>
              <a:rPr lang="nb-NO" sz="2400" dirty="0" err="1"/>
              <a:t>Mavrik</a:t>
            </a:r>
            <a:r>
              <a:rPr lang="nb-NO" sz="2400" dirty="0"/>
              <a:t>»</a:t>
            </a:r>
            <a:endParaRPr lang="nb-NO" sz="2400" dirty="0">
              <a:cs typeface="Calibri"/>
            </a:endParaRPr>
          </a:p>
        </p:txBody>
      </p:sp>
      <p:pic>
        <p:nvPicPr>
          <p:cNvPr id="7" name="Bilde 6">
            <a:extLst>
              <a:ext uri="{FF2B5EF4-FFF2-40B4-BE49-F238E27FC236}">
                <a16:creationId xmlns:a16="http://schemas.microsoft.com/office/drawing/2014/main" id="{7FDE9316-755C-4423-AC29-7026642A7DFE}"/>
              </a:ext>
            </a:extLst>
          </p:cNvPr>
          <p:cNvPicPr>
            <a:picLocks noChangeAspect="1"/>
          </p:cNvPicPr>
          <p:nvPr/>
        </p:nvPicPr>
        <p:blipFill>
          <a:blip r:embed="rId3"/>
          <a:stretch>
            <a:fillRect/>
          </a:stretch>
        </p:blipFill>
        <p:spPr>
          <a:xfrm>
            <a:off x="5129636" y="1360488"/>
            <a:ext cx="6105525" cy="4933950"/>
          </a:xfrm>
          <a:prstGeom prst="rect">
            <a:avLst/>
          </a:prstGeom>
        </p:spPr>
      </p:pic>
      <p:sp>
        <p:nvSpPr>
          <p:cNvPr id="8" name="TekstSylinder 7">
            <a:extLst>
              <a:ext uri="{FF2B5EF4-FFF2-40B4-BE49-F238E27FC236}">
                <a16:creationId xmlns:a16="http://schemas.microsoft.com/office/drawing/2014/main" id="{A90B2519-A758-42B2-BBEE-502CAD527B63}"/>
              </a:ext>
            </a:extLst>
          </p:cNvPr>
          <p:cNvSpPr txBox="1"/>
          <p:nvPr/>
        </p:nvSpPr>
        <p:spPr>
          <a:xfrm>
            <a:off x="5198181" y="1780701"/>
            <a:ext cx="3628103" cy="521110"/>
          </a:xfrm>
          <a:prstGeom prst="rect">
            <a:avLst/>
          </a:prstGeom>
          <a:noFill/>
          <a:ln w="38100">
            <a:solidFill>
              <a:srgbClr val="FF0000"/>
            </a:solidFill>
          </a:ln>
        </p:spPr>
        <p:txBody>
          <a:bodyPr wrap="square" rtlCol="0">
            <a:spAutoFit/>
          </a:bodyPr>
          <a:lstStyle/>
          <a:p>
            <a:endParaRPr lang="nb-NO" dirty="0"/>
          </a:p>
        </p:txBody>
      </p:sp>
      <p:sp>
        <p:nvSpPr>
          <p:cNvPr id="3" name="TekstSylinder 2">
            <a:extLst>
              <a:ext uri="{FF2B5EF4-FFF2-40B4-BE49-F238E27FC236}">
                <a16:creationId xmlns:a16="http://schemas.microsoft.com/office/drawing/2014/main" id="{0E7479B9-69F7-F448-2781-334575E06AED}"/>
              </a:ext>
            </a:extLst>
          </p:cNvPr>
          <p:cNvSpPr txBox="1"/>
          <p:nvPr/>
        </p:nvSpPr>
        <p:spPr>
          <a:xfrm>
            <a:off x="5129636" y="6304110"/>
            <a:ext cx="2836791" cy="430887"/>
          </a:xfrm>
          <a:prstGeom prst="rect">
            <a:avLst/>
          </a:prstGeom>
          <a:noFill/>
        </p:spPr>
        <p:txBody>
          <a:bodyPr wrap="square" rtlCol="0">
            <a:spAutoFit/>
          </a:bodyPr>
          <a:lstStyle/>
          <a:p>
            <a:r>
              <a:rPr lang="nb-NO" sz="1050" dirty="0"/>
              <a:t>Etikett fra </a:t>
            </a:r>
            <a:r>
              <a:rPr lang="nb-NO" sz="1050" dirty="0">
                <a:hlinkClick r:id="rId4"/>
              </a:rPr>
              <a:t>www.mattilsynet.no</a:t>
            </a:r>
            <a:endParaRPr lang="nb-NO" sz="1050" dirty="0"/>
          </a:p>
          <a:p>
            <a:endParaRPr lang="nb-NO" sz="1050" dirty="0"/>
          </a:p>
        </p:txBody>
      </p:sp>
      <p:pic>
        <p:nvPicPr>
          <p:cNvPr id="4" name="Bilde 3" descr="Et bilde som inneholder Grafikk, Font, grafisk design, design&#10;&#10;Automatisk generert beskrivelse">
            <a:extLst>
              <a:ext uri="{FF2B5EF4-FFF2-40B4-BE49-F238E27FC236}">
                <a16:creationId xmlns:a16="http://schemas.microsoft.com/office/drawing/2014/main" id="{649D73A6-2414-2D20-25EF-03A6982EA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204807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939543" y="102377"/>
            <a:ext cx="9074512" cy="1042989"/>
          </a:xfrm>
        </p:spPr>
        <p:txBody>
          <a:bodyPr>
            <a:normAutofit fontScale="90000"/>
          </a:bodyPr>
          <a:lstStyle/>
          <a:p>
            <a:r>
              <a:rPr lang="nb-NO" dirty="0"/>
              <a:t>Helsefaremerking «Sikkerhetssetninger»</a:t>
            </a:r>
          </a:p>
        </p:txBody>
      </p:sp>
      <p:sp>
        <p:nvSpPr>
          <p:cNvPr id="6" name="Plassholder for innhold 2">
            <a:extLst>
              <a:ext uri="{FF2B5EF4-FFF2-40B4-BE49-F238E27FC236}">
                <a16:creationId xmlns:a16="http://schemas.microsoft.com/office/drawing/2014/main" id="{04F032FA-FA0A-4B1E-B17A-8AF788E8D1DB}"/>
              </a:ext>
            </a:extLst>
          </p:cNvPr>
          <p:cNvSpPr txBox="1">
            <a:spLocks/>
          </p:cNvSpPr>
          <p:nvPr/>
        </p:nvSpPr>
        <p:spPr>
          <a:xfrm>
            <a:off x="859533" y="1321303"/>
            <a:ext cx="4022557" cy="4498975"/>
          </a:xfrm>
          <a:prstGeom prst="rect">
            <a:avLst/>
          </a:prstGeom>
        </p:spPr>
        <p:txBody>
          <a:bodyPr lIns="91440" tIns="45720" rIns="91440" bIns="45720" anchor="t"/>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nb-NO" sz="2400" b="1" dirty="0"/>
              <a:t>Sikkerhetssetninger (P) </a:t>
            </a:r>
            <a:r>
              <a:rPr lang="nb-NO" sz="2400" dirty="0"/>
              <a:t>står både i advarselsfeltet, </a:t>
            </a:r>
            <a:br>
              <a:rPr lang="nb-NO" sz="2400" dirty="0"/>
            </a:br>
            <a:r>
              <a:rPr lang="nb-NO" sz="2400" dirty="0"/>
              <a:t>og  under ”Forsiktighetsregler”</a:t>
            </a:r>
          </a:p>
          <a:p>
            <a:pPr marL="215900" indent="-215900"/>
            <a:endParaRPr lang="nb-NO" sz="2400" dirty="0">
              <a:cs typeface="Calibri" panose="020F0502020204030204"/>
            </a:endParaRPr>
          </a:p>
          <a:p>
            <a:pPr marL="0" indent="0">
              <a:buNone/>
            </a:pPr>
            <a:r>
              <a:rPr lang="nb-NO" sz="2400" b="1" dirty="0"/>
              <a:t>Eksempel: </a:t>
            </a:r>
          </a:p>
          <a:p>
            <a:pPr marL="0" indent="0">
              <a:buNone/>
            </a:pPr>
            <a:r>
              <a:rPr lang="nb-NO" sz="2400" dirty="0"/>
              <a:t>Insektmiddel «</a:t>
            </a:r>
            <a:r>
              <a:rPr lang="nb-NO" sz="2400" dirty="0" err="1"/>
              <a:t>Mavrik</a:t>
            </a:r>
            <a:r>
              <a:rPr lang="nb-NO" sz="2400" dirty="0"/>
              <a:t>»</a:t>
            </a:r>
            <a:endParaRPr lang="nb-NO" sz="2400" dirty="0">
              <a:cs typeface="Calibri"/>
            </a:endParaRPr>
          </a:p>
          <a:p>
            <a:pPr marL="0" indent="0">
              <a:buFont typeface="Calibri" panose="020F0502020204030204" pitchFamily="34" charset="0"/>
              <a:buNone/>
            </a:pPr>
            <a:endParaRPr lang="nb-NO" sz="2400" dirty="0"/>
          </a:p>
        </p:txBody>
      </p:sp>
      <p:pic>
        <p:nvPicPr>
          <p:cNvPr id="7" name="Bilde 6">
            <a:extLst>
              <a:ext uri="{FF2B5EF4-FFF2-40B4-BE49-F238E27FC236}">
                <a16:creationId xmlns:a16="http://schemas.microsoft.com/office/drawing/2014/main" id="{7FDE9316-755C-4423-AC29-7026642A7DFE}"/>
              </a:ext>
            </a:extLst>
          </p:cNvPr>
          <p:cNvPicPr>
            <a:picLocks noChangeAspect="1"/>
          </p:cNvPicPr>
          <p:nvPr/>
        </p:nvPicPr>
        <p:blipFill>
          <a:blip r:embed="rId3"/>
          <a:stretch>
            <a:fillRect/>
          </a:stretch>
        </p:blipFill>
        <p:spPr>
          <a:xfrm>
            <a:off x="5129636" y="1195388"/>
            <a:ext cx="6105525" cy="4933950"/>
          </a:xfrm>
          <a:prstGeom prst="rect">
            <a:avLst/>
          </a:prstGeom>
        </p:spPr>
      </p:pic>
      <p:sp>
        <p:nvSpPr>
          <p:cNvPr id="8" name="TekstSylinder 7">
            <a:extLst>
              <a:ext uri="{FF2B5EF4-FFF2-40B4-BE49-F238E27FC236}">
                <a16:creationId xmlns:a16="http://schemas.microsoft.com/office/drawing/2014/main" id="{A90B2519-A758-42B2-BBEE-502CAD527B63}"/>
              </a:ext>
            </a:extLst>
          </p:cNvPr>
          <p:cNvSpPr txBox="1"/>
          <p:nvPr/>
        </p:nvSpPr>
        <p:spPr>
          <a:xfrm>
            <a:off x="5129636" y="2182760"/>
            <a:ext cx="5137108" cy="1104450"/>
          </a:xfrm>
          <a:prstGeom prst="rect">
            <a:avLst/>
          </a:prstGeom>
          <a:noFill/>
          <a:ln w="38100">
            <a:solidFill>
              <a:srgbClr val="FF0000"/>
            </a:solidFill>
          </a:ln>
        </p:spPr>
        <p:txBody>
          <a:bodyPr wrap="square" rtlCol="0">
            <a:spAutoFit/>
          </a:bodyPr>
          <a:lstStyle/>
          <a:p>
            <a:endParaRPr lang="nb-NO" dirty="0"/>
          </a:p>
        </p:txBody>
      </p:sp>
      <p:sp>
        <p:nvSpPr>
          <p:cNvPr id="3" name="TekstSylinder 2">
            <a:extLst>
              <a:ext uri="{FF2B5EF4-FFF2-40B4-BE49-F238E27FC236}">
                <a16:creationId xmlns:a16="http://schemas.microsoft.com/office/drawing/2014/main" id="{F71FBE30-370D-C38F-DA52-ED4F9356551E}"/>
              </a:ext>
            </a:extLst>
          </p:cNvPr>
          <p:cNvSpPr txBox="1"/>
          <p:nvPr/>
        </p:nvSpPr>
        <p:spPr>
          <a:xfrm>
            <a:off x="5129636" y="6129338"/>
            <a:ext cx="2836791" cy="430887"/>
          </a:xfrm>
          <a:prstGeom prst="rect">
            <a:avLst/>
          </a:prstGeom>
          <a:noFill/>
        </p:spPr>
        <p:txBody>
          <a:bodyPr wrap="square" rtlCol="0">
            <a:spAutoFit/>
          </a:bodyPr>
          <a:lstStyle/>
          <a:p>
            <a:r>
              <a:rPr lang="nb-NO" sz="1050" dirty="0"/>
              <a:t>Etikett fra </a:t>
            </a:r>
            <a:r>
              <a:rPr lang="nb-NO" sz="1050" dirty="0">
                <a:hlinkClick r:id="rId4"/>
              </a:rPr>
              <a:t>www.mattilsynet.no</a:t>
            </a:r>
            <a:endParaRPr lang="nb-NO" sz="1050" dirty="0"/>
          </a:p>
          <a:p>
            <a:endParaRPr lang="nb-NO" sz="1050" dirty="0"/>
          </a:p>
        </p:txBody>
      </p:sp>
      <p:pic>
        <p:nvPicPr>
          <p:cNvPr id="4" name="Bilde 3" descr="Et bilde som inneholder Grafikk, Font, grafisk design, design&#10;&#10;Automatisk generert beskrivelse">
            <a:extLst>
              <a:ext uri="{FF2B5EF4-FFF2-40B4-BE49-F238E27FC236}">
                <a16:creationId xmlns:a16="http://schemas.microsoft.com/office/drawing/2014/main" id="{CBEFFB89-E90A-4F47-BD05-72F09A50B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663293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405474"/>
            <a:ext cx="9074512" cy="1042989"/>
          </a:xfrm>
        </p:spPr>
        <p:txBody>
          <a:bodyPr/>
          <a:lstStyle/>
          <a:p>
            <a:r>
              <a:rPr lang="nb-NO" dirty="0"/>
              <a:t>Helsefaremerking</a:t>
            </a:r>
            <a:br>
              <a:rPr lang="nb-NO" dirty="0"/>
            </a:br>
            <a:r>
              <a:rPr lang="nb-NO" sz="2800" dirty="0"/>
              <a:t>Anbefalt verneutstyr er angitt i Forsiktighetsregler</a:t>
            </a:r>
            <a:endParaRPr lang="nb-NO" dirty="0"/>
          </a:p>
        </p:txBody>
      </p:sp>
      <p:sp>
        <p:nvSpPr>
          <p:cNvPr id="9" name="Tittel 1">
            <a:extLst>
              <a:ext uri="{FF2B5EF4-FFF2-40B4-BE49-F238E27FC236}">
                <a16:creationId xmlns:a16="http://schemas.microsoft.com/office/drawing/2014/main" id="{DF208532-7591-4EFC-9140-EAC80872B097}"/>
              </a:ext>
            </a:extLst>
          </p:cNvPr>
          <p:cNvSpPr txBox="1">
            <a:spLocks/>
          </p:cNvSpPr>
          <p:nvPr/>
        </p:nvSpPr>
        <p:spPr bwMode="auto">
          <a:xfrm>
            <a:off x="5940425" y="1753263"/>
            <a:ext cx="4357687" cy="1325563"/>
          </a:xfrm>
          <a:prstGeom prst="rect">
            <a:avLst/>
          </a:prstGeom>
          <a:solidFill>
            <a:schemeClr val="accent6"/>
          </a:solidFill>
          <a:ln>
            <a:noFill/>
          </a:ln>
          <a:effectLst/>
        </p:spPr>
        <p:txBody>
          <a:bodyPr anchor="ctr">
            <a:noAutofit/>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Comic Sans MS" pitchFamily="66" charset="0"/>
              </a:defRPr>
            </a:lvl2pPr>
            <a:lvl3pPr algn="l" rtl="0" eaLnBrk="0" fontAlgn="base" hangingPunct="0">
              <a:spcBef>
                <a:spcPct val="0"/>
              </a:spcBef>
              <a:spcAft>
                <a:spcPct val="0"/>
              </a:spcAft>
              <a:defRPr sz="3600">
                <a:solidFill>
                  <a:schemeClr val="tx2"/>
                </a:solidFill>
                <a:latin typeface="Comic Sans MS" pitchFamily="66" charset="0"/>
              </a:defRPr>
            </a:lvl3pPr>
            <a:lvl4pPr algn="l" rtl="0" eaLnBrk="0" fontAlgn="base" hangingPunct="0">
              <a:spcBef>
                <a:spcPct val="0"/>
              </a:spcBef>
              <a:spcAft>
                <a:spcPct val="0"/>
              </a:spcAft>
              <a:defRPr sz="3600">
                <a:solidFill>
                  <a:schemeClr val="tx2"/>
                </a:solidFill>
                <a:latin typeface="Comic Sans MS" pitchFamily="66" charset="0"/>
              </a:defRPr>
            </a:lvl4pPr>
            <a:lvl5pPr algn="l" rtl="0" eaLnBrk="0" fontAlgn="base" hangingPunct="0">
              <a:spcBef>
                <a:spcPct val="0"/>
              </a:spcBef>
              <a:spcAft>
                <a:spcPct val="0"/>
              </a:spcAft>
              <a:defRPr sz="3600">
                <a:solidFill>
                  <a:schemeClr val="tx2"/>
                </a:solidFill>
                <a:latin typeface="Comic Sans MS" pitchFamily="66"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defRPr/>
            </a:pPr>
            <a:r>
              <a:rPr lang="nb-NO" sz="1200" dirty="0">
                <a:solidFill>
                  <a:schemeClr val="tx1"/>
                </a:solidFill>
              </a:rPr>
              <a:t>FORSIKTIGHETSREGLER</a:t>
            </a:r>
          </a:p>
          <a:p>
            <a:pPr>
              <a:defRPr/>
            </a:pPr>
            <a:r>
              <a:rPr lang="nb-NO" sz="1200" dirty="0">
                <a:solidFill>
                  <a:schemeClr val="tx1"/>
                </a:solidFill>
              </a:rPr>
              <a:t>Bruk vernehansker av nitrilgummi, ansiktsskjerm og overtrekks dress ved håndtering og bruk av preparatet.</a:t>
            </a:r>
          </a:p>
          <a:p>
            <a:pPr>
              <a:defRPr/>
            </a:pPr>
            <a:r>
              <a:rPr lang="nb-NO" sz="1200" dirty="0">
                <a:solidFill>
                  <a:schemeClr val="tx1"/>
                </a:solidFill>
              </a:rPr>
              <a:t>Ved langvarig sprøyting og når det er fare for innånding av aerosoler, skal helmaske med kombinasjonsfilter A1/P3 brukes.</a:t>
            </a:r>
            <a:endParaRPr lang="nb-NO" sz="1200" kern="0" dirty="0">
              <a:solidFill>
                <a:schemeClr val="tx1"/>
              </a:solidFill>
            </a:endParaRPr>
          </a:p>
        </p:txBody>
      </p:sp>
      <p:sp>
        <p:nvSpPr>
          <p:cNvPr id="3" name="TekstSylinder 2">
            <a:extLst>
              <a:ext uri="{FF2B5EF4-FFF2-40B4-BE49-F238E27FC236}">
                <a16:creationId xmlns:a16="http://schemas.microsoft.com/office/drawing/2014/main" id="{ACA5BAA5-FA49-498C-8C7F-0B028EE61525}"/>
              </a:ext>
            </a:extLst>
          </p:cNvPr>
          <p:cNvSpPr txBox="1"/>
          <p:nvPr/>
        </p:nvSpPr>
        <p:spPr>
          <a:xfrm>
            <a:off x="5949950" y="3232714"/>
            <a:ext cx="4357688" cy="1446550"/>
          </a:xfrm>
          <a:prstGeom prst="rect">
            <a:avLst/>
          </a:prstGeom>
          <a:noFill/>
        </p:spPr>
        <p:txBody>
          <a:bodyPr wrap="square" rtlCol="0">
            <a:spAutoFit/>
          </a:bodyPr>
          <a:lstStyle/>
          <a:p>
            <a:pPr>
              <a:spcBef>
                <a:spcPct val="0"/>
              </a:spcBef>
              <a:buFontTx/>
              <a:buNone/>
            </a:pPr>
            <a:r>
              <a:rPr lang="nb-NO" altLang="nb-NO" sz="1400" dirty="0"/>
              <a:t>Tilsølte klær må fjernes og vaske før bruk.</a:t>
            </a:r>
          </a:p>
          <a:p>
            <a:pPr>
              <a:spcBef>
                <a:spcPct val="0"/>
              </a:spcBef>
              <a:buFontTx/>
              <a:buNone/>
            </a:pPr>
            <a:r>
              <a:rPr lang="nb-NO" altLang="nb-NO" sz="1400" dirty="0"/>
              <a:t>Vask hender og ansikt når arbeidet er ferdig eller avbrytes.</a:t>
            </a:r>
          </a:p>
          <a:p>
            <a:pPr>
              <a:spcBef>
                <a:spcPct val="0"/>
              </a:spcBef>
              <a:buFontTx/>
              <a:buNone/>
            </a:pPr>
            <a:r>
              <a:rPr lang="nb-NO" altLang="nb-NO" sz="1400" dirty="0"/>
              <a:t>Ved uhell eller mistanke om forgiftning kontakt lege eller Giftinformasjonen tlf. 22 59 13 00.</a:t>
            </a:r>
          </a:p>
          <a:p>
            <a:endParaRPr lang="nb-NO" dirty="0"/>
          </a:p>
        </p:txBody>
      </p:sp>
      <p:sp>
        <p:nvSpPr>
          <p:cNvPr id="11" name="Tittel 1">
            <a:extLst>
              <a:ext uri="{FF2B5EF4-FFF2-40B4-BE49-F238E27FC236}">
                <a16:creationId xmlns:a16="http://schemas.microsoft.com/office/drawing/2014/main" id="{5B191370-68B5-4703-AA4B-5BDD15303FB4}"/>
              </a:ext>
            </a:extLst>
          </p:cNvPr>
          <p:cNvSpPr txBox="1">
            <a:spLocks/>
          </p:cNvSpPr>
          <p:nvPr/>
        </p:nvSpPr>
        <p:spPr bwMode="auto">
          <a:xfrm>
            <a:off x="5949950" y="4666470"/>
            <a:ext cx="4348163" cy="1179513"/>
          </a:xfrm>
          <a:prstGeom prst="rect">
            <a:avLst/>
          </a:prstGeom>
          <a:solidFill>
            <a:schemeClr val="accent6"/>
          </a:solidFill>
          <a:ln>
            <a:noFill/>
          </a:ln>
          <a:effectLst/>
        </p:spPr>
        <p:txBody>
          <a:bodyPr anchor="ctr">
            <a:normAutofit/>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Comic Sans MS" pitchFamily="66" charset="0"/>
              </a:defRPr>
            </a:lvl2pPr>
            <a:lvl3pPr algn="l" rtl="0" eaLnBrk="0" fontAlgn="base" hangingPunct="0">
              <a:spcBef>
                <a:spcPct val="0"/>
              </a:spcBef>
              <a:spcAft>
                <a:spcPct val="0"/>
              </a:spcAft>
              <a:defRPr sz="3600">
                <a:solidFill>
                  <a:schemeClr val="tx2"/>
                </a:solidFill>
                <a:latin typeface="Comic Sans MS" pitchFamily="66" charset="0"/>
              </a:defRPr>
            </a:lvl3pPr>
            <a:lvl4pPr algn="l" rtl="0" eaLnBrk="0" fontAlgn="base" hangingPunct="0">
              <a:spcBef>
                <a:spcPct val="0"/>
              </a:spcBef>
              <a:spcAft>
                <a:spcPct val="0"/>
              </a:spcAft>
              <a:defRPr sz="3600">
                <a:solidFill>
                  <a:schemeClr val="tx2"/>
                </a:solidFill>
                <a:latin typeface="Comic Sans MS" pitchFamily="66" charset="0"/>
              </a:defRPr>
            </a:lvl4pPr>
            <a:lvl5pPr algn="l" rtl="0" eaLnBrk="0" fontAlgn="base" hangingPunct="0">
              <a:spcBef>
                <a:spcPct val="0"/>
              </a:spcBef>
              <a:spcAft>
                <a:spcPct val="0"/>
              </a:spcAft>
              <a:defRPr sz="3600">
                <a:solidFill>
                  <a:schemeClr val="tx2"/>
                </a:solidFill>
                <a:latin typeface="Comic Sans MS" pitchFamily="66"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defRPr/>
            </a:pPr>
            <a:r>
              <a:rPr lang="nb-NO" sz="1200" kern="0" dirty="0">
                <a:solidFill>
                  <a:schemeClr val="tx1"/>
                </a:solidFill>
              </a:rPr>
              <a:t>HÅNDTERINGSFRIST</a:t>
            </a:r>
            <a:br>
              <a:rPr lang="nb-NO" sz="1200" b="1" kern="0" dirty="0">
                <a:solidFill>
                  <a:schemeClr val="tx1"/>
                </a:solidFill>
              </a:rPr>
            </a:br>
            <a:r>
              <a:rPr lang="nb-NO" sz="1200" kern="0" dirty="0">
                <a:solidFill>
                  <a:schemeClr val="tx1"/>
                </a:solidFill>
              </a:rPr>
              <a:t>Anbefalt verneutstyr må nyttes dersom en går</a:t>
            </a:r>
            <a:br>
              <a:rPr lang="nb-NO" sz="1200" kern="0" dirty="0">
                <a:solidFill>
                  <a:schemeClr val="tx1"/>
                </a:solidFill>
              </a:rPr>
            </a:br>
            <a:r>
              <a:rPr lang="nb-NO" sz="1200" kern="0" dirty="0">
                <a:solidFill>
                  <a:schemeClr val="tx1"/>
                </a:solidFill>
              </a:rPr>
              <a:t>inn i behandlet område, eller håndterer behandlede plantedeler i en periode på 24 timer</a:t>
            </a:r>
            <a:br>
              <a:rPr lang="nb-NO" sz="1200" kern="0" dirty="0">
                <a:solidFill>
                  <a:schemeClr val="tx1"/>
                </a:solidFill>
              </a:rPr>
            </a:br>
            <a:r>
              <a:rPr lang="nb-NO" sz="1200" kern="0" dirty="0">
                <a:solidFill>
                  <a:schemeClr val="tx1"/>
                </a:solidFill>
              </a:rPr>
              <a:t>etter sprøyting.</a:t>
            </a:r>
          </a:p>
        </p:txBody>
      </p:sp>
      <p:pic>
        <p:nvPicPr>
          <p:cNvPr id="12" name="Bilde 5">
            <a:extLst>
              <a:ext uri="{FF2B5EF4-FFF2-40B4-BE49-F238E27FC236}">
                <a16:creationId xmlns:a16="http://schemas.microsoft.com/office/drawing/2014/main" id="{41E35BDD-5313-4D61-9FCC-0FFFA1299F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1737" y="4374464"/>
            <a:ext cx="6826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e 2">
            <a:extLst>
              <a:ext uri="{FF2B5EF4-FFF2-40B4-BE49-F238E27FC236}">
                <a16:creationId xmlns:a16="http://schemas.microsoft.com/office/drawing/2014/main" id="{6F8A6B10-7A37-4D76-90AF-730B016B71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0943" y="4409191"/>
            <a:ext cx="1179512"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descr="Et bilde som inneholder hansker, klær&#10;&#10;Automatisk generert beskrivelse">
            <a:extLst>
              <a:ext uri="{FF2B5EF4-FFF2-40B4-BE49-F238E27FC236}">
                <a16:creationId xmlns:a16="http://schemas.microsoft.com/office/drawing/2014/main" id="{A9BC92D6-C431-9494-9983-6B8901AE2D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477" y="1790588"/>
            <a:ext cx="1168219" cy="1652465"/>
          </a:xfrm>
          <a:prstGeom prst="rect">
            <a:avLst/>
          </a:prstGeom>
        </p:spPr>
      </p:pic>
      <p:sp>
        <p:nvSpPr>
          <p:cNvPr id="7" name="TekstSylinder 6">
            <a:extLst>
              <a:ext uri="{FF2B5EF4-FFF2-40B4-BE49-F238E27FC236}">
                <a16:creationId xmlns:a16="http://schemas.microsoft.com/office/drawing/2014/main" id="{A86A5573-56FD-FF95-06E0-26AC15811C90}"/>
              </a:ext>
            </a:extLst>
          </p:cNvPr>
          <p:cNvSpPr txBox="1"/>
          <p:nvPr/>
        </p:nvSpPr>
        <p:spPr>
          <a:xfrm>
            <a:off x="0" y="6609090"/>
            <a:ext cx="987771" cy="261610"/>
          </a:xfrm>
          <a:prstGeom prst="rect">
            <a:avLst/>
          </a:prstGeom>
          <a:noFill/>
        </p:spPr>
        <p:txBody>
          <a:bodyPr wrap="none" lIns="91440" tIns="45720" rIns="91440" bIns="45720" rtlCol="0" anchor="t">
            <a:spAutoFit/>
          </a:bodyPr>
          <a:lstStyle/>
          <a:p>
            <a:r>
              <a:rPr lang="nb-NO" sz="1050" dirty="0"/>
              <a:t>Foto: Ahlsell</a:t>
            </a:r>
          </a:p>
        </p:txBody>
      </p:sp>
      <p:pic>
        <p:nvPicPr>
          <p:cNvPr id="10" name="Bilde 9" descr="Et bilde som inneholder belte, briller, beskyttelsesbriller, tilbehør&#10;&#10;Automatisk generert beskrivelse">
            <a:extLst>
              <a:ext uri="{FF2B5EF4-FFF2-40B4-BE49-F238E27FC236}">
                <a16:creationId xmlns:a16="http://schemas.microsoft.com/office/drawing/2014/main" id="{0C87BA73-745E-194D-8799-EDFD9AF31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453" y="2373673"/>
            <a:ext cx="1824492" cy="1017759"/>
          </a:xfrm>
          <a:prstGeom prst="rect">
            <a:avLst/>
          </a:prstGeom>
        </p:spPr>
      </p:pic>
      <p:pic>
        <p:nvPicPr>
          <p:cNvPr id="4" name="Bilde 3" descr="Et bilde som inneholder Grafikk, Font, grafisk design, design&#10;&#10;Automatisk generert beskrivelse">
            <a:extLst>
              <a:ext uri="{FF2B5EF4-FFF2-40B4-BE49-F238E27FC236}">
                <a16:creationId xmlns:a16="http://schemas.microsoft.com/office/drawing/2014/main" id="{FB64984A-3B42-14C8-E333-2058D974D7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246343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57742"/>
            <a:ext cx="9074512" cy="1042989"/>
          </a:xfrm>
        </p:spPr>
        <p:txBody>
          <a:bodyPr/>
          <a:lstStyle/>
          <a:p>
            <a:r>
              <a:rPr lang="nb-NO" dirty="0"/>
              <a:t>Verneutstyr</a:t>
            </a:r>
          </a:p>
        </p:txBody>
      </p:sp>
      <p:sp>
        <p:nvSpPr>
          <p:cNvPr id="3" name="TekstSylinder 2">
            <a:extLst>
              <a:ext uri="{FF2B5EF4-FFF2-40B4-BE49-F238E27FC236}">
                <a16:creationId xmlns:a16="http://schemas.microsoft.com/office/drawing/2014/main" id="{864A0DE8-2AB0-4C4D-9798-583CE789E40A}"/>
              </a:ext>
            </a:extLst>
          </p:cNvPr>
          <p:cNvSpPr txBox="1"/>
          <p:nvPr/>
        </p:nvSpPr>
        <p:spPr>
          <a:xfrm>
            <a:off x="1033568" y="1546118"/>
            <a:ext cx="2386038" cy="2492990"/>
          </a:xfrm>
          <a:prstGeom prst="rect">
            <a:avLst/>
          </a:prstGeom>
          <a:noFill/>
        </p:spPr>
        <p:txBody>
          <a:bodyPr wrap="none" rtlCol="0">
            <a:spAutoFit/>
          </a:bodyPr>
          <a:lstStyle/>
          <a:p>
            <a:r>
              <a:rPr lang="nb-NO" sz="2400" dirty="0"/>
              <a:t>Skal beskytte </a:t>
            </a:r>
          </a:p>
          <a:p>
            <a:pPr marL="285750" indent="-285750">
              <a:buFont typeface="Wingdings" panose="05000000000000000000" pitchFamily="2" charset="2"/>
              <a:buChar char="Ø"/>
            </a:pPr>
            <a:r>
              <a:rPr lang="nb-NO" sz="2400" dirty="0"/>
              <a:t>Hud</a:t>
            </a:r>
          </a:p>
          <a:p>
            <a:pPr marL="285750" indent="-285750">
              <a:buFont typeface="Wingdings" panose="05000000000000000000" pitchFamily="2" charset="2"/>
              <a:buChar char="Ø"/>
            </a:pPr>
            <a:r>
              <a:rPr lang="nb-NO" sz="2400" dirty="0"/>
              <a:t>Øyne</a:t>
            </a:r>
          </a:p>
          <a:p>
            <a:pPr marL="285750" indent="-285750">
              <a:buFont typeface="Wingdings" panose="05000000000000000000" pitchFamily="2" charset="2"/>
              <a:buChar char="Ø"/>
            </a:pPr>
            <a:r>
              <a:rPr lang="nb-NO" sz="2400" dirty="0"/>
              <a:t>Luftveiene og</a:t>
            </a:r>
          </a:p>
          <a:p>
            <a:pPr marL="285750" indent="-285750">
              <a:buFont typeface="Wingdings" panose="05000000000000000000" pitchFamily="2" charset="2"/>
              <a:buChar char="Ø"/>
            </a:pPr>
            <a:r>
              <a:rPr lang="nb-NO" sz="2400" dirty="0"/>
              <a:t>Kroppen </a:t>
            </a:r>
          </a:p>
          <a:p>
            <a:pPr marL="285750" indent="-285750">
              <a:buFont typeface="Wingdings" panose="05000000000000000000" pitchFamily="2" charset="2"/>
              <a:buChar char="Ø"/>
            </a:pPr>
            <a:endParaRPr lang="nb-NO" dirty="0"/>
          </a:p>
          <a:p>
            <a:pPr marL="285750" indent="-285750">
              <a:buFont typeface="Wingdings" panose="05000000000000000000" pitchFamily="2" charset="2"/>
              <a:buChar char="Ø"/>
            </a:pPr>
            <a:endParaRPr lang="nb-NO" dirty="0"/>
          </a:p>
        </p:txBody>
      </p:sp>
      <p:sp>
        <p:nvSpPr>
          <p:cNvPr id="4" name="TekstSylinder 3">
            <a:extLst>
              <a:ext uri="{FF2B5EF4-FFF2-40B4-BE49-F238E27FC236}">
                <a16:creationId xmlns:a16="http://schemas.microsoft.com/office/drawing/2014/main" id="{EBDDD92D-862C-4B51-9E84-49D0F5C197E6}"/>
              </a:ext>
            </a:extLst>
          </p:cNvPr>
          <p:cNvSpPr txBox="1"/>
          <p:nvPr/>
        </p:nvSpPr>
        <p:spPr>
          <a:xfrm>
            <a:off x="1033568" y="4145133"/>
            <a:ext cx="6021327" cy="830997"/>
          </a:xfrm>
          <a:prstGeom prst="rect">
            <a:avLst/>
          </a:prstGeom>
          <a:noFill/>
        </p:spPr>
        <p:txBody>
          <a:bodyPr wrap="square" rtlCol="0">
            <a:spAutoFit/>
          </a:bodyPr>
          <a:lstStyle/>
          <a:p>
            <a:r>
              <a:rPr lang="nb-NO" sz="2400" dirty="0"/>
              <a:t>Mot skadelige virkninger fra </a:t>
            </a:r>
          </a:p>
          <a:p>
            <a:r>
              <a:rPr lang="nb-NO" sz="2400" dirty="0"/>
              <a:t>plantevernmidlene</a:t>
            </a:r>
          </a:p>
        </p:txBody>
      </p:sp>
      <p:sp>
        <p:nvSpPr>
          <p:cNvPr id="6" name="TekstSylinder 5">
            <a:extLst>
              <a:ext uri="{FF2B5EF4-FFF2-40B4-BE49-F238E27FC236}">
                <a16:creationId xmlns:a16="http://schemas.microsoft.com/office/drawing/2014/main" id="{7DA39E06-5822-4F41-A296-2058F2826030}"/>
              </a:ext>
            </a:extLst>
          </p:cNvPr>
          <p:cNvSpPr txBox="1"/>
          <p:nvPr/>
        </p:nvSpPr>
        <p:spPr>
          <a:xfrm>
            <a:off x="1013919" y="5432677"/>
            <a:ext cx="9270230" cy="461665"/>
          </a:xfrm>
          <a:prstGeom prst="rect">
            <a:avLst/>
          </a:prstGeom>
          <a:noFill/>
        </p:spPr>
        <p:txBody>
          <a:bodyPr wrap="none" rtlCol="0">
            <a:spAutoFit/>
          </a:bodyPr>
          <a:lstStyle/>
          <a:p>
            <a:r>
              <a:rPr lang="nb-NO" sz="2400" dirty="0"/>
              <a:t>Verneutstyret skal velges ut fra risikovurderingen som alltid skal foreligge</a:t>
            </a:r>
          </a:p>
        </p:txBody>
      </p:sp>
      <p:pic>
        <p:nvPicPr>
          <p:cNvPr id="8" name="Bilde 7" descr="Et bilde som inneholder person, søppel&#10;&#10;Automatisk generert beskrivelse">
            <a:extLst>
              <a:ext uri="{FF2B5EF4-FFF2-40B4-BE49-F238E27FC236}">
                <a16:creationId xmlns:a16="http://schemas.microsoft.com/office/drawing/2014/main" id="{562EAFC1-F330-F964-6B18-EE24A5695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411" y="467746"/>
            <a:ext cx="3566195" cy="4754927"/>
          </a:xfrm>
          <a:prstGeom prst="rect">
            <a:avLst/>
          </a:prstGeom>
        </p:spPr>
      </p:pic>
      <p:sp>
        <p:nvSpPr>
          <p:cNvPr id="10" name="TekstSylinder 9">
            <a:extLst>
              <a:ext uri="{FF2B5EF4-FFF2-40B4-BE49-F238E27FC236}">
                <a16:creationId xmlns:a16="http://schemas.microsoft.com/office/drawing/2014/main" id="{67257932-0DDE-30EB-E1C5-0719E876B075}"/>
              </a:ext>
            </a:extLst>
          </p:cNvPr>
          <p:cNvSpPr txBox="1"/>
          <p:nvPr/>
        </p:nvSpPr>
        <p:spPr>
          <a:xfrm>
            <a:off x="10108080" y="4976130"/>
            <a:ext cx="1252526" cy="253916"/>
          </a:xfrm>
          <a:prstGeom prst="rect">
            <a:avLst/>
          </a:prstGeom>
          <a:solidFill>
            <a:schemeClr val="tx1">
              <a:alpha val="50000"/>
            </a:schemeClr>
          </a:solidFill>
        </p:spPr>
        <p:txBody>
          <a:bodyPr wrap="square" rtlCol="0">
            <a:spAutoFit/>
          </a:bodyPr>
          <a:lstStyle/>
          <a:p>
            <a:r>
              <a:rPr lang="nb-NO" sz="1050" dirty="0">
                <a:solidFill>
                  <a:schemeClr val="bg1"/>
                </a:solidFill>
              </a:rPr>
              <a:t>Foto: NLR Øst</a:t>
            </a:r>
          </a:p>
        </p:txBody>
      </p:sp>
      <p:pic>
        <p:nvPicPr>
          <p:cNvPr id="5" name="Bilde 4" descr="Et bilde som inneholder Grafikk, Font, grafisk design, design&#10;&#10;Automatisk generert beskrivelse">
            <a:extLst>
              <a:ext uri="{FF2B5EF4-FFF2-40B4-BE49-F238E27FC236}">
                <a16:creationId xmlns:a16="http://schemas.microsoft.com/office/drawing/2014/main" id="{56E46AE5-0720-7506-D6BF-82BFE395A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99428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595807"/>
            <a:ext cx="9074512" cy="1042989"/>
          </a:xfrm>
        </p:spPr>
        <p:txBody>
          <a:bodyPr/>
          <a:lstStyle/>
          <a:p>
            <a:r>
              <a:rPr lang="nb-NO" dirty="0"/>
              <a:t>Arbeidsgiver/arbeidstakers ansvar</a:t>
            </a:r>
          </a:p>
        </p:txBody>
      </p:sp>
      <p:sp>
        <p:nvSpPr>
          <p:cNvPr id="3" name="TekstSylinder 2">
            <a:extLst>
              <a:ext uri="{FF2B5EF4-FFF2-40B4-BE49-F238E27FC236}">
                <a16:creationId xmlns:a16="http://schemas.microsoft.com/office/drawing/2014/main" id="{0EF63CA3-D6EE-4766-8559-3022E895F906}"/>
              </a:ext>
            </a:extLst>
          </p:cNvPr>
          <p:cNvSpPr txBox="1"/>
          <p:nvPr/>
        </p:nvSpPr>
        <p:spPr>
          <a:xfrm>
            <a:off x="1033569" y="1954742"/>
            <a:ext cx="6103832" cy="3354765"/>
          </a:xfrm>
          <a:prstGeom prst="rect">
            <a:avLst/>
          </a:prstGeom>
          <a:noFill/>
        </p:spPr>
        <p:txBody>
          <a:bodyPr wrap="square" rtlCol="0">
            <a:spAutoFit/>
          </a:bodyPr>
          <a:lstStyle/>
          <a:p>
            <a:pPr marL="285750" indent="-285750">
              <a:buFont typeface="Wingdings" panose="05000000000000000000" pitchFamily="2" charset="2"/>
              <a:buChar char="Ø"/>
            </a:pPr>
            <a:r>
              <a:rPr lang="nb-NO" sz="2400" dirty="0"/>
              <a:t>Arbeidsgiver er ansvarlig for at personlig verneutstyr er tilgjengelig der det er påkrevet, og at nødvendig opplæring blir gitt.</a:t>
            </a:r>
          </a:p>
          <a:p>
            <a:pPr marL="0" indent="0">
              <a:buNone/>
            </a:pPr>
            <a:endParaRPr lang="nb-NO" sz="2400" dirty="0"/>
          </a:p>
          <a:p>
            <a:pPr marL="285750" indent="-285750">
              <a:buFont typeface="Wingdings" panose="05000000000000000000" pitchFamily="2" charset="2"/>
              <a:buChar char="Ø"/>
            </a:pPr>
            <a:r>
              <a:rPr lang="nb-NO" sz="2400" dirty="0"/>
              <a:t>Arbeidstaker på sin side har plikt til å følge instrukser om bruk av verneutstyret fra arbeidsgiver.</a:t>
            </a:r>
          </a:p>
          <a:p>
            <a:endParaRPr lang="nb-NO" sz="2000" dirty="0"/>
          </a:p>
        </p:txBody>
      </p:sp>
      <p:pic>
        <p:nvPicPr>
          <p:cNvPr id="4098" name="Picture 2">
            <a:extLst>
              <a:ext uri="{FF2B5EF4-FFF2-40B4-BE49-F238E27FC236}">
                <a16:creationId xmlns:a16="http://schemas.microsoft.com/office/drawing/2014/main" id="{7BBF697E-FBFD-4118-9AD9-308FF9517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192" y="827224"/>
            <a:ext cx="5594033" cy="5594033"/>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A723C912-A490-4B02-800E-D0357BCBF91E}"/>
              </a:ext>
            </a:extLst>
          </p:cNvPr>
          <p:cNvSpPr txBox="1"/>
          <p:nvPr/>
        </p:nvSpPr>
        <p:spPr>
          <a:xfrm>
            <a:off x="9845869" y="4992271"/>
            <a:ext cx="1215397" cy="261610"/>
          </a:xfrm>
          <a:prstGeom prst="rect">
            <a:avLst/>
          </a:prstGeom>
          <a:noFill/>
        </p:spPr>
        <p:txBody>
          <a:bodyPr wrap="none" lIns="91440" tIns="45720" rIns="91440" bIns="45720" rtlCol="0" anchor="t">
            <a:spAutoFit/>
          </a:bodyPr>
          <a:lstStyle/>
          <a:p>
            <a:r>
              <a:rPr lang="nb-NO" sz="1100" dirty="0"/>
              <a:t>Illustrasjon: NLR</a:t>
            </a:r>
          </a:p>
        </p:txBody>
      </p:sp>
      <p:pic>
        <p:nvPicPr>
          <p:cNvPr id="5" name="Bilde 4" descr="Et bilde som inneholder Grafikk, Font, grafisk design, design&#10;&#10;Automatisk generert beskrivelse">
            <a:extLst>
              <a:ext uri="{FF2B5EF4-FFF2-40B4-BE49-F238E27FC236}">
                <a16:creationId xmlns:a16="http://schemas.microsoft.com/office/drawing/2014/main" id="{EB094A14-96D7-98F6-F454-BCA663157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227359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35500"/>
            <a:ext cx="9074512" cy="1042989"/>
          </a:xfrm>
        </p:spPr>
        <p:txBody>
          <a:bodyPr/>
          <a:lstStyle/>
          <a:p>
            <a:r>
              <a:rPr lang="nb-NO" dirty="0"/>
              <a:t>Når skal verneutstyr brukes?</a:t>
            </a:r>
          </a:p>
        </p:txBody>
      </p:sp>
      <p:sp>
        <p:nvSpPr>
          <p:cNvPr id="3" name="TekstSylinder 2">
            <a:extLst>
              <a:ext uri="{FF2B5EF4-FFF2-40B4-BE49-F238E27FC236}">
                <a16:creationId xmlns:a16="http://schemas.microsoft.com/office/drawing/2014/main" id="{648C6CFB-9DDC-4363-921D-213E1D62E814}"/>
              </a:ext>
            </a:extLst>
          </p:cNvPr>
          <p:cNvSpPr txBox="1"/>
          <p:nvPr/>
        </p:nvSpPr>
        <p:spPr>
          <a:xfrm>
            <a:off x="946375" y="1424771"/>
            <a:ext cx="10532962" cy="3785652"/>
          </a:xfrm>
          <a:prstGeom prst="rect">
            <a:avLst/>
          </a:prstGeom>
          <a:noFill/>
        </p:spPr>
        <p:txBody>
          <a:bodyPr wrap="square" rtlCol="0">
            <a:spAutoFit/>
          </a:bodyPr>
          <a:lstStyle/>
          <a:p>
            <a:pPr marL="342900" indent="-342900">
              <a:buFont typeface="Wingdings" panose="05000000000000000000" pitchFamily="2" charset="2"/>
              <a:buChar char="Ø"/>
            </a:pPr>
            <a:r>
              <a:rPr lang="nb-NO" sz="2400" dirty="0"/>
              <a:t>Personlig verneutstyr skal brukes når tilfredsstillende vern av arbeidstakerens sikkerhet, helse og velferd ikke kan oppnås ved tekniske installasjoner på arbeidsplassen eller ved endringer av arbeidsmetoder eller arbeidsprosesser.</a:t>
            </a:r>
          </a:p>
          <a:p>
            <a:pPr marL="0" indent="0">
              <a:buNone/>
            </a:pPr>
            <a:endParaRPr lang="nb-NO" sz="2400" dirty="0"/>
          </a:p>
          <a:p>
            <a:pPr marL="342900" indent="-342900">
              <a:buFont typeface="Wingdings" panose="05000000000000000000" pitchFamily="2" charset="2"/>
              <a:buChar char="Ø"/>
            </a:pPr>
            <a:r>
              <a:rPr lang="nb-NO" sz="2400" dirty="0"/>
              <a:t>For å verne om arbeidstakerens liv og helse er det viktig at personlig verneutstyr alltid brukes når det foreligger risiko for farlige påvirkninger.</a:t>
            </a:r>
          </a:p>
          <a:p>
            <a:pPr marL="0" indent="0">
              <a:buNone/>
            </a:pPr>
            <a:endParaRPr lang="nb-NO" sz="2400" dirty="0"/>
          </a:p>
          <a:p>
            <a:pPr marL="342900" indent="-342900">
              <a:buFont typeface="Wingdings" panose="05000000000000000000" pitchFamily="2" charset="2"/>
              <a:buChar char="Ø"/>
            </a:pPr>
            <a:r>
              <a:rPr lang="nb-NO" sz="2400" dirty="0"/>
              <a:t>På arbeidsplassen bør det jevnlig kontrolleres at det personlige verneutstyret er i bruk, og det bør iverksettes strakstiltak om påbudt personlig verneutstyr ikke anvendes.</a:t>
            </a:r>
          </a:p>
        </p:txBody>
      </p:sp>
      <p:pic>
        <p:nvPicPr>
          <p:cNvPr id="4" name="Bilde 3" descr="Et bilde som inneholder Grafikk, Font, grafisk design, design&#10;&#10;Automatisk generert beskrivelse">
            <a:extLst>
              <a:ext uri="{FF2B5EF4-FFF2-40B4-BE49-F238E27FC236}">
                <a16:creationId xmlns:a16="http://schemas.microsoft.com/office/drawing/2014/main" id="{77D2583F-B4AE-A316-34EB-D47E06F8A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918362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35500"/>
            <a:ext cx="9074512" cy="1042989"/>
          </a:xfrm>
        </p:spPr>
        <p:txBody>
          <a:bodyPr/>
          <a:lstStyle/>
          <a:p>
            <a:r>
              <a:rPr lang="nb-NO" dirty="0"/>
              <a:t>Valg av personlig verneutstyr</a:t>
            </a:r>
          </a:p>
        </p:txBody>
      </p:sp>
      <p:sp>
        <p:nvSpPr>
          <p:cNvPr id="3" name="TekstSylinder 2">
            <a:extLst>
              <a:ext uri="{FF2B5EF4-FFF2-40B4-BE49-F238E27FC236}">
                <a16:creationId xmlns:a16="http://schemas.microsoft.com/office/drawing/2014/main" id="{E0800073-57BD-44DB-8E0B-D149FD4AC616}"/>
              </a:ext>
            </a:extLst>
          </p:cNvPr>
          <p:cNvSpPr txBox="1"/>
          <p:nvPr/>
        </p:nvSpPr>
        <p:spPr>
          <a:xfrm>
            <a:off x="942128" y="1435117"/>
            <a:ext cx="6361642" cy="4272965"/>
          </a:xfrm>
          <a:prstGeom prst="rect">
            <a:avLst/>
          </a:prstGeom>
          <a:noFill/>
        </p:spPr>
        <p:txBody>
          <a:bodyPr wrap="square" rtlCol="0">
            <a:spAutoFit/>
          </a:bodyPr>
          <a:lstStyle/>
          <a:p>
            <a:pPr>
              <a:spcBef>
                <a:spcPts val="1400"/>
              </a:spcBef>
              <a:defRPr sz="1800" b="0" i="0" u="none" strike="noStrike" kern="0" cap="none" spc="0" baseline="0">
                <a:solidFill>
                  <a:srgbClr val="000000"/>
                </a:solidFill>
                <a:uFillTx/>
              </a:defRPr>
            </a:pPr>
            <a:r>
              <a:rPr lang="nb-NO" sz="2400" dirty="0">
                <a:solidFill>
                  <a:srgbClr val="000000"/>
                </a:solidFill>
              </a:rPr>
              <a:t>Avhenger av type plantevernmiddel, sprede-metode og arbeidssituasjon, og risikovurderingen </a:t>
            </a:r>
          </a:p>
          <a:p>
            <a:pPr>
              <a:spcBef>
                <a:spcPts val="1400"/>
              </a:spcBef>
              <a:defRPr sz="1800" b="0" i="0" u="none" strike="noStrike" kern="0" cap="none" spc="0" baseline="0">
                <a:solidFill>
                  <a:srgbClr val="000000"/>
                </a:solidFill>
                <a:uFillTx/>
              </a:defRPr>
            </a:pPr>
            <a:br>
              <a:rPr lang="nb-NO" sz="2400" dirty="0">
                <a:solidFill>
                  <a:srgbClr val="000000"/>
                </a:solidFill>
              </a:rPr>
            </a:br>
            <a:r>
              <a:rPr lang="nb-NO" sz="2400" dirty="0">
                <a:solidFill>
                  <a:srgbClr val="000000"/>
                </a:solidFill>
              </a:rPr>
              <a:t>Les etiketten og sikkerhetsdatabladet </a:t>
            </a:r>
            <a:br>
              <a:rPr lang="nb-NO" sz="2400" dirty="0">
                <a:solidFill>
                  <a:srgbClr val="000000"/>
                </a:solidFill>
              </a:rPr>
            </a:br>
            <a:br>
              <a:rPr lang="nb-NO" sz="2400" dirty="0">
                <a:solidFill>
                  <a:srgbClr val="000000"/>
                </a:solidFill>
              </a:rPr>
            </a:br>
            <a:r>
              <a:rPr lang="nb-NO" sz="2400" b="1" dirty="0">
                <a:solidFill>
                  <a:srgbClr val="000000"/>
                </a:solidFill>
              </a:rPr>
              <a:t>Eksempel på utstyr (bildet)</a:t>
            </a:r>
          </a:p>
          <a:p>
            <a:pPr lvl="1">
              <a:spcBef>
                <a:spcPts val="600"/>
              </a:spcBef>
              <a:buSzPct val="100000"/>
              <a:defRPr sz="1800" b="0" i="0" u="none" strike="noStrike" kern="0" cap="none" spc="0" baseline="0">
                <a:solidFill>
                  <a:srgbClr val="000000"/>
                </a:solidFill>
                <a:uFillTx/>
              </a:defRPr>
            </a:pPr>
            <a:r>
              <a:rPr lang="nb-NO" sz="2000" dirty="0">
                <a:solidFill>
                  <a:srgbClr val="000000"/>
                </a:solidFill>
              </a:rPr>
              <a:t> </a:t>
            </a:r>
            <a:r>
              <a:rPr lang="nb-NO" sz="2400" dirty="0">
                <a:solidFill>
                  <a:srgbClr val="000000"/>
                </a:solidFill>
              </a:rPr>
              <a:t>Ansiktsskjerm</a:t>
            </a:r>
          </a:p>
          <a:p>
            <a:pPr lvl="1">
              <a:spcBef>
                <a:spcPts val="600"/>
              </a:spcBef>
              <a:buSzPct val="100000"/>
              <a:defRPr sz="1800" b="0" i="0" u="none" strike="noStrike" kern="0" cap="none" spc="0" baseline="0">
                <a:solidFill>
                  <a:srgbClr val="000000"/>
                </a:solidFill>
                <a:uFillTx/>
              </a:defRPr>
            </a:pPr>
            <a:r>
              <a:rPr lang="nb-NO" sz="2400" dirty="0">
                <a:solidFill>
                  <a:srgbClr val="000000"/>
                </a:solidFill>
              </a:rPr>
              <a:t> Halvmaske</a:t>
            </a:r>
          </a:p>
          <a:p>
            <a:pPr lvl="1">
              <a:spcBef>
                <a:spcPts val="600"/>
              </a:spcBef>
              <a:buSzPct val="100000"/>
              <a:defRPr sz="1800" b="0" i="0" u="none" strike="noStrike" kern="0" cap="none" spc="0" baseline="0">
                <a:solidFill>
                  <a:srgbClr val="000000"/>
                </a:solidFill>
                <a:uFillTx/>
              </a:defRPr>
            </a:pPr>
            <a:r>
              <a:rPr lang="nb-NO" sz="2400" dirty="0">
                <a:solidFill>
                  <a:srgbClr val="000000"/>
                </a:solidFill>
              </a:rPr>
              <a:t> Korttidskjeledress</a:t>
            </a:r>
          </a:p>
          <a:p>
            <a:pPr lvl="1">
              <a:spcBef>
                <a:spcPts val="600"/>
              </a:spcBef>
              <a:buSzPct val="100000"/>
              <a:defRPr sz="1800" b="0" i="0" u="none" strike="noStrike" kern="0" cap="none" spc="0" baseline="0">
                <a:solidFill>
                  <a:srgbClr val="000000"/>
                </a:solidFill>
                <a:uFillTx/>
              </a:defRPr>
            </a:pPr>
            <a:r>
              <a:rPr lang="nb-NO" sz="2400" dirty="0">
                <a:solidFill>
                  <a:srgbClr val="000000"/>
                </a:solidFill>
              </a:rPr>
              <a:t> Hansker</a:t>
            </a:r>
            <a:endParaRPr lang="nb-NO" dirty="0"/>
          </a:p>
        </p:txBody>
      </p:sp>
      <p:pic>
        <p:nvPicPr>
          <p:cNvPr id="8" name="Bilde 7" descr="Et bilde som inneholder utendørs, gress, person&#10;&#10;Automatisk generert beskrivelse">
            <a:extLst>
              <a:ext uri="{FF2B5EF4-FFF2-40B4-BE49-F238E27FC236}">
                <a16:creationId xmlns:a16="http://schemas.microsoft.com/office/drawing/2014/main" id="{B9ABBF8C-F03B-B24B-58FB-063711E0E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61" y="780032"/>
            <a:ext cx="3696038" cy="4928050"/>
          </a:xfrm>
          <a:prstGeom prst="rect">
            <a:avLst/>
          </a:prstGeom>
        </p:spPr>
      </p:pic>
      <p:sp>
        <p:nvSpPr>
          <p:cNvPr id="4" name="TekstSylinder 3">
            <a:extLst>
              <a:ext uri="{FF2B5EF4-FFF2-40B4-BE49-F238E27FC236}">
                <a16:creationId xmlns:a16="http://schemas.microsoft.com/office/drawing/2014/main" id="{CE7C016B-C47D-AB99-B0DC-9B29DC1174A0}"/>
              </a:ext>
            </a:extLst>
          </p:cNvPr>
          <p:cNvSpPr txBox="1"/>
          <p:nvPr/>
        </p:nvSpPr>
        <p:spPr>
          <a:xfrm>
            <a:off x="10849315" y="5461000"/>
            <a:ext cx="1106784" cy="253916"/>
          </a:xfrm>
          <a:prstGeom prst="rect">
            <a:avLst/>
          </a:prstGeom>
          <a:solidFill>
            <a:schemeClr val="tx1">
              <a:alpha val="50000"/>
            </a:schemeClr>
          </a:solidFill>
        </p:spPr>
        <p:txBody>
          <a:bodyPr wrap="square" rtlCol="0">
            <a:spAutoFit/>
          </a:bodyPr>
          <a:lstStyle/>
          <a:p>
            <a:r>
              <a:rPr lang="nb-NO" sz="1050" dirty="0">
                <a:solidFill>
                  <a:schemeClr val="bg1"/>
                </a:solidFill>
              </a:rPr>
              <a:t>Foto: NLR Øst</a:t>
            </a:r>
          </a:p>
        </p:txBody>
      </p:sp>
      <p:pic>
        <p:nvPicPr>
          <p:cNvPr id="5" name="Bilde 4" descr="Et bilde som inneholder Grafikk, Font, grafisk design, design&#10;&#10;Automatisk generert beskrivelse">
            <a:extLst>
              <a:ext uri="{FF2B5EF4-FFF2-40B4-BE49-F238E27FC236}">
                <a16:creationId xmlns:a16="http://schemas.microsoft.com/office/drawing/2014/main" id="{C29081E3-0733-C06F-00F4-914C0B452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294626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35671"/>
            <a:ext cx="9074512" cy="1042989"/>
          </a:xfrm>
        </p:spPr>
        <p:txBody>
          <a:bodyPr/>
          <a:lstStyle/>
          <a:p>
            <a:r>
              <a:rPr lang="nb-NO" dirty="0"/>
              <a:t>Bruk riktig verneutstyr</a:t>
            </a:r>
          </a:p>
        </p:txBody>
      </p:sp>
      <p:sp>
        <p:nvSpPr>
          <p:cNvPr id="3" name="TekstSylinder 2">
            <a:extLst>
              <a:ext uri="{FF2B5EF4-FFF2-40B4-BE49-F238E27FC236}">
                <a16:creationId xmlns:a16="http://schemas.microsoft.com/office/drawing/2014/main" id="{3A54FC30-B55F-4EB8-B707-4A55601AB83E}"/>
              </a:ext>
            </a:extLst>
          </p:cNvPr>
          <p:cNvSpPr txBox="1"/>
          <p:nvPr/>
        </p:nvSpPr>
        <p:spPr>
          <a:xfrm>
            <a:off x="931472" y="1620456"/>
            <a:ext cx="6097977" cy="3631763"/>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nb-NO" sz="2400" dirty="0"/>
              <a:t>Alt verneutstyr etter 1995 skal være CE-merket </a:t>
            </a:r>
          </a:p>
          <a:p>
            <a:pPr marL="342900" indent="-342900">
              <a:spcBef>
                <a:spcPts val="1200"/>
              </a:spcBef>
              <a:buFont typeface="Arial" panose="020B0604020202020204" pitchFamily="34" charset="0"/>
              <a:buChar char="•"/>
            </a:pPr>
            <a:r>
              <a:rPr lang="nb-NO" sz="2400" dirty="0"/>
              <a:t>Det skal alltid følge norsk veiledning med utstyret </a:t>
            </a:r>
          </a:p>
          <a:p>
            <a:pPr marL="342900" indent="-342900">
              <a:spcBef>
                <a:spcPts val="1200"/>
              </a:spcBef>
              <a:buFont typeface="Arial" panose="020B0604020202020204" pitchFamily="34" charset="0"/>
              <a:buChar char="•"/>
            </a:pPr>
            <a:r>
              <a:rPr lang="nb-NO" sz="2400" dirty="0"/>
              <a:t>Sjekk hva utstyret (for eksempel filteret) </a:t>
            </a:r>
            <a:br>
              <a:rPr lang="nb-NO" sz="2400" dirty="0"/>
            </a:br>
            <a:r>
              <a:rPr lang="nb-NO" sz="2400" dirty="0"/>
              <a:t>er godkjent for </a:t>
            </a:r>
            <a:endParaRPr lang="nb-NO" sz="2400" i="1" dirty="0"/>
          </a:p>
          <a:p>
            <a:pPr marL="0" indent="0">
              <a:buNone/>
            </a:pPr>
            <a:endParaRPr lang="nb-NO" sz="2400" dirty="0">
              <a:highlight>
                <a:srgbClr val="FFFF00"/>
              </a:highlight>
            </a:endParaRPr>
          </a:p>
          <a:p>
            <a:pPr marL="0" indent="0">
              <a:buNone/>
            </a:pPr>
            <a:r>
              <a:rPr lang="nb-NO" sz="2400" dirty="0">
                <a:highlight>
                  <a:srgbClr val="FBD4C1"/>
                </a:highlight>
              </a:rPr>
              <a:t>Feil bruk gir falsk trygghet!</a:t>
            </a:r>
          </a:p>
          <a:p>
            <a:endParaRPr lang="nb-NO" sz="1600" dirty="0"/>
          </a:p>
        </p:txBody>
      </p:sp>
      <p:pic>
        <p:nvPicPr>
          <p:cNvPr id="6" name="Picture 4">
            <a:extLst>
              <a:ext uri="{FF2B5EF4-FFF2-40B4-BE49-F238E27FC236}">
                <a16:creationId xmlns:a16="http://schemas.microsoft.com/office/drawing/2014/main" id="{A982A872-E69D-4A1B-8B92-2EBB2D507320}"/>
              </a:ext>
            </a:extLst>
          </p:cNvPr>
          <p:cNvPicPr>
            <a:picLocks noChangeAspect="1"/>
          </p:cNvPicPr>
          <p:nvPr/>
        </p:nvPicPr>
        <p:blipFill>
          <a:blip r:embed="rId3"/>
          <a:srcRect/>
          <a:stretch>
            <a:fillRect/>
          </a:stretch>
        </p:blipFill>
        <p:spPr>
          <a:xfrm>
            <a:off x="7685153" y="1532102"/>
            <a:ext cx="3494683" cy="3550841"/>
          </a:xfrm>
          <a:prstGeom prst="rect">
            <a:avLst/>
          </a:prstGeom>
        </p:spPr>
      </p:pic>
      <p:sp>
        <p:nvSpPr>
          <p:cNvPr id="8" name="TekstSylinder 7">
            <a:extLst>
              <a:ext uri="{FF2B5EF4-FFF2-40B4-BE49-F238E27FC236}">
                <a16:creationId xmlns:a16="http://schemas.microsoft.com/office/drawing/2014/main" id="{1D73D3BE-D611-F55C-2B7C-7A298B5BAFC3}"/>
              </a:ext>
            </a:extLst>
          </p:cNvPr>
          <p:cNvSpPr txBox="1"/>
          <p:nvPr/>
        </p:nvSpPr>
        <p:spPr>
          <a:xfrm>
            <a:off x="7590752" y="5082943"/>
            <a:ext cx="184731" cy="230832"/>
          </a:xfrm>
          <a:prstGeom prst="rect">
            <a:avLst/>
          </a:prstGeom>
          <a:noFill/>
        </p:spPr>
        <p:txBody>
          <a:bodyPr wrap="none" lIns="91440" tIns="45720" rIns="91440" bIns="45720" rtlCol="0" anchor="t">
            <a:spAutoFit/>
          </a:bodyPr>
          <a:lstStyle/>
          <a:p>
            <a:endParaRPr lang="nb-NO" sz="900" dirty="0">
              <a:cs typeface="Calibri"/>
            </a:endParaRPr>
          </a:p>
        </p:txBody>
      </p:sp>
      <p:pic>
        <p:nvPicPr>
          <p:cNvPr id="4" name="Bilde 3" descr="Et bilde som inneholder Grafikk, Font, grafisk design, design&#10;&#10;Automatisk generert beskrivelse">
            <a:extLst>
              <a:ext uri="{FF2B5EF4-FFF2-40B4-BE49-F238E27FC236}">
                <a16:creationId xmlns:a16="http://schemas.microsoft.com/office/drawing/2014/main" id="{55B7E8CC-E043-D7A4-6886-A124CF7C3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7011208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172933"/>
            <a:ext cx="9074512" cy="1042989"/>
          </a:xfrm>
        </p:spPr>
        <p:txBody>
          <a:bodyPr/>
          <a:lstStyle/>
          <a:p>
            <a:r>
              <a:rPr lang="nb-NO" dirty="0"/>
              <a:t>Masker</a:t>
            </a:r>
          </a:p>
        </p:txBody>
      </p:sp>
      <p:sp>
        <p:nvSpPr>
          <p:cNvPr id="4" name="TekstSylinder 3">
            <a:extLst>
              <a:ext uri="{FF2B5EF4-FFF2-40B4-BE49-F238E27FC236}">
                <a16:creationId xmlns:a16="http://schemas.microsoft.com/office/drawing/2014/main" id="{BEBB8B5D-674D-481C-8B60-CE500CE340BB}"/>
              </a:ext>
            </a:extLst>
          </p:cNvPr>
          <p:cNvSpPr txBox="1"/>
          <p:nvPr/>
        </p:nvSpPr>
        <p:spPr>
          <a:xfrm>
            <a:off x="952884" y="1265984"/>
            <a:ext cx="9525965" cy="523220"/>
          </a:xfrm>
          <a:prstGeom prst="rect">
            <a:avLst/>
          </a:prstGeom>
          <a:noFill/>
        </p:spPr>
        <p:txBody>
          <a:bodyPr wrap="square" rtlCol="0">
            <a:spAutoFit/>
          </a:bodyPr>
          <a:lstStyle/>
          <a:p>
            <a:r>
              <a:rPr lang="nb-NO" sz="2800" dirty="0"/>
              <a:t>Beskytt deg mot gasser, damper, støv og små dråper</a:t>
            </a:r>
          </a:p>
        </p:txBody>
      </p:sp>
      <p:sp>
        <p:nvSpPr>
          <p:cNvPr id="7" name="TekstSylinder 6">
            <a:extLst>
              <a:ext uri="{FF2B5EF4-FFF2-40B4-BE49-F238E27FC236}">
                <a16:creationId xmlns:a16="http://schemas.microsoft.com/office/drawing/2014/main" id="{D3CDA993-3343-463C-AA34-1F6FFE4912FA}"/>
              </a:ext>
            </a:extLst>
          </p:cNvPr>
          <p:cNvSpPr txBox="1"/>
          <p:nvPr/>
        </p:nvSpPr>
        <p:spPr>
          <a:xfrm>
            <a:off x="952884" y="2238498"/>
            <a:ext cx="10405990" cy="3631763"/>
          </a:xfrm>
          <a:prstGeom prst="rect">
            <a:avLst/>
          </a:prstGeom>
          <a:noFill/>
        </p:spPr>
        <p:txBody>
          <a:bodyPr wrap="none" rtlCol="0">
            <a:spAutoFit/>
          </a:bodyPr>
          <a:lstStyle/>
          <a:p>
            <a:pPr lvl="0"/>
            <a:r>
              <a:rPr lang="nb-NO" sz="2400" dirty="0"/>
              <a:t>Masketyper: </a:t>
            </a:r>
          </a:p>
          <a:p>
            <a:pPr marL="800100" lvl="1" indent="-342900">
              <a:buFont typeface="Arial" panose="020B0604020202020204" pitchFamily="34" charset="0"/>
              <a:buChar char="•"/>
            </a:pPr>
            <a:r>
              <a:rPr lang="nb-NO" sz="2400" dirty="0"/>
              <a:t>hel- og halvmasker med utskiftbart filter</a:t>
            </a:r>
          </a:p>
          <a:p>
            <a:pPr marL="800100" lvl="1" indent="-342900">
              <a:buFont typeface="Arial" panose="020B0604020202020204" pitchFamily="34" charset="0"/>
              <a:buChar char="•"/>
            </a:pPr>
            <a:r>
              <a:rPr lang="nb-NO" sz="2400" i="1" dirty="0"/>
              <a:t>filtrerende halvmasker (også kalt engangsmasker)</a:t>
            </a:r>
          </a:p>
          <a:p>
            <a:pPr marL="800100" lvl="1" indent="-342900">
              <a:buFont typeface="Arial" panose="020B0604020202020204" pitchFamily="34" charset="0"/>
              <a:buChar char="•"/>
            </a:pPr>
            <a:r>
              <a:rPr lang="nb-NO" sz="2400" dirty="0"/>
              <a:t>motorassistert (batteridrevet) åndedrettsvern </a:t>
            </a:r>
          </a:p>
          <a:p>
            <a:pPr lvl="1"/>
            <a:endParaRPr lang="nb-NO" sz="2400" dirty="0"/>
          </a:p>
          <a:p>
            <a:pPr lvl="0"/>
            <a:r>
              <a:rPr lang="nb-NO" sz="2400" dirty="0"/>
              <a:t>Finn en maske som passer og tetter godt,</a:t>
            </a:r>
          </a:p>
          <a:p>
            <a:pPr lvl="0"/>
            <a:r>
              <a:rPr lang="nb-NO" sz="2400" dirty="0"/>
              <a:t>motorassistert maske passer for deg som har skjegg!</a:t>
            </a:r>
          </a:p>
          <a:p>
            <a:pPr lvl="0"/>
            <a:endParaRPr lang="nb-NO" sz="2400" dirty="0"/>
          </a:p>
          <a:p>
            <a:pPr lvl="0"/>
            <a:r>
              <a:rPr lang="nb-NO" sz="2000" dirty="0">
                <a:highlight>
                  <a:srgbClr val="FBD4C1"/>
                </a:highlight>
              </a:rPr>
              <a:t>Kontroller at maska tetter ved å foreta en over- eller undertrykkstest og bytt filter jevnlig </a:t>
            </a:r>
          </a:p>
          <a:p>
            <a:endParaRPr lang="nb-NO" dirty="0"/>
          </a:p>
        </p:txBody>
      </p:sp>
      <p:pic>
        <p:nvPicPr>
          <p:cNvPr id="3" name="Bilde 2" descr="Et bilde som inneholder Grafikk, Font, grafisk design, design&#10;&#10;Automatisk generert beskrivelse">
            <a:extLst>
              <a:ext uri="{FF2B5EF4-FFF2-40B4-BE49-F238E27FC236}">
                <a16:creationId xmlns:a16="http://schemas.microsoft.com/office/drawing/2014/main" id="{C411CB1D-0677-FA8F-9049-CC799C54B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167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59DE21-1DAD-4B49-9BDB-371BF922C7E3}"/>
              </a:ext>
            </a:extLst>
          </p:cNvPr>
          <p:cNvSpPr>
            <a:spLocks noGrp="1"/>
          </p:cNvSpPr>
          <p:nvPr>
            <p:ph type="title"/>
          </p:nvPr>
        </p:nvSpPr>
        <p:spPr>
          <a:xfrm>
            <a:off x="1263867" y="235500"/>
            <a:ext cx="8642350" cy="1042989"/>
          </a:xfrm>
        </p:spPr>
        <p:txBody>
          <a:bodyPr/>
          <a:lstStyle/>
          <a:p>
            <a:r>
              <a:rPr lang="nb-NO" dirty="0"/>
              <a:t>Opptak gjennom huden</a:t>
            </a:r>
          </a:p>
        </p:txBody>
      </p:sp>
      <p:sp>
        <p:nvSpPr>
          <p:cNvPr id="3" name="Plassholder for tekst 2">
            <a:extLst>
              <a:ext uri="{FF2B5EF4-FFF2-40B4-BE49-F238E27FC236}">
                <a16:creationId xmlns:a16="http://schemas.microsoft.com/office/drawing/2014/main" id="{BAE0CF48-E0C8-40A3-A997-A6B9306F42B7}"/>
              </a:ext>
            </a:extLst>
          </p:cNvPr>
          <p:cNvSpPr>
            <a:spLocks noGrp="1"/>
          </p:cNvSpPr>
          <p:nvPr>
            <p:ph type="body" sz="quarter" idx="13"/>
          </p:nvPr>
        </p:nvSpPr>
        <p:spPr>
          <a:xfrm>
            <a:off x="4437766" y="1391181"/>
            <a:ext cx="6411549" cy="4133319"/>
          </a:xfrm>
        </p:spPr>
        <p:txBody>
          <a:bodyPr>
            <a:noAutofit/>
          </a:bodyPr>
          <a:lstStyle/>
          <a:p>
            <a:pPr marL="457200" indent="-457200">
              <a:buFont typeface="Wingdings" panose="05000000000000000000" pitchFamily="2" charset="2"/>
              <a:buChar char="Ø"/>
            </a:pPr>
            <a:r>
              <a:rPr lang="nb-NO" dirty="0"/>
              <a:t>Dekk alltid bar hud når du jobber med plantevernmidler</a:t>
            </a:r>
          </a:p>
          <a:p>
            <a:pPr marL="457200" indent="-457200">
              <a:buFont typeface="Wingdings" panose="05000000000000000000" pitchFamily="2" charset="2"/>
              <a:buChar char="Ø"/>
            </a:pPr>
            <a:endParaRPr lang="nb-NO" dirty="0"/>
          </a:p>
          <a:p>
            <a:pPr marL="457200" indent="-457200">
              <a:buFont typeface="Wingdings" panose="05000000000000000000" pitchFamily="2" charset="2"/>
              <a:buChar char="Ø"/>
            </a:pPr>
            <a:r>
              <a:rPr lang="nb-NO" dirty="0"/>
              <a:t>Vær ekstra oppmerksom når du måler, blander og fyller</a:t>
            </a:r>
          </a:p>
          <a:p>
            <a:pPr marL="457200" indent="-457200">
              <a:buFont typeface="Wingdings" panose="05000000000000000000" pitchFamily="2" charset="2"/>
              <a:buChar char="Ø"/>
            </a:pPr>
            <a:endParaRPr lang="nb-NO" dirty="0"/>
          </a:p>
          <a:p>
            <a:pPr marL="457200" indent="-457200">
              <a:buFont typeface="Wingdings" panose="05000000000000000000" pitchFamily="2" charset="2"/>
              <a:buChar char="Ø"/>
            </a:pPr>
            <a:r>
              <a:rPr lang="nb-NO" dirty="0"/>
              <a:t>Pass også på når du håndterer sprøyta direkte og ved rengjøring av utstyr</a:t>
            </a:r>
          </a:p>
        </p:txBody>
      </p:sp>
      <p:pic>
        <p:nvPicPr>
          <p:cNvPr id="6" name="Bilde 5">
            <a:extLst>
              <a:ext uri="{FF2B5EF4-FFF2-40B4-BE49-F238E27FC236}">
                <a16:creationId xmlns:a16="http://schemas.microsoft.com/office/drawing/2014/main" id="{F6103B28-67E5-4580-81CB-D306962C0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867" y="1331088"/>
            <a:ext cx="2375975" cy="4545135"/>
          </a:xfrm>
          <a:prstGeom prst="rect">
            <a:avLst/>
          </a:prstGeom>
        </p:spPr>
      </p:pic>
      <p:sp>
        <p:nvSpPr>
          <p:cNvPr id="4" name="TekstSylinder 3">
            <a:extLst>
              <a:ext uri="{FF2B5EF4-FFF2-40B4-BE49-F238E27FC236}">
                <a16:creationId xmlns:a16="http://schemas.microsoft.com/office/drawing/2014/main" id="{AC496B1B-1391-B787-40B7-74A0C607027A}"/>
              </a:ext>
            </a:extLst>
          </p:cNvPr>
          <p:cNvSpPr txBox="1"/>
          <p:nvPr/>
        </p:nvSpPr>
        <p:spPr>
          <a:xfrm>
            <a:off x="4724400" y="32004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dirty="0">
              <a:cs typeface="Calibri"/>
            </a:endParaRPr>
          </a:p>
        </p:txBody>
      </p:sp>
      <p:sp>
        <p:nvSpPr>
          <p:cNvPr id="10" name="TekstSylinder 9">
            <a:extLst>
              <a:ext uri="{FF2B5EF4-FFF2-40B4-BE49-F238E27FC236}">
                <a16:creationId xmlns:a16="http://schemas.microsoft.com/office/drawing/2014/main" id="{8A5D06A4-8DF4-213D-4A27-441757AD5136}"/>
              </a:ext>
            </a:extLst>
          </p:cNvPr>
          <p:cNvSpPr txBox="1"/>
          <p:nvPr/>
        </p:nvSpPr>
        <p:spPr>
          <a:xfrm>
            <a:off x="1678138" y="5790322"/>
            <a:ext cx="1864549" cy="276999"/>
          </a:xfrm>
          <a:prstGeom prst="rect">
            <a:avLst/>
          </a:prstGeom>
          <a:noFill/>
        </p:spPr>
        <p:txBody>
          <a:bodyPr wrap="none" lIns="91440" tIns="45720" rIns="91440" bIns="45720" rtlCol="0" anchor="t">
            <a:spAutoFit/>
          </a:bodyPr>
          <a:lstStyle/>
          <a:p>
            <a:r>
              <a:rPr lang="nb-NO" sz="1200" dirty="0"/>
              <a:t>Illustrasjon: Bjørn Norheim</a:t>
            </a:r>
          </a:p>
        </p:txBody>
      </p:sp>
      <p:pic>
        <p:nvPicPr>
          <p:cNvPr id="5" name="Bilde 4" descr="Et bilde som inneholder Grafikk, Font, grafisk design, design&#10;&#10;Automatisk generert beskrivelse">
            <a:extLst>
              <a:ext uri="{FF2B5EF4-FFF2-40B4-BE49-F238E27FC236}">
                <a16:creationId xmlns:a16="http://schemas.microsoft.com/office/drawing/2014/main" id="{A39A4D08-1EA2-62D7-5AB4-31701EB0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279693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10340"/>
            <a:ext cx="9074512" cy="1042989"/>
          </a:xfrm>
        </p:spPr>
        <p:txBody>
          <a:bodyPr/>
          <a:lstStyle/>
          <a:p>
            <a:r>
              <a:rPr lang="nb-NO" dirty="0"/>
              <a:t>Hel og halvmaske</a:t>
            </a:r>
          </a:p>
        </p:txBody>
      </p:sp>
      <p:sp>
        <p:nvSpPr>
          <p:cNvPr id="7" name="TekstSylinder 6">
            <a:extLst>
              <a:ext uri="{FF2B5EF4-FFF2-40B4-BE49-F238E27FC236}">
                <a16:creationId xmlns:a16="http://schemas.microsoft.com/office/drawing/2014/main" id="{79956CB3-A428-49B6-89FF-524A4D2866B1}"/>
              </a:ext>
            </a:extLst>
          </p:cNvPr>
          <p:cNvSpPr txBox="1"/>
          <p:nvPr/>
        </p:nvSpPr>
        <p:spPr>
          <a:xfrm>
            <a:off x="1033569" y="3958489"/>
            <a:ext cx="4515756" cy="1990288"/>
          </a:xfrm>
          <a:prstGeom prst="rect">
            <a:avLst/>
          </a:prstGeom>
          <a:noFill/>
        </p:spPr>
        <p:txBody>
          <a:bodyPr wrap="square" rtlCol="0">
            <a:spAutoFit/>
          </a:bodyPr>
          <a:lstStyle/>
          <a:p>
            <a:pPr marL="342900" indent="-342900">
              <a:spcBef>
                <a:spcPts val="1400"/>
              </a:spcBef>
              <a:buSzPct val="100000"/>
              <a:buFont typeface="Arial" panose="020B0604020202020204" pitchFamily="34" charset="0"/>
              <a:buChar char="•"/>
              <a:defRPr sz="1800" b="0" i="0" u="none" strike="noStrike" kern="0" cap="none" spc="0" baseline="0">
                <a:solidFill>
                  <a:srgbClr val="000000"/>
                </a:solidFill>
                <a:uFillTx/>
              </a:defRPr>
            </a:pPr>
            <a:r>
              <a:rPr lang="nb-NO" sz="2000" dirty="0">
                <a:solidFill>
                  <a:srgbClr val="000000"/>
                </a:solidFill>
              </a:rPr>
              <a:t>Vindu skjermer ansiktshuden og øynene</a:t>
            </a:r>
          </a:p>
          <a:p>
            <a:pPr marL="342900" indent="-342900">
              <a:spcBef>
                <a:spcPts val="1400"/>
              </a:spcBef>
              <a:buSzPct val="100000"/>
              <a:buFont typeface="Arial" panose="020B0604020202020204" pitchFamily="34" charset="0"/>
              <a:buChar char="•"/>
              <a:defRPr sz="1800" b="0" i="0" u="none" strike="noStrike" kern="0" cap="none" spc="0" baseline="0">
                <a:solidFill>
                  <a:srgbClr val="000000"/>
                </a:solidFill>
                <a:uFillTx/>
              </a:defRPr>
            </a:pPr>
            <a:r>
              <a:rPr lang="nb-NO" sz="2000" dirty="0">
                <a:solidFill>
                  <a:srgbClr val="000000"/>
                </a:solidFill>
              </a:rPr>
              <a:t>God tetting mot huden</a:t>
            </a:r>
          </a:p>
          <a:p>
            <a:pPr marL="342900" indent="-342900">
              <a:spcBef>
                <a:spcPts val="1400"/>
              </a:spcBef>
              <a:buSzPct val="100000"/>
              <a:buFont typeface="Arial" panose="020B0604020202020204" pitchFamily="34" charset="0"/>
              <a:buChar char="•"/>
              <a:defRPr sz="1800" b="0" i="0" u="none" strike="noStrike" kern="0" cap="none" spc="0" baseline="0">
                <a:solidFill>
                  <a:srgbClr val="000000"/>
                </a:solidFill>
                <a:uFillTx/>
              </a:defRPr>
            </a:pPr>
            <a:r>
              <a:rPr lang="nb-NO" sz="2000" dirty="0">
                <a:solidFill>
                  <a:srgbClr val="000000"/>
                </a:solidFill>
              </a:rPr>
              <a:t>Kan oppfattes som tung å bruke</a:t>
            </a:r>
          </a:p>
          <a:p>
            <a:endParaRPr lang="nb-NO" sz="2000" dirty="0"/>
          </a:p>
        </p:txBody>
      </p:sp>
      <p:sp>
        <p:nvSpPr>
          <p:cNvPr id="8" name="TekstSylinder 7">
            <a:extLst>
              <a:ext uri="{FF2B5EF4-FFF2-40B4-BE49-F238E27FC236}">
                <a16:creationId xmlns:a16="http://schemas.microsoft.com/office/drawing/2014/main" id="{29171CFA-6CB1-4094-A555-CE541876285A}"/>
              </a:ext>
            </a:extLst>
          </p:cNvPr>
          <p:cNvSpPr txBox="1"/>
          <p:nvPr/>
        </p:nvSpPr>
        <p:spPr>
          <a:xfrm>
            <a:off x="6008980" y="3979978"/>
            <a:ext cx="6094120" cy="2169825"/>
          </a:xfrm>
          <a:prstGeom prst="rect">
            <a:avLst/>
          </a:prstGeom>
          <a:noFill/>
        </p:spPr>
        <p:txBody>
          <a:bodyPr wrap="square" rtlCol="0">
            <a:spAutoFit/>
          </a:bodyPr>
          <a:lstStyle/>
          <a:p>
            <a:pPr marL="342900" indent="-342900">
              <a:spcBef>
                <a:spcPts val="1400"/>
              </a:spcBef>
              <a:buFont typeface="Arial" panose="020B0604020202020204" pitchFamily="34" charset="0"/>
              <a:buChar char="•"/>
            </a:pPr>
            <a:r>
              <a:rPr lang="nb-NO" altLang="nb-NO" sz="2000" dirty="0">
                <a:solidFill>
                  <a:srgbClr val="000000"/>
                </a:solidFill>
                <a:cs typeface="Arial" panose="020B0604020202020204" pitchFamily="34" charset="0"/>
              </a:rPr>
              <a:t>Lettere enn helmaske</a:t>
            </a:r>
          </a:p>
          <a:p>
            <a:pPr marL="342900" indent="-342900">
              <a:spcBef>
                <a:spcPts val="1400"/>
              </a:spcBef>
              <a:buFont typeface="Arial" panose="020B0604020202020204" pitchFamily="34" charset="0"/>
              <a:buChar char="•"/>
            </a:pPr>
            <a:r>
              <a:rPr lang="nb-NO" altLang="nb-NO" sz="2000" dirty="0">
                <a:solidFill>
                  <a:srgbClr val="000000"/>
                </a:solidFill>
                <a:cs typeface="Arial" panose="020B0604020202020204" pitchFamily="34" charset="0"/>
              </a:rPr>
              <a:t>Dekker bare nese og munn</a:t>
            </a:r>
          </a:p>
          <a:p>
            <a:pPr marL="342900" indent="-342900">
              <a:spcBef>
                <a:spcPts val="1400"/>
              </a:spcBef>
              <a:buFont typeface="Arial" panose="020B0604020202020204" pitchFamily="34" charset="0"/>
              <a:buChar char="•"/>
            </a:pPr>
            <a:r>
              <a:rPr lang="nb-NO" altLang="nb-NO" sz="2000" dirty="0">
                <a:solidFill>
                  <a:srgbClr val="000000"/>
                </a:solidFill>
                <a:cs typeface="Arial" panose="020B0604020202020204" pitchFamily="34" charset="0"/>
              </a:rPr>
              <a:t>Ikke så god tetting mot huden som helmaske</a:t>
            </a:r>
          </a:p>
          <a:p>
            <a:pPr marL="342900" indent="-342900">
              <a:spcBef>
                <a:spcPts val="1400"/>
              </a:spcBef>
              <a:buFont typeface="Arial" panose="020B0604020202020204" pitchFamily="34" charset="0"/>
              <a:buChar char="•"/>
            </a:pPr>
            <a:r>
              <a:rPr lang="nb-NO" altLang="nb-NO" sz="2000" dirty="0">
                <a:solidFill>
                  <a:srgbClr val="000000"/>
                </a:solidFill>
                <a:cs typeface="Arial" panose="020B0604020202020204" pitchFamily="34" charset="0"/>
              </a:rPr>
              <a:t>Ansiktsskjerm eller briller kan brukes i tillegg </a:t>
            </a:r>
          </a:p>
          <a:p>
            <a:pPr marL="342900" indent="-342900">
              <a:buFont typeface="Arial" panose="020B0604020202020204" pitchFamily="34" charset="0"/>
              <a:buChar char="•"/>
            </a:pPr>
            <a:endParaRPr lang="nb-NO" sz="2000" dirty="0"/>
          </a:p>
        </p:txBody>
      </p:sp>
      <p:pic>
        <p:nvPicPr>
          <p:cNvPr id="5122" name="Picture 2" descr="3M™ Vedlikeholdsfri">
            <a:extLst>
              <a:ext uri="{FF2B5EF4-FFF2-40B4-BE49-F238E27FC236}">
                <a16:creationId xmlns:a16="http://schemas.microsoft.com/office/drawing/2014/main" id="{718082A4-A8C8-4532-A211-65480C83B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11940"/>
            <a:ext cx="2566111" cy="2566111"/>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9" descr="Et bilde som inneholder husholdningsapparat&#10;&#10;Automatisk generert beskrivelse">
            <a:extLst>
              <a:ext uri="{FF2B5EF4-FFF2-40B4-BE49-F238E27FC236}">
                <a16:creationId xmlns:a16="http://schemas.microsoft.com/office/drawing/2014/main" id="{86CCB1A3-2D73-FF74-C998-507B0C9B2ACC}"/>
              </a:ext>
            </a:extLst>
          </p:cNvPr>
          <p:cNvPicPr>
            <a:picLocks noChangeAspect="1"/>
          </p:cNvPicPr>
          <p:nvPr/>
        </p:nvPicPr>
        <p:blipFill>
          <a:blip r:embed="rId4"/>
          <a:stretch>
            <a:fillRect/>
          </a:stretch>
        </p:blipFill>
        <p:spPr>
          <a:xfrm>
            <a:off x="836062" y="1194103"/>
            <a:ext cx="2809759" cy="2801787"/>
          </a:xfrm>
          <a:prstGeom prst="rect">
            <a:avLst/>
          </a:prstGeom>
        </p:spPr>
      </p:pic>
      <p:sp>
        <p:nvSpPr>
          <p:cNvPr id="10" name="TekstSylinder 9">
            <a:extLst>
              <a:ext uri="{FF2B5EF4-FFF2-40B4-BE49-F238E27FC236}">
                <a16:creationId xmlns:a16="http://schemas.microsoft.com/office/drawing/2014/main" id="{203345EC-D103-66D8-0D42-9C20E73A651A}"/>
              </a:ext>
            </a:extLst>
          </p:cNvPr>
          <p:cNvSpPr txBox="1"/>
          <p:nvPr/>
        </p:nvSpPr>
        <p:spPr>
          <a:xfrm>
            <a:off x="11057146" y="0"/>
            <a:ext cx="1319865" cy="253916"/>
          </a:xfrm>
          <a:prstGeom prst="rect">
            <a:avLst/>
          </a:prstGeom>
          <a:noFill/>
        </p:spPr>
        <p:txBody>
          <a:bodyPr wrap="square" rtlCol="0">
            <a:spAutoFit/>
          </a:bodyPr>
          <a:lstStyle/>
          <a:p>
            <a:r>
              <a:rPr lang="nb-NO" sz="1050" dirty="0"/>
              <a:t>Foto: 3M Norge</a:t>
            </a:r>
          </a:p>
        </p:txBody>
      </p:sp>
      <p:pic>
        <p:nvPicPr>
          <p:cNvPr id="3" name="Bilde 2" descr="Et bilde som inneholder Grafikk, Font, grafisk design, design&#10;&#10;Automatisk generert beskrivelse">
            <a:extLst>
              <a:ext uri="{FF2B5EF4-FFF2-40B4-BE49-F238E27FC236}">
                <a16:creationId xmlns:a16="http://schemas.microsoft.com/office/drawing/2014/main" id="{EAE222C5-B9AC-1D55-5538-6882CBB602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78879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467623"/>
            <a:ext cx="9074512" cy="1042989"/>
          </a:xfrm>
        </p:spPr>
        <p:txBody>
          <a:bodyPr/>
          <a:lstStyle/>
          <a:p>
            <a:r>
              <a:rPr lang="nb-NO" dirty="0"/>
              <a:t>Halvmaske med ABEK-filter</a:t>
            </a:r>
          </a:p>
        </p:txBody>
      </p:sp>
      <p:sp>
        <p:nvSpPr>
          <p:cNvPr id="6" name="TekstSylinder 5">
            <a:extLst>
              <a:ext uri="{FF2B5EF4-FFF2-40B4-BE49-F238E27FC236}">
                <a16:creationId xmlns:a16="http://schemas.microsoft.com/office/drawing/2014/main" id="{70264671-98EE-4FE5-A81B-C110606BD4AC}"/>
              </a:ext>
            </a:extLst>
          </p:cNvPr>
          <p:cNvSpPr txBox="1"/>
          <p:nvPr/>
        </p:nvSpPr>
        <p:spPr>
          <a:xfrm>
            <a:off x="1033568" y="1955790"/>
            <a:ext cx="3904467" cy="461665"/>
          </a:xfrm>
          <a:prstGeom prst="rect">
            <a:avLst/>
          </a:prstGeom>
          <a:noFill/>
        </p:spPr>
        <p:txBody>
          <a:bodyPr wrap="none" rtlCol="0">
            <a:spAutoFit/>
          </a:bodyPr>
          <a:lstStyle/>
          <a:p>
            <a:r>
              <a:rPr lang="nb-NO" sz="2400" dirty="0"/>
              <a:t>Kombinerte gass- og støvfiltre</a:t>
            </a:r>
          </a:p>
        </p:txBody>
      </p:sp>
      <p:pic>
        <p:nvPicPr>
          <p:cNvPr id="8" name="Bilde 7">
            <a:extLst>
              <a:ext uri="{FF2B5EF4-FFF2-40B4-BE49-F238E27FC236}">
                <a16:creationId xmlns:a16="http://schemas.microsoft.com/office/drawing/2014/main" id="{63DA1F6B-9E9D-42EB-9461-EDE8AE587683}"/>
              </a:ext>
            </a:extLst>
          </p:cNvPr>
          <p:cNvPicPr>
            <a:picLocks noChangeAspect="1"/>
          </p:cNvPicPr>
          <p:nvPr/>
        </p:nvPicPr>
        <p:blipFill rotWithShape="1">
          <a:blip r:embed="rId3">
            <a:extLst>
              <a:ext uri="{28A0092B-C50C-407E-A947-70E740481C1C}">
                <a14:useLocalDpi xmlns:a14="http://schemas.microsoft.com/office/drawing/2010/main" val="0"/>
              </a:ext>
            </a:extLst>
          </a:blip>
          <a:srcRect l="11568" t="21548" r="2146" b="16987"/>
          <a:stretch/>
        </p:blipFill>
        <p:spPr>
          <a:xfrm>
            <a:off x="8175626" y="3015266"/>
            <a:ext cx="2734431" cy="2597143"/>
          </a:xfrm>
          <a:prstGeom prst="rect">
            <a:avLst/>
          </a:prstGeom>
        </p:spPr>
      </p:pic>
      <p:sp>
        <p:nvSpPr>
          <p:cNvPr id="9" name="TekstSylinder 8">
            <a:extLst>
              <a:ext uri="{FF2B5EF4-FFF2-40B4-BE49-F238E27FC236}">
                <a16:creationId xmlns:a16="http://schemas.microsoft.com/office/drawing/2014/main" id="{AC2B2308-1A78-48B4-B573-51B92EF12062}"/>
              </a:ext>
            </a:extLst>
          </p:cNvPr>
          <p:cNvSpPr txBox="1"/>
          <p:nvPr/>
        </p:nvSpPr>
        <p:spPr>
          <a:xfrm>
            <a:off x="8175626" y="1955789"/>
            <a:ext cx="1848711" cy="461665"/>
          </a:xfrm>
          <a:prstGeom prst="rect">
            <a:avLst/>
          </a:prstGeom>
          <a:noFill/>
        </p:spPr>
        <p:txBody>
          <a:bodyPr wrap="none" rtlCol="0">
            <a:spAutoFit/>
          </a:bodyPr>
          <a:lstStyle/>
          <a:p>
            <a:r>
              <a:rPr lang="nb-NO" sz="2400" dirty="0"/>
              <a:t>Kun støvfilter</a:t>
            </a:r>
          </a:p>
        </p:txBody>
      </p:sp>
      <p:sp>
        <p:nvSpPr>
          <p:cNvPr id="10" name="TekstSylinder 9">
            <a:extLst>
              <a:ext uri="{FF2B5EF4-FFF2-40B4-BE49-F238E27FC236}">
                <a16:creationId xmlns:a16="http://schemas.microsoft.com/office/drawing/2014/main" id="{FCB3EC63-A184-4F49-8DFE-EE057D994909}"/>
              </a:ext>
            </a:extLst>
          </p:cNvPr>
          <p:cNvSpPr txBox="1"/>
          <p:nvPr/>
        </p:nvSpPr>
        <p:spPr>
          <a:xfrm>
            <a:off x="11029223" y="0"/>
            <a:ext cx="1319865" cy="253916"/>
          </a:xfrm>
          <a:prstGeom prst="rect">
            <a:avLst/>
          </a:prstGeom>
          <a:noFill/>
        </p:spPr>
        <p:txBody>
          <a:bodyPr wrap="square" rtlCol="0">
            <a:spAutoFit/>
          </a:bodyPr>
          <a:lstStyle/>
          <a:p>
            <a:r>
              <a:rPr lang="nb-NO" sz="1050" dirty="0"/>
              <a:t>Foto: 3M Norge</a:t>
            </a:r>
          </a:p>
        </p:txBody>
      </p:sp>
      <p:pic>
        <p:nvPicPr>
          <p:cNvPr id="3" name="Bilde 6">
            <a:extLst>
              <a:ext uri="{FF2B5EF4-FFF2-40B4-BE49-F238E27FC236}">
                <a16:creationId xmlns:a16="http://schemas.microsoft.com/office/drawing/2014/main" id="{056E7E99-702F-0B72-BDBF-54F4582206B7}"/>
              </a:ext>
            </a:extLst>
          </p:cNvPr>
          <p:cNvPicPr>
            <a:picLocks noChangeAspect="1"/>
          </p:cNvPicPr>
          <p:nvPr/>
        </p:nvPicPr>
        <p:blipFill>
          <a:blip r:embed="rId4"/>
          <a:stretch>
            <a:fillRect/>
          </a:stretch>
        </p:blipFill>
        <p:spPr>
          <a:xfrm>
            <a:off x="769461" y="2853288"/>
            <a:ext cx="2743200" cy="2749616"/>
          </a:xfrm>
          <a:prstGeom prst="rect">
            <a:avLst/>
          </a:prstGeom>
        </p:spPr>
      </p:pic>
      <p:pic>
        <p:nvPicPr>
          <p:cNvPr id="7" name="Bilde 10" descr="Et bilde som inneholder smørkopp, servise&#10;&#10;Automatisk generert beskrivelse">
            <a:extLst>
              <a:ext uri="{FF2B5EF4-FFF2-40B4-BE49-F238E27FC236}">
                <a16:creationId xmlns:a16="http://schemas.microsoft.com/office/drawing/2014/main" id="{4F829F5A-6C14-BD2D-430E-6D2F590F61E3}"/>
              </a:ext>
            </a:extLst>
          </p:cNvPr>
          <p:cNvPicPr>
            <a:picLocks noChangeAspect="1"/>
          </p:cNvPicPr>
          <p:nvPr/>
        </p:nvPicPr>
        <p:blipFill>
          <a:blip r:embed="rId5"/>
          <a:stretch>
            <a:fillRect/>
          </a:stretch>
        </p:blipFill>
        <p:spPr>
          <a:xfrm>
            <a:off x="3714555" y="2862633"/>
            <a:ext cx="2743200" cy="2743200"/>
          </a:xfrm>
          <a:prstGeom prst="rect">
            <a:avLst/>
          </a:prstGeom>
        </p:spPr>
      </p:pic>
      <p:pic>
        <p:nvPicPr>
          <p:cNvPr id="4" name="Bilde 3" descr="Et bilde som inneholder Grafikk, Font, grafisk design, design&#10;&#10;Automatisk generert beskrivelse">
            <a:extLst>
              <a:ext uri="{FF2B5EF4-FFF2-40B4-BE49-F238E27FC236}">
                <a16:creationId xmlns:a16="http://schemas.microsoft.com/office/drawing/2014/main" id="{D236B81D-B43B-4010-3531-CC620A1C7F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297918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01210"/>
            <a:ext cx="9074512" cy="1042989"/>
          </a:xfrm>
        </p:spPr>
        <p:txBody>
          <a:bodyPr/>
          <a:lstStyle/>
          <a:p>
            <a:r>
              <a:rPr lang="nb-NO" dirty="0"/>
              <a:t>Filter mot gasser og damper</a:t>
            </a:r>
          </a:p>
        </p:txBody>
      </p:sp>
      <p:pic>
        <p:nvPicPr>
          <p:cNvPr id="4" name="Bilde 3">
            <a:extLst>
              <a:ext uri="{FF2B5EF4-FFF2-40B4-BE49-F238E27FC236}">
                <a16:creationId xmlns:a16="http://schemas.microsoft.com/office/drawing/2014/main" id="{6220F377-B1B1-43B6-9A22-5D6D7358D4B9}"/>
              </a:ext>
            </a:extLst>
          </p:cNvPr>
          <p:cNvPicPr>
            <a:picLocks noChangeAspect="1"/>
          </p:cNvPicPr>
          <p:nvPr/>
        </p:nvPicPr>
        <p:blipFill>
          <a:blip r:embed="rId3"/>
          <a:stretch>
            <a:fillRect/>
          </a:stretch>
        </p:blipFill>
        <p:spPr>
          <a:xfrm>
            <a:off x="1010708" y="1249323"/>
            <a:ext cx="9573472" cy="2586316"/>
          </a:xfrm>
          <a:prstGeom prst="rect">
            <a:avLst/>
          </a:prstGeom>
        </p:spPr>
      </p:pic>
      <p:sp>
        <p:nvSpPr>
          <p:cNvPr id="6" name="TekstSylinder 5">
            <a:extLst>
              <a:ext uri="{FF2B5EF4-FFF2-40B4-BE49-F238E27FC236}">
                <a16:creationId xmlns:a16="http://schemas.microsoft.com/office/drawing/2014/main" id="{C5D7FE74-868C-418A-9FF0-215BFA7F417F}"/>
              </a:ext>
            </a:extLst>
          </p:cNvPr>
          <p:cNvSpPr txBox="1"/>
          <p:nvPr/>
        </p:nvSpPr>
        <p:spPr>
          <a:xfrm>
            <a:off x="586188" y="3899648"/>
            <a:ext cx="10263127" cy="1938992"/>
          </a:xfrm>
          <a:prstGeom prst="rect">
            <a:avLst/>
          </a:prstGeom>
          <a:noFill/>
        </p:spPr>
        <p:txBody>
          <a:bodyPr wrap="square">
            <a:spAutoFit/>
          </a:bodyPr>
          <a:lstStyle/>
          <a:p>
            <a:pPr lvl="1">
              <a:buFontTx/>
              <a:buNone/>
            </a:pPr>
            <a:endParaRPr lang="nb-NO" sz="2400" b="1" dirty="0">
              <a:solidFill>
                <a:srgbClr val="000000"/>
              </a:solidFill>
            </a:endParaRPr>
          </a:p>
          <a:p>
            <a:pPr lvl="1">
              <a:buFontTx/>
              <a:buNone/>
            </a:pPr>
            <a:r>
              <a:rPr lang="nb-NO" sz="2400" b="1" dirty="0">
                <a:solidFill>
                  <a:srgbClr val="000000"/>
                </a:solidFill>
              </a:rPr>
              <a:t>A </a:t>
            </a:r>
            <a:r>
              <a:rPr lang="nb-NO" sz="2400" dirty="0">
                <a:solidFill>
                  <a:srgbClr val="000000"/>
                </a:solidFill>
              </a:rPr>
              <a:t>(brun) mot løsemiddel/plantevernmidler</a:t>
            </a:r>
          </a:p>
          <a:p>
            <a:pPr lvl="1">
              <a:buFontTx/>
              <a:buNone/>
            </a:pPr>
            <a:r>
              <a:rPr lang="nb-NO" sz="2400" b="1" dirty="0">
                <a:solidFill>
                  <a:srgbClr val="000000"/>
                </a:solidFill>
              </a:rPr>
              <a:t>B </a:t>
            </a:r>
            <a:r>
              <a:rPr lang="nb-NO" sz="2400" dirty="0">
                <a:solidFill>
                  <a:srgbClr val="000000"/>
                </a:solidFill>
              </a:rPr>
              <a:t>(grå) mot klor og gjødselgassen hydrogensulfid</a:t>
            </a:r>
          </a:p>
          <a:p>
            <a:pPr lvl="1">
              <a:buFontTx/>
              <a:buNone/>
            </a:pPr>
            <a:r>
              <a:rPr lang="nb-NO" sz="2400" b="1" dirty="0">
                <a:solidFill>
                  <a:srgbClr val="000000"/>
                </a:solidFill>
              </a:rPr>
              <a:t>E </a:t>
            </a:r>
            <a:r>
              <a:rPr lang="nb-NO" sz="2400" dirty="0">
                <a:solidFill>
                  <a:srgbClr val="000000"/>
                </a:solidFill>
              </a:rPr>
              <a:t>(gul) sure gasser - maursyre</a:t>
            </a:r>
            <a:endParaRPr lang="nb-NO" sz="2400" b="1" dirty="0">
              <a:solidFill>
                <a:srgbClr val="000000"/>
              </a:solidFill>
            </a:endParaRPr>
          </a:p>
          <a:p>
            <a:pPr lvl="1">
              <a:buFontTx/>
              <a:buNone/>
            </a:pPr>
            <a:r>
              <a:rPr lang="nb-NO" sz="2400" b="1" dirty="0">
                <a:solidFill>
                  <a:srgbClr val="000000"/>
                </a:solidFill>
              </a:rPr>
              <a:t>K </a:t>
            </a:r>
            <a:r>
              <a:rPr lang="nb-NO" sz="2400" dirty="0">
                <a:solidFill>
                  <a:srgbClr val="000000"/>
                </a:solidFill>
              </a:rPr>
              <a:t>( grønn) mot ammoniakk</a:t>
            </a:r>
          </a:p>
        </p:txBody>
      </p:sp>
      <p:pic>
        <p:nvPicPr>
          <p:cNvPr id="3" name="Bilde 2" descr="Et bilde som inneholder Grafikk, Font, grafisk design, design&#10;&#10;Automatisk generert beskrivelse">
            <a:extLst>
              <a:ext uri="{FF2B5EF4-FFF2-40B4-BE49-F238E27FC236}">
                <a16:creationId xmlns:a16="http://schemas.microsoft.com/office/drawing/2014/main" id="{2A5FE179-A431-BE0A-BA9E-82E6E5E34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187103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07044"/>
            <a:ext cx="9074512" cy="1042989"/>
          </a:xfrm>
        </p:spPr>
        <p:txBody>
          <a:bodyPr>
            <a:normAutofit fontScale="90000"/>
          </a:bodyPr>
          <a:lstStyle/>
          <a:p>
            <a:r>
              <a:rPr lang="nb-NO" dirty="0"/>
              <a:t>Krafttilført (motorassistert) åndedrettsvern</a:t>
            </a:r>
          </a:p>
        </p:txBody>
      </p:sp>
      <p:sp>
        <p:nvSpPr>
          <p:cNvPr id="6" name="TekstSylinder 5">
            <a:extLst>
              <a:ext uri="{FF2B5EF4-FFF2-40B4-BE49-F238E27FC236}">
                <a16:creationId xmlns:a16="http://schemas.microsoft.com/office/drawing/2014/main" id="{D5C73E6F-9382-410D-86A3-AB6980382539}"/>
              </a:ext>
            </a:extLst>
          </p:cNvPr>
          <p:cNvSpPr txBox="1"/>
          <p:nvPr/>
        </p:nvSpPr>
        <p:spPr>
          <a:xfrm>
            <a:off x="1032904" y="1959823"/>
            <a:ext cx="6111432" cy="1928733"/>
          </a:xfrm>
          <a:prstGeom prst="rect">
            <a:avLst/>
          </a:prstGeom>
          <a:noFill/>
        </p:spPr>
        <p:txBody>
          <a:bodyPr wrap="square">
            <a:spAutoFit/>
          </a:bodyPr>
          <a:lstStyle/>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Lett å puste i  </a:t>
            </a:r>
          </a:p>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Eneste alternativ for folk med skjegg </a:t>
            </a:r>
          </a:p>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Velg utstyr som er  konstruert for vern      mot både gass og støv</a:t>
            </a:r>
          </a:p>
        </p:txBody>
      </p:sp>
      <p:pic>
        <p:nvPicPr>
          <p:cNvPr id="4" name="Bilde 7">
            <a:extLst>
              <a:ext uri="{FF2B5EF4-FFF2-40B4-BE49-F238E27FC236}">
                <a16:creationId xmlns:a16="http://schemas.microsoft.com/office/drawing/2014/main" id="{B6B9DC51-D8B2-BF57-89F7-0F9848B83B0D}"/>
              </a:ext>
            </a:extLst>
          </p:cNvPr>
          <p:cNvPicPr>
            <a:picLocks noChangeAspect="1"/>
          </p:cNvPicPr>
          <p:nvPr/>
        </p:nvPicPr>
        <p:blipFill>
          <a:blip r:embed="rId3"/>
          <a:stretch>
            <a:fillRect/>
          </a:stretch>
        </p:blipFill>
        <p:spPr>
          <a:xfrm>
            <a:off x="7080584" y="1389478"/>
            <a:ext cx="2743200" cy="3998834"/>
          </a:xfrm>
          <a:prstGeom prst="rect">
            <a:avLst/>
          </a:prstGeom>
        </p:spPr>
      </p:pic>
      <p:cxnSp>
        <p:nvCxnSpPr>
          <p:cNvPr id="8" name="Rett pilkobling 7">
            <a:extLst>
              <a:ext uri="{FF2B5EF4-FFF2-40B4-BE49-F238E27FC236}">
                <a16:creationId xmlns:a16="http://schemas.microsoft.com/office/drawing/2014/main" id="{8D6DDFAE-F350-5225-7378-FC57993F3DDC}"/>
              </a:ext>
            </a:extLst>
          </p:cNvPr>
          <p:cNvCxnSpPr/>
          <p:nvPr/>
        </p:nvCxnSpPr>
        <p:spPr>
          <a:xfrm flipH="1" flipV="1">
            <a:off x="9470859" y="3324726"/>
            <a:ext cx="990599" cy="54944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0" name="TekstSylinder 9">
            <a:extLst>
              <a:ext uri="{FF2B5EF4-FFF2-40B4-BE49-F238E27FC236}">
                <a16:creationId xmlns:a16="http://schemas.microsoft.com/office/drawing/2014/main" id="{B94415DF-C5E4-8EE9-928F-F85E50D5AC47}"/>
              </a:ext>
            </a:extLst>
          </p:cNvPr>
          <p:cNvSpPr txBox="1"/>
          <p:nvPr/>
        </p:nvSpPr>
        <p:spPr>
          <a:xfrm>
            <a:off x="7792251" y="5427757"/>
            <a:ext cx="1319865" cy="253916"/>
          </a:xfrm>
          <a:prstGeom prst="rect">
            <a:avLst/>
          </a:prstGeom>
          <a:noFill/>
        </p:spPr>
        <p:txBody>
          <a:bodyPr wrap="square" rtlCol="0">
            <a:spAutoFit/>
          </a:bodyPr>
          <a:lstStyle/>
          <a:p>
            <a:r>
              <a:rPr lang="nb-NO" sz="1050" dirty="0"/>
              <a:t>Foto: 3M Norge</a:t>
            </a:r>
          </a:p>
        </p:txBody>
      </p:sp>
      <p:pic>
        <p:nvPicPr>
          <p:cNvPr id="3" name="Bilde 2" descr="Et bilde som inneholder Grafikk, Font, grafisk design, design&#10;&#10;Automatisk generert beskrivelse">
            <a:extLst>
              <a:ext uri="{FF2B5EF4-FFF2-40B4-BE49-F238E27FC236}">
                <a16:creationId xmlns:a16="http://schemas.microsoft.com/office/drawing/2014/main" id="{C2225A88-7101-6342-0DC4-B587F9FD3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725922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88851"/>
            <a:ext cx="9074512" cy="1042989"/>
          </a:xfrm>
        </p:spPr>
        <p:txBody>
          <a:bodyPr/>
          <a:lstStyle/>
          <a:p>
            <a:r>
              <a:rPr lang="nb-NO" dirty="0"/>
              <a:t>Vifte-enhet med kombinerte filtre</a:t>
            </a:r>
          </a:p>
        </p:txBody>
      </p:sp>
      <p:pic>
        <p:nvPicPr>
          <p:cNvPr id="4" name="Picture 3">
            <a:extLst>
              <a:ext uri="{FF2B5EF4-FFF2-40B4-BE49-F238E27FC236}">
                <a16:creationId xmlns:a16="http://schemas.microsoft.com/office/drawing/2014/main" id="{0D03DCDA-6D9A-43FD-AECB-F2857A91867D}"/>
              </a:ext>
            </a:extLst>
          </p:cNvPr>
          <p:cNvPicPr>
            <a:picLocks noChangeAspect="1"/>
          </p:cNvPicPr>
          <p:nvPr/>
        </p:nvPicPr>
        <p:blipFill>
          <a:blip r:embed="rId3">
            <a:lum contrast="18000"/>
          </a:blip>
          <a:srcRect/>
          <a:stretch>
            <a:fillRect/>
          </a:stretch>
        </p:blipFill>
        <p:spPr>
          <a:xfrm>
            <a:off x="1067870" y="1861495"/>
            <a:ext cx="4753337" cy="3230707"/>
          </a:xfrm>
          <a:prstGeom prst="rect">
            <a:avLst/>
          </a:prstGeom>
          <a:noFill/>
          <a:ln cap="flat">
            <a:noFill/>
          </a:ln>
        </p:spPr>
      </p:pic>
      <p:sp>
        <p:nvSpPr>
          <p:cNvPr id="7" name="TekstSylinder 6">
            <a:extLst>
              <a:ext uri="{FF2B5EF4-FFF2-40B4-BE49-F238E27FC236}">
                <a16:creationId xmlns:a16="http://schemas.microsoft.com/office/drawing/2014/main" id="{BEDED733-7A88-4AD9-B4C7-FF50CFA853FA}"/>
              </a:ext>
            </a:extLst>
          </p:cNvPr>
          <p:cNvSpPr txBox="1"/>
          <p:nvPr/>
        </p:nvSpPr>
        <p:spPr>
          <a:xfrm>
            <a:off x="6096000" y="1861495"/>
            <a:ext cx="5461000" cy="2298065"/>
          </a:xfrm>
          <a:prstGeom prst="rect">
            <a:avLst/>
          </a:prstGeom>
          <a:noFill/>
        </p:spPr>
        <p:txBody>
          <a:bodyPr wrap="square">
            <a:spAutoFit/>
          </a:bodyPr>
          <a:lstStyle/>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Verner mot både gass og støv</a:t>
            </a:r>
          </a:p>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 Vifta suger forurenset luft gjennom filtrene hele tiden  </a:t>
            </a:r>
          </a:p>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Derfor må denne enheten ha tre filtre for å ha nok kapasitet</a:t>
            </a:r>
          </a:p>
        </p:txBody>
      </p:sp>
      <p:sp>
        <p:nvSpPr>
          <p:cNvPr id="10" name="TekstSylinder 9">
            <a:extLst>
              <a:ext uri="{FF2B5EF4-FFF2-40B4-BE49-F238E27FC236}">
                <a16:creationId xmlns:a16="http://schemas.microsoft.com/office/drawing/2014/main" id="{EFF676D3-BC3A-E1CB-6795-5D15CFD5D478}"/>
              </a:ext>
            </a:extLst>
          </p:cNvPr>
          <p:cNvSpPr txBox="1"/>
          <p:nvPr/>
        </p:nvSpPr>
        <p:spPr>
          <a:xfrm>
            <a:off x="4863519" y="4852478"/>
            <a:ext cx="957688" cy="253916"/>
          </a:xfrm>
          <a:prstGeom prst="rect">
            <a:avLst/>
          </a:prstGeom>
          <a:solidFill>
            <a:schemeClr val="tx1">
              <a:alpha val="50000"/>
            </a:schemeClr>
          </a:solidFill>
        </p:spPr>
        <p:txBody>
          <a:bodyPr wrap="square" rtlCol="0">
            <a:spAutoFit/>
          </a:bodyPr>
          <a:lstStyle/>
          <a:p>
            <a:r>
              <a:rPr lang="nb-NO" sz="1050" dirty="0">
                <a:solidFill>
                  <a:schemeClr val="bg1"/>
                </a:solidFill>
              </a:rPr>
              <a:t>Foto: Lexow</a:t>
            </a:r>
          </a:p>
        </p:txBody>
      </p:sp>
      <p:pic>
        <p:nvPicPr>
          <p:cNvPr id="3" name="Bilde 2" descr="Et bilde som inneholder Grafikk, Font, grafisk design, design&#10;&#10;Automatisk generert beskrivelse">
            <a:extLst>
              <a:ext uri="{FF2B5EF4-FFF2-40B4-BE49-F238E27FC236}">
                <a16:creationId xmlns:a16="http://schemas.microsoft.com/office/drawing/2014/main" id="{74E5EDB1-E6F4-2A7D-CF9D-8BD0D107D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711269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65508"/>
            <a:ext cx="9074512" cy="1042989"/>
          </a:xfrm>
        </p:spPr>
        <p:txBody>
          <a:bodyPr>
            <a:normAutofit/>
          </a:bodyPr>
          <a:lstStyle/>
          <a:p>
            <a:r>
              <a:rPr lang="nb-NO" dirty="0"/>
              <a:t>Filtrerende halvmaske (FFP) - engangs</a:t>
            </a:r>
          </a:p>
        </p:txBody>
      </p:sp>
      <p:sp>
        <p:nvSpPr>
          <p:cNvPr id="6" name="TekstSylinder 5">
            <a:extLst>
              <a:ext uri="{FF2B5EF4-FFF2-40B4-BE49-F238E27FC236}">
                <a16:creationId xmlns:a16="http://schemas.microsoft.com/office/drawing/2014/main" id="{36B8A23C-D8D8-4E22-BE02-760850A24891}"/>
              </a:ext>
            </a:extLst>
          </p:cNvPr>
          <p:cNvSpPr txBox="1"/>
          <p:nvPr/>
        </p:nvSpPr>
        <p:spPr>
          <a:xfrm>
            <a:off x="4716686" y="1877127"/>
            <a:ext cx="6662514" cy="2487861"/>
          </a:xfrm>
          <a:prstGeom prst="rect">
            <a:avLst/>
          </a:prstGeom>
          <a:noFill/>
        </p:spPr>
        <p:txBody>
          <a:bodyPr wrap="square">
            <a:spAutoFit/>
          </a:bodyPr>
          <a:lstStyle/>
          <a:p>
            <a:pPr marL="285750" indent="-285750">
              <a:spcBef>
                <a:spcPts val="1700"/>
              </a:spcBef>
              <a:buSzPct val="100000"/>
              <a:buFont typeface="Wingdings" panose="05000000000000000000" pitchFamily="2" charset="2"/>
              <a:buChar char="Ø"/>
              <a:defRPr sz="1800" b="0" i="0" u="none" strike="noStrike" kern="0" cap="none" spc="0" baseline="0">
                <a:solidFill>
                  <a:srgbClr val="000000"/>
                </a:solidFill>
                <a:uFillTx/>
              </a:defRPr>
            </a:pPr>
            <a:r>
              <a:rPr lang="nb-NO" sz="2400" b="1" dirty="0">
                <a:solidFill>
                  <a:srgbClr val="000000"/>
                </a:solidFill>
              </a:rPr>
              <a:t>Advarsel! </a:t>
            </a:r>
            <a:r>
              <a:rPr lang="nb-NO" sz="2400" dirty="0">
                <a:solidFill>
                  <a:srgbClr val="000000"/>
                </a:solidFill>
              </a:rPr>
              <a:t>Ikke</a:t>
            </a:r>
            <a:r>
              <a:rPr lang="nb-NO" sz="2400" b="1" dirty="0">
                <a:solidFill>
                  <a:srgbClr val="000000"/>
                </a:solidFill>
              </a:rPr>
              <a:t> </a:t>
            </a:r>
            <a:r>
              <a:rPr lang="nb-NO" sz="2400" dirty="0">
                <a:solidFill>
                  <a:srgbClr val="000000"/>
                </a:solidFill>
              </a:rPr>
              <a:t>egnet for gasser og damper. Virker som </a:t>
            </a:r>
            <a:r>
              <a:rPr lang="nb-NO" sz="2400" dirty="0" err="1">
                <a:solidFill>
                  <a:srgbClr val="000000"/>
                </a:solidFill>
              </a:rPr>
              <a:t>sniffeklut</a:t>
            </a:r>
            <a:r>
              <a:rPr lang="nb-NO" sz="2400" dirty="0">
                <a:solidFill>
                  <a:srgbClr val="000000"/>
                </a:solidFill>
              </a:rPr>
              <a:t> når dråper setter seg i filteret</a:t>
            </a:r>
          </a:p>
          <a:p>
            <a:pPr marL="285750" indent="-28575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b="1" dirty="0">
                <a:solidFill>
                  <a:srgbClr val="000000"/>
                </a:solidFill>
              </a:rPr>
              <a:t>Ikke</a:t>
            </a:r>
            <a:r>
              <a:rPr lang="nb-NO" sz="2400" dirty="0">
                <a:solidFill>
                  <a:srgbClr val="000000"/>
                </a:solidFill>
              </a:rPr>
              <a:t> aktuell ved arbeid med </a:t>
            </a:r>
            <a:br>
              <a:rPr lang="nb-NO" sz="2400" dirty="0">
                <a:solidFill>
                  <a:srgbClr val="000000"/>
                </a:solidFill>
              </a:rPr>
            </a:br>
            <a:r>
              <a:rPr lang="nb-NO" sz="2400" dirty="0">
                <a:solidFill>
                  <a:srgbClr val="000000"/>
                </a:solidFill>
              </a:rPr>
              <a:t>plantevernmidler</a:t>
            </a:r>
          </a:p>
          <a:p>
            <a:pPr marL="0" indent="0">
              <a:buNone/>
            </a:pPr>
            <a:r>
              <a:rPr lang="nb-NO" sz="2400" dirty="0"/>
              <a:t>    Klasser </a:t>
            </a:r>
            <a:r>
              <a:rPr lang="nb-NO" sz="2400" strike="sngStrike" dirty="0"/>
              <a:t>FFP1</a:t>
            </a:r>
            <a:r>
              <a:rPr lang="nb-NO" sz="2400" dirty="0"/>
              <a:t>, FFP2, FFP3</a:t>
            </a:r>
          </a:p>
        </p:txBody>
      </p:sp>
      <p:pic>
        <p:nvPicPr>
          <p:cNvPr id="4" name="Bilde 7" descr="Et bilde som inneholder tekst&#10;&#10;Automatisk generert beskrivelse">
            <a:extLst>
              <a:ext uri="{FF2B5EF4-FFF2-40B4-BE49-F238E27FC236}">
                <a16:creationId xmlns:a16="http://schemas.microsoft.com/office/drawing/2014/main" id="{EC817399-0BA2-493F-F1C9-C741E2D630F8}"/>
              </a:ext>
            </a:extLst>
          </p:cNvPr>
          <p:cNvPicPr>
            <a:picLocks noChangeAspect="1"/>
          </p:cNvPicPr>
          <p:nvPr/>
        </p:nvPicPr>
        <p:blipFill>
          <a:blip r:embed="rId3"/>
          <a:stretch>
            <a:fillRect/>
          </a:stretch>
        </p:blipFill>
        <p:spPr>
          <a:xfrm>
            <a:off x="1676400" y="1749175"/>
            <a:ext cx="2743200" cy="2743200"/>
          </a:xfrm>
          <a:prstGeom prst="rect">
            <a:avLst/>
          </a:prstGeom>
        </p:spPr>
      </p:pic>
      <p:sp>
        <p:nvSpPr>
          <p:cNvPr id="8" name="TekstSylinder 7">
            <a:extLst>
              <a:ext uri="{FF2B5EF4-FFF2-40B4-BE49-F238E27FC236}">
                <a16:creationId xmlns:a16="http://schemas.microsoft.com/office/drawing/2014/main" id="{C92361E3-C3A0-5A3B-50F8-03F071E456EA}"/>
              </a:ext>
            </a:extLst>
          </p:cNvPr>
          <p:cNvSpPr txBox="1"/>
          <p:nvPr/>
        </p:nvSpPr>
        <p:spPr>
          <a:xfrm>
            <a:off x="2230782" y="4238459"/>
            <a:ext cx="1319865" cy="253916"/>
          </a:xfrm>
          <a:prstGeom prst="rect">
            <a:avLst/>
          </a:prstGeom>
          <a:noFill/>
        </p:spPr>
        <p:txBody>
          <a:bodyPr wrap="square" rtlCol="0">
            <a:spAutoFit/>
          </a:bodyPr>
          <a:lstStyle/>
          <a:p>
            <a:r>
              <a:rPr lang="nb-NO" sz="1050" dirty="0"/>
              <a:t>Foto: 3M Norge</a:t>
            </a:r>
          </a:p>
        </p:txBody>
      </p:sp>
      <p:pic>
        <p:nvPicPr>
          <p:cNvPr id="3" name="Bilde 2" descr="Et bilde som inneholder Grafikk, Font, grafisk design, design&#10;&#10;Automatisk generert beskrivelse">
            <a:extLst>
              <a:ext uri="{FF2B5EF4-FFF2-40B4-BE49-F238E27FC236}">
                <a16:creationId xmlns:a16="http://schemas.microsoft.com/office/drawing/2014/main" id="{1C99085D-84AB-9381-8F4C-C1BE5B812D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624154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31857"/>
            <a:ext cx="9074512" cy="1042989"/>
          </a:xfrm>
        </p:spPr>
        <p:txBody>
          <a:bodyPr/>
          <a:lstStyle/>
          <a:p>
            <a:r>
              <a:rPr lang="nb-NO" dirty="0"/>
              <a:t>Når skal filteret skiftes?</a:t>
            </a:r>
          </a:p>
        </p:txBody>
      </p:sp>
      <p:sp>
        <p:nvSpPr>
          <p:cNvPr id="6" name="TekstSylinder 5">
            <a:extLst>
              <a:ext uri="{FF2B5EF4-FFF2-40B4-BE49-F238E27FC236}">
                <a16:creationId xmlns:a16="http://schemas.microsoft.com/office/drawing/2014/main" id="{39DC6346-C089-4B98-BD7B-7B9BAF1988E2}"/>
              </a:ext>
            </a:extLst>
          </p:cNvPr>
          <p:cNvSpPr txBox="1"/>
          <p:nvPr/>
        </p:nvSpPr>
        <p:spPr>
          <a:xfrm>
            <a:off x="950390" y="1466590"/>
            <a:ext cx="6111432" cy="3636893"/>
          </a:xfrm>
          <a:prstGeom prst="rect">
            <a:avLst/>
          </a:prstGeom>
          <a:noFill/>
        </p:spPr>
        <p:txBody>
          <a:bodyPr wrap="square">
            <a:spAutoFit/>
          </a:bodyPr>
          <a:lstStyle/>
          <a:p>
            <a:pPr marL="342900" indent="-342900">
              <a:spcBef>
                <a:spcPts val="2300"/>
              </a:spcBef>
              <a:buFont typeface="Wingdings" panose="05000000000000000000" pitchFamily="2" charset="2"/>
              <a:buChar char="Ø"/>
            </a:pPr>
            <a:r>
              <a:rPr lang="nb-NO" sz="2400" dirty="0"/>
              <a:t>Støvfilter skiftes når det er tungt å puste</a:t>
            </a:r>
          </a:p>
          <a:p>
            <a:pPr marL="342900" indent="-342900">
              <a:spcBef>
                <a:spcPts val="2300"/>
              </a:spcBef>
              <a:buFont typeface="Wingdings" panose="05000000000000000000" pitchFamily="2" charset="2"/>
              <a:buChar char="Ø"/>
            </a:pPr>
            <a:r>
              <a:rPr lang="nb-NO" sz="2400" dirty="0"/>
              <a:t>Gassfilter skiftes helst </a:t>
            </a:r>
            <a:r>
              <a:rPr lang="nb-NO" sz="2400" b="1" dirty="0"/>
              <a:t>før</a:t>
            </a:r>
            <a:r>
              <a:rPr lang="nb-NO" sz="2400" dirty="0"/>
              <a:t> </a:t>
            </a:r>
            <a:br>
              <a:rPr lang="nb-NO" sz="2400" dirty="0"/>
            </a:br>
            <a:r>
              <a:rPr lang="nb-NO" sz="2400" dirty="0"/>
              <a:t>du kjenner lukt av plantevernmiddel</a:t>
            </a:r>
            <a:br>
              <a:rPr lang="nb-NO" sz="2400" dirty="0"/>
            </a:br>
            <a:r>
              <a:rPr lang="nb-NO" sz="2400" dirty="0"/>
              <a:t>(du kan teste med </a:t>
            </a:r>
            <a:r>
              <a:rPr lang="nb-NO" sz="2400" dirty="0" err="1"/>
              <a:t>white</a:t>
            </a:r>
            <a:r>
              <a:rPr lang="nb-NO" sz="2400" dirty="0"/>
              <a:t> spirit)  </a:t>
            </a:r>
            <a:br>
              <a:rPr lang="nb-NO" sz="2400" dirty="0"/>
            </a:br>
            <a:r>
              <a:rPr lang="nb-NO" sz="2400" dirty="0"/>
              <a:t>og alltid foran hver sesong</a:t>
            </a:r>
            <a:br>
              <a:rPr lang="nb-NO" sz="2400" dirty="0"/>
            </a:br>
            <a:endParaRPr lang="nb-NO" sz="2400" dirty="0">
              <a:latin typeface="Times New Roman" pitchFamily="18"/>
            </a:endParaRPr>
          </a:p>
          <a:p>
            <a:pPr marL="342900" indent="-342900">
              <a:spcBef>
                <a:spcPts val="2300"/>
              </a:spcBef>
              <a:buFont typeface="Wingdings" panose="05000000000000000000" pitchFamily="2" charset="2"/>
              <a:buChar char="Ø"/>
            </a:pPr>
            <a:r>
              <a:rPr lang="nb-NO" sz="2400" dirty="0"/>
              <a:t>Filter i krafttilført åndedrettsvern </a:t>
            </a:r>
            <a:br>
              <a:rPr lang="nb-NO" sz="2400" dirty="0"/>
            </a:br>
            <a:r>
              <a:rPr lang="nb-NO" sz="2400" dirty="0"/>
              <a:t>– sjekk indikator</a:t>
            </a:r>
          </a:p>
        </p:txBody>
      </p:sp>
      <p:sp>
        <p:nvSpPr>
          <p:cNvPr id="7" name="TekstSylinder 6">
            <a:extLst>
              <a:ext uri="{FF2B5EF4-FFF2-40B4-BE49-F238E27FC236}">
                <a16:creationId xmlns:a16="http://schemas.microsoft.com/office/drawing/2014/main" id="{52C0A3E5-0D9F-46F8-B552-72572FF69080}"/>
              </a:ext>
            </a:extLst>
          </p:cNvPr>
          <p:cNvSpPr txBox="1"/>
          <p:nvPr/>
        </p:nvSpPr>
        <p:spPr>
          <a:xfrm>
            <a:off x="7626735" y="4902531"/>
            <a:ext cx="3980830" cy="523220"/>
          </a:xfrm>
          <a:prstGeom prst="rect">
            <a:avLst/>
          </a:prstGeom>
          <a:noFill/>
        </p:spPr>
        <p:txBody>
          <a:bodyPr wrap="square" rtlCol="0">
            <a:spAutoFit/>
          </a:bodyPr>
          <a:lstStyle/>
          <a:p>
            <a:pPr>
              <a:spcBef>
                <a:spcPct val="0"/>
              </a:spcBef>
              <a:buFontTx/>
              <a:buNone/>
            </a:pPr>
            <a:r>
              <a:rPr lang="nb-NO" altLang="nb-NO" sz="1400" dirty="0">
                <a:latin typeface="+mj-lt"/>
              </a:rPr>
              <a:t>Gassfilter er datomerket og den betyr siste dag for å ta i bruk filteret (og ikke levetiden på filteret).</a:t>
            </a:r>
          </a:p>
        </p:txBody>
      </p:sp>
      <p:pic>
        <p:nvPicPr>
          <p:cNvPr id="8" name="Picture 4" descr="3M™ 6059PRO1 Filter mot gasser og damper, ABEK1 til 6000- og 6500 ...">
            <a:extLst>
              <a:ext uri="{FF2B5EF4-FFF2-40B4-BE49-F238E27FC236}">
                <a16:creationId xmlns:a16="http://schemas.microsoft.com/office/drawing/2014/main" id="{7340AAC4-0BAD-4DE0-BAD0-6E4EDFC3B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541" y="633974"/>
            <a:ext cx="4357219" cy="4357219"/>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4D1580F1-2DD4-4BFD-9248-4136EC431758}"/>
              </a:ext>
            </a:extLst>
          </p:cNvPr>
          <p:cNvSpPr txBox="1"/>
          <p:nvPr/>
        </p:nvSpPr>
        <p:spPr>
          <a:xfrm rot="21313219">
            <a:off x="10471023" y="4389767"/>
            <a:ext cx="1088760" cy="261610"/>
          </a:xfrm>
          <a:prstGeom prst="rect">
            <a:avLst/>
          </a:prstGeom>
          <a:noFill/>
        </p:spPr>
        <p:txBody>
          <a:bodyPr wrap="none" rtlCol="0">
            <a:spAutoFit/>
          </a:bodyPr>
          <a:lstStyle/>
          <a:p>
            <a:r>
              <a:rPr lang="nb-NO" sz="1100" dirty="0"/>
              <a:t>Foto: 3M Norge</a:t>
            </a:r>
          </a:p>
        </p:txBody>
      </p:sp>
      <p:pic>
        <p:nvPicPr>
          <p:cNvPr id="4" name="Bilde 3" descr="Et bilde som inneholder Grafikk, Font, grafisk design, design&#10;&#10;Automatisk generert beskrivelse">
            <a:extLst>
              <a:ext uri="{FF2B5EF4-FFF2-40B4-BE49-F238E27FC236}">
                <a16:creationId xmlns:a16="http://schemas.microsoft.com/office/drawing/2014/main" id="{0508B2D1-5996-F0F5-14CB-89E756D5C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902626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65263"/>
            <a:ext cx="9074512" cy="1042989"/>
          </a:xfrm>
        </p:spPr>
        <p:txBody>
          <a:bodyPr/>
          <a:lstStyle/>
          <a:p>
            <a:r>
              <a:rPr lang="nb-NO" dirty="0"/>
              <a:t>Verneutstyret er personlig!</a:t>
            </a:r>
          </a:p>
        </p:txBody>
      </p:sp>
      <p:pic>
        <p:nvPicPr>
          <p:cNvPr id="4" name="Bilde 3" descr="Et bilde som inneholder sitter, innendørs, bord, beholder&#10;&#10;Automatisk generert beskrivelse">
            <a:extLst>
              <a:ext uri="{FF2B5EF4-FFF2-40B4-BE49-F238E27FC236}">
                <a16:creationId xmlns:a16="http://schemas.microsoft.com/office/drawing/2014/main" id="{FDCE7A1A-E28C-461E-B10F-3DC60B59D98A}"/>
              </a:ext>
            </a:extLst>
          </p:cNvPr>
          <p:cNvPicPr>
            <a:picLocks noChangeAspect="1"/>
          </p:cNvPicPr>
          <p:nvPr/>
        </p:nvPicPr>
        <p:blipFill>
          <a:blip r:embed="rId3"/>
          <a:stretch>
            <a:fillRect/>
          </a:stretch>
        </p:blipFill>
        <p:spPr>
          <a:xfrm>
            <a:off x="1091879" y="1492984"/>
            <a:ext cx="5126041" cy="3872031"/>
          </a:xfrm>
          <a:prstGeom prst="rect">
            <a:avLst/>
          </a:prstGeom>
        </p:spPr>
      </p:pic>
      <p:sp>
        <p:nvSpPr>
          <p:cNvPr id="6" name="TekstSylinder 5">
            <a:extLst>
              <a:ext uri="{FF2B5EF4-FFF2-40B4-BE49-F238E27FC236}">
                <a16:creationId xmlns:a16="http://schemas.microsoft.com/office/drawing/2014/main" id="{99DEC273-62AD-4D1F-B99E-E558E3278024}"/>
              </a:ext>
            </a:extLst>
          </p:cNvPr>
          <p:cNvSpPr txBox="1"/>
          <p:nvPr/>
        </p:nvSpPr>
        <p:spPr>
          <a:xfrm>
            <a:off x="6412375" y="1487368"/>
            <a:ext cx="4687746" cy="3108543"/>
          </a:xfrm>
          <a:prstGeom prst="rect">
            <a:avLst/>
          </a:prstGeom>
          <a:noFill/>
        </p:spPr>
        <p:txBody>
          <a:bodyPr wrap="square">
            <a:spAutoFit/>
          </a:bodyPr>
          <a:lstStyle/>
          <a:p>
            <a:pPr marL="285750" indent="-285750">
              <a:buFont typeface="Wingdings" panose="05000000000000000000" pitchFamily="2" charset="2"/>
              <a:buChar char="Ø"/>
            </a:pPr>
            <a:r>
              <a:rPr lang="nb-NO" sz="2800" dirty="0"/>
              <a:t>Åndedrettsvern er av hygienisk årsaker personlig verneutstyr.</a:t>
            </a:r>
          </a:p>
          <a:p>
            <a:pPr marL="0" indent="0">
              <a:buNone/>
            </a:pPr>
            <a:endParaRPr lang="nb-NO" sz="2800" dirty="0"/>
          </a:p>
          <a:p>
            <a:pPr marL="285750" indent="-285750">
              <a:buFont typeface="Wingdings" panose="05000000000000000000" pitchFamily="2" charset="2"/>
              <a:buChar char="Ø"/>
            </a:pPr>
            <a:r>
              <a:rPr lang="nb-NO" sz="2800" dirty="0"/>
              <a:t>Merk boksen åndedrettsvernet ligger i med brukerens navn.</a:t>
            </a:r>
          </a:p>
        </p:txBody>
      </p:sp>
      <p:sp>
        <p:nvSpPr>
          <p:cNvPr id="3" name="TekstSylinder 2">
            <a:extLst>
              <a:ext uri="{FF2B5EF4-FFF2-40B4-BE49-F238E27FC236}">
                <a16:creationId xmlns:a16="http://schemas.microsoft.com/office/drawing/2014/main" id="{95DDD632-822E-989C-0A3E-574DF184B560}"/>
              </a:ext>
            </a:extLst>
          </p:cNvPr>
          <p:cNvSpPr txBox="1"/>
          <p:nvPr/>
        </p:nvSpPr>
        <p:spPr>
          <a:xfrm>
            <a:off x="4985579" y="5103405"/>
            <a:ext cx="1232341" cy="261610"/>
          </a:xfrm>
          <a:prstGeom prst="rect">
            <a:avLst/>
          </a:prstGeom>
          <a:solidFill>
            <a:schemeClr val="tx1">
              <a:alpha val="50000"/>
            </a:schemeClr>
          </a:solidFill>
        </p:spPr>
        <p:txBody>
          <a:bodyPr wrap="square" rtlCol="0">
            <a:spAutoFit/>
          </a:bodyPr>
          <a:lstStyle/>
          <a:p>
            <a:r>
              <a:rPr lang="nb-NO" sz="1100" dirty="0">
                <a:solidFill>
                  <a:schemeClr val="bg1"/>
                </a:solidFill>
              </a:rPr>
              <a:t>Foto: 3M Norge</a:t>
            </a:r>
          </a:p>
        </p:txBody>
      </p:sp>
      <p:pic>
        <p:nvPicPr>
          <p:cNvPr id="5" name="Bilde 4" descr="Et bilde som inneholder Grafikk, Font, grafisk design, design&#10;&#10;Automatisk generert beskrivelse">
            <a:extLst>
              <a:ext uri="{FF2B5EF4-FFF2-40B4-BE49-F238E27FC236}">
                <a16:creationId xmlns:a16="http://schemas.microsoft.com/office/drawing/2014/main" id="{BA3723AA-1F6E-575E-5C18-52120FE90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284392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178350"/>
            <a:ext cx="9074512" cy="1042989"/>
          </a:xfrm>
        </p:spPr>
        <p:txBody>
          <a:bodyPr/>
          <a:lstStyle/>
          <a:p>
            <a:r>
              <a:rPr lang="nb-NO" dirty="0"/>
              <a:t>Arbeidstøy</a:t>
            </a:r>
          </a:p>
        </p:txBody>
      </p:sp>
      <p:sp>
        <p:nvSpPr>
          <p:cNvPr id="6" name="TekstSylinder 5">
            <a:extLst>
              <a:ext uri="{FF2B5EF4-FFF2-40B4-BE49-F238E27FC236}">
                <a16:creationId xmlns:a16="http://schemas.microsoft.com/office/drawing/2014/main" id="{A15647EA-849E-4756-92CB-515584A10DBD}"/>
              </a:ext>
            </a:extLst>
          </p:cNvPr>
          <p:cNvSpPr txBox="1"/>
          <p:nvPr/>
        </p:nvSpPr>
        <p:spPr>
          <a:xfrm>
            <a:off x="907838" y="1560791"/>
            <a:ext cx="6534362" cy="3785652"/>
          </a:xfrm>
          <a:prstGeom prst="rect">
            <a:avLst/>
          </a:prstGeom>
          <a:noFill/>
        </p:spPr>
        <p:txBody>
          <a:bodyPr wrap="square">
            <a:spAutoFit/>
          </a:bodyPr>
          <a:lstStyle/>
          <a:p>
            <a:pPr marL="457200" lvl="0" indent="-457200">
              <a:buFont typeface="Wingdings" panose="05000000000000000000" pitchFamily="2" charset="2"/>
              <a:buChar char="Ø"/>
            </a:pPr>
            <a:r>
              <a:rPr lang="nb-NO" sz="2400" dirty="0"/>
              <a:t>Bruk </a:t>
            </a:r>
            <a:r>
              <a:rPr lang="nb-NO" sz="2400" b="1" dirty="0"/>
              <a:t>heldekkende</a:t>
            </a:r>
            <a:r>
              <a:rPr lang="nb-NO" sz="2400" dirty="0"/>
              <a:t> arbeidstøy – </a:t>
            </a:r>
            <a:br>
              <a:rPr lang="nb-NO" sz="2400" dirty="0"/>
            </a:br>
            <a:r>
              <a:rPr lang="nb-NO" sz="2400" dirty="0"/>
              <a:t>skift ofte, og alltid ved søl</a:t>
            </a:r>
            <a:br>
              <a:rPr lang="nb-NO" sz="2400" dirty="0"/>
            </a:br>
            <a:endParaRPr lang="nb-NO" sz="2400" dirty="0"/>
          </a:p>
          <a:p>
            <a:pPr marL="457200" lvl="0" indent="-457200">
              <a:buFont typeface="Wingdings" panose="05000000000000000000" pitchFamily="2" charset="2"/>
              <a:buChar char="Ø"/>
            </a:pPr>
            <a:r>
              <a:rPr lang="nb-NO" sz="2400" dirty="0" err="1"/>
              <a:t>Overtrekksdress</a:t>
            </a:r>
            <a:r>
              <a:rPr lang="nb-NO" sz="2400" dirty="0"/>
              <a:t> er en fordel</a:t>
            </a:r>
            <a:br>
              <a:rPr lang="nb-NO" sz="2400" dirty="0"/>
            </a:br>
            <a:endParaRPr lang="nb-NO" sz="2400" dirty="0"/>
          </a:p>
          <a:p>
            <a:pPr marL="457200" lvl="0" indent="-457200">
              <a:buFont typeface="Wingdings" panose="05000000000000000000" pitchFamily="2" charset="2"/>
              <a:buChar char="Ø"/>
            </a:pPr>
            <a:r>
              <a:rPr lang="nb-NO" sz="2400" dirty="0"/>
              <a:t>Kjemikaliedress eller regntøy hvis klærne fuktes raskt</a:t>
            </a:r>
          </a:p>
          <a:p>
            <a:pPr lvl="0"/>
            <a:endParaRPr lang="nb-NO" sz="2400" dirty="0"/>
          </a:p>
          <a:p>
            <a:pPr lvl="0"/>
            <a:r>
              <a:rPr lang="nb-NO" sz="2400" dirty="0"/>
              <a:t>Kategori III dress</a:t>
            </a:r>
          </a:p>
          <a:p>
            <a:pPr lvl="0"/>
            <a:r>
              <a:rPr lang="nb-NO" sz="2400" dirty="0"/>
              <a:t>Type 5/6 tørre partikler og lett sprut</a:t>
            </a:r>
          </a:p>
        </p:txBody>
      </p:sp>
      <p:pic>
        <p:nvPicPr>
          <p:cNvPr id="7" name="Picture 2">
            <a:extLst>
              <a:ext uri="{FF2B5EF4-FFF2-40B4-BE49-F238E27FC236}">
                <a16:creationId xmlns:a16="http://schemas.microsoft.com/office/drawing/2014/main" id="{7FD4C31B-CA8A-42A4-8116-AE3660405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738" y="178350"/>
            <a:ext cx="2482577" cy="5685291"/>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DDBE099A-282D-589E-FB50-4863AE74F365}"/>
              </a:ext>
            </a:extLst>
          </p:cNvPr>
          <p:cNvSpPr txBox="1"/>
          <p:nvPr/>
        </p:nvSpPr>
        <p:spPr>
          <a:xfrm>
            <a:off x="9563700" y="5863641"/>
            <a:ext cx="1088760" cy="261610"/>
          </a:xfrm>
          <a:prstGeom prst="rect">
            <a:avLst/>
          </a:prstGeom>
          <a:noFill/>
        </p:spPr>
        <p:txBody>
          <a:bodyPr wrap="none" rtlCol="0">
            <a:spAutoFit/>
          </a:bodyPr>
          <a:lstStyle/>
          <a:p>
            <a:r>
              <a:rPr lang="nb-NO" sz="1100" dirty="0"/>
              <a:t>Foto: 3M Norge</a:t>
            </a:r>
          </a:p>
        </p:txBody>
      </p:sp>
      <p:pic>
        <p:nvPicPr>
          <p:cNvPr id="3" name="Bilde 2" descr="Et bilde som inneholder Grafikk, Font, grafisk design, design&#10;&#10;Automatisk generert beskrivelse">
            <a:extLst>
              <a:ext uri="{FF2B5EF4-FFF2-40B4-BE49-F238E27FC236}">
                <a16:creationId xmlns:a16="http://schemas.microsoft.com/office/drawing/2014/main" id="{3389595A-9BDF-F76C-6B5A-ACBA26E9A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69405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34366"/>
            <a:ext cx="9074512" cy="1042989"/>
          </a:xfrm>
        </p:spPr>
        <p:txBody>
          <a:bodyPr/>
          <a:lstStyle/>
          <a:p>
            <a:r>
              <a:rPr lang="nb-NO" dirty="0"/>
              <a:t>Kjemikaliedress eller regntøy</a:t>
            </a:r>
          </a:p>
        </p:txBody>
      </p:sp>
      <p:pic>
        <p:nvPicPr>
          <p:cNvPr id="4" name="Picture 2">
            <a:extLst>
              <a:ext uri="{FF2B5EF4-FFF2-40B4-BE49-F238E27FC236}">
                <a16:creationId xmlns:a16="http://schemas.microsoft.com/office/drawing/2014/main" id="{6D878072-D9F2-43AD-886D-644549973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802" y="1092808"/>
            <a:ext cx="2008745" cy="4671499"/>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22E997AF-46CE-4611-9878-802B1A928387}"/>
              </a:ext>
            </a:extLst>
          </p:cNvPr>
          <p:cNvSpPr txBox="1"/>
          <p:nvPr/>
        </p:nvSpPr>
        <p:spPr>
          <a:xfrm>
            <a:off x="1033568" y="1776500"/>
            <a:ext cx="6111432" cy="3026470"/>
          </a:xfrm>
          <a:prstGeom prst="rect">
            <a:avLst/>
          </a:prstGeom>
          <a:noFill/>
        </p:spPr>
        <p:txBody>
          <a:bodyPr wrap="square">
            <a:spAutoFit/>
          </a:bodyPr>
          <a:lstStyle/>
          <a:p>
            <a:pPr marL="342900" indent="-342900">
              <a:spcBef>
                <a:spcPts val="1400"/>
              </a:spcBef>
              <a:buSzPct val="100000"/>
              <a:buFont typeface="Wingdings" panose="05000000000000000000" pitchFamily="2" charset="2"/>
              <a:buChar char="Ø"/>
              <a:defRPr sz="1800" b="0" i="0" u="none" strike="noStrike" kern="0" cap="none" spc="0" baseline="0">
                <a:solidFill>
                  <a:srgbClr val="000000"/>
                </a:solidFill>
                <a:uFillTx/>
              </a:defRPr>
            </a:pPr>
            <a:r>
              <a:rPr lang="nb-NO" sz="2400" dirty="0">
                <a:solidFill>
                  <a:srgbClr val="000000"/>
                </a:solidFill>
              </a:rPr>
              <a:t>Benyttes hvis klærne raskt</a:t>
            </a:r>
            <a:br>
              <a:rPr lang="nb-NO" sz="2400" dirty="0">
                <a:solidFill>
                  <a:srgbClr val="000000"/>
                </a:solidFill>
              </a:rPr>
            </a:br>
            <a:r>
              <a:rPr lang="nb-NO" sz="2400" dirty="0">
                <a:solidFill>
                  <a:srgbClr val="000000"/>
                </a:solidFill>
              </a:rPr>
              <a:t>fuktes av plantevernmidler</a:t>
            </a:r>
          </a:p>
          <a:p>
            <a:pPr>
              <a:spcBef>
                <a:spcPts val="1400"/>
              </a:spcBef>
              <a:buSzPct val="100000"/>
              <a:defRPr sz="1800" b="0" i="0" u="none" strike="noStrike" kern="0" cap="none" spc="0" baseline="0">
                <a:solidFill>
                  <a:srgbClr val="000000"/>
                </a:solidFill>
                <a:uFillTx/>
              </a:defRPr>
            </a:pPr>
            <a:r>
              <a:rPr lang="nb-NO" sz="2400" dirty="0">
                <a:solidFill>
                  <a:srgbClr val="000000"/>
                </a:solidFill>
              </a:rPr>
              <a:t> </a:t>
            </a:r>
          </a:p>
          <a:p>
            <a:pPr>
              <a:spcBef>
                <a:spcPts val="1400"/>
              </a:spcBef>
              <a:buSzPct val="100000"/>
              <a:defRPr sz="1800" b="0" i="0" u="none" strike="noStrike" kern="0" cap="none" spc="0" baseline="0">
                <a:solidFill>
                  <a:srgbClr val="000000"/>
                </a:solidFill>
                <a:uFillTx/>
              </a:defRPr>
            </a:pPr>
            <a:endParaRPr lang="nb-NO" sz="2400" dirty="0">
              <a:solidFill>
                <a:srgbClr val="000000"/>
              </a:solidFill>
            </a:endParaRPr>
          </a:p>
          <a:p>
            <a:pPr>
              <a:spcBef>
                <a:spcPts val="1400"/>
              </a:spcBef>
              <a:buSzPct val="100000"/>
              <a:defRPr sz="1800" b="0" i="0" u="none" strike="noStrike" kern="0" cap="none" spc="0" baseline="0">
                <a:solidFill>
                  <a:srgbClr val="000000"/>
                </a:solidFill>
                <a:uFillTx/>
              </a:defRPr>
            </a:pPr>
            <a:r>
              <a:rPr lang="nb-NO" sz="2400" dirty="0">
                <a:solidFill>
                  <a:srgbClr val="000000"/>
                </a:solidFill>
              </a:rPr>
              <a:t>Kategori III dress</a:t>
            </a:r>
          </a:p>
          <a:p>
            <a:pPr>
              <a:spcBef>
                <a:spcPts val="1400"/>
              </a:spcBef>
              <a:buSzPct val="100000"/>
              <a:defRPr sz="1800" b="0" i="0" u="none" strike="noStrike" kern="0" cap="none" spc="0" baseline="0">
                <a:solidFill>
                  <a:srgbClr val="000000"/>
                </a:solidFill>
                <a:uFillTx/>
              </a:defRPr>
            </a:pPr>
            <a:r>
              <a:rPr lang="nb-NO" sz="2400" dirty="0">
                <a:solidFill>
                  <a:srgbClr val="000000"/>
                </a:solidFill>
              </a:rPr>
              <a:t>Type 3/4 væsketett og spraytett</a:t>
            </a:r>
          </a:p>
        </p:txBody>
      </p:sp>
      <p:sp>
        <p:nvSpPr>
          <p:cNvPr id="8" name="TekstSylinder 7">
            <a:extLst>
              <a:ext uri="{FF2B5EF4-FFF2-40B4-BE49-F238E27FC236}">
                <a16:creationId xmlns:a16="http://schemas.microsoft.com/office/drawing/2014/main" id="{F8F1827D-8152-0F96-1DBC-1B2728B211AC}"/>
              </a:ext>
            </a:extLst>
          </p:cNvPr>
          <p:cNvSpPr txBox="1"/>
          <p:nvPr/>
        </p:nvSpPr>
        <p:spPr>
          <a:xfrm>
            <a:off x="9563700" y="5764307"/>
            <a:ext cx="1088760" cy="261610"/>
          </a:xfrm>
          <a:prstGeom prst="rect">
            <a:avLst/>
          </a:prstGeom>
          <a:noFill/>
        </p:spPr>
        <p:txBody>
          <a:bodyPr wrap="none" rtlCol="0">
            <a:spAutoFit/>
          </a:bodyPr>
          <a:lstStyle/>
          <a:p>
            <a:r>
              <a:rPr lang="nb-NO" sz="1100" dirty="0"/>
              <a:t>Foto: 3M Norge</a:t>
            </a:r>
          </a:p>
        </p:txBody>
      </p:sp>
      <p:pic>
        <p:nvPicPr>
          <p:cNvPr id="3" name="Bilde 2" descr="Et bilde som inneholder Grafikk, Font, grafisk design, design&#10;&#10;Automatisk generert beskrivelse">
            <a:extLst>
              <a:ext uri="{FF2B5EF4-FFF2-40B4-BE49-F238E27FC236}">
                <a16:creationId xmlns:a16="http://schemas.microsoft.com/office/drawing/2014/main" id="{7FFCB24A-8132-AB7E-85FD-4136937AA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44603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2202A26A-2ED9-65E9-C188-FEFF1B9ADE9B}"/>
              </a:ext>
            </a:extLst>
          </p:cNvPr>
          <p:cNvPicPr>
            <a:picLocks noChangeAspect="1"/>
          </p:cNvPicPr>
          <p:nvPr/>
        </p:nvPicPr>
        <p:blipFill>
          <a:blip r:embed="rId3"/>
          <a:stretch>
            <a:fillRect/>
          </a:stretch>
        </p:blipFill>
        <p:spPr>
          <a:xfrm>
            <a:off x="6528324" y="1731978"/>
            <a:ext cx="5274199" cy="4021167"/>
          </a:xfrm>
          <a:prstGeom prst="rect">
            <a:avLst/>
          </a:prstGeom>
        </p:spPr>
      </p:pic>
      <p:sp>
        <p:nvSpPr>
          <p:cNvPr id="2" name="Tittel 1">
            <a:extLst>
              <a:ext uri="{FF2B5EF4-FFF2-40B4-BE49-F238E27FC236}">
                <a16:creationId xmlns:a16="http://schemas.microsoft.com/office/drawing/2014/main" id="{17EEA9BA-47E6-44C3-81C2-2CE16C2EC649}"/>
              </a:ext>
            </a:extLst>
          </p:cNvPr>
          <p:cNvSpPr>
            <a:spLocks noGrp="1"/>
          </p:cNvSpPr>
          <p:nvPr>
            <p:ph type="title"/>
          </p:nvPr>
        </p:nvSpPr>
        <p:spPr>
          <a:xfrm>
            <a:off x="821801" y="472540"/>
            <a:ext cx="10324618" cy="1042989"/>
          </a:xfrm>
        </p:spPr>
        <p:txBody>
          <a:bodyPr>
            <a:normAutofit fontScale="90000"/>
          </a:bodyPr>
          <a:lstStyle/>
          <a:p>
            <a:r>
              <a:rPr lang="nb-NO" dirty="0"/>
              <a:t>Hvor lett du får stoffene på deg eller i deg, avhenger av:</a:t>
            </a:r>
          </a:p>
        </p:txBody>
      </p:sp>
      <p:sp>
        <p:nvSpPr>
          <p:cNvPr id="3" name="Plassholder for tekst 2">
            <a:extLst>
              <a:ext uri="{FF2B5EF4-FFF2-40B4-BE49-F238E27FC236}">
                <a16:creationId xmlns:a16="http://schemas.microsoft.com/office/drawing/2014/main" id="{A5B9D98B-B32D-404E-BC9C-7146B8035954}"/>
              </a:ext>
            </a:extLst>
          </p:cNvPr>
          <p:cNvSpPr>
            <a:spLocks noGrp="1"/>
          </p:cNvSpPr>
          <p:nvPr>
            <p:ph type="body" sz="quarter" idx="13"/>
          </p:nvPr>
        </p:nvSpPr>
        <p:spPr>
          <a:xfrm>
            <a:off x="821801" y="1873492"/>
            <a:ext cx="5274199" cy="3287885"/>
          </a:xfrm>
        </p:spPr>
        <p:txBody>
          <a:bodyPr>
            <a:noAutofit/>
          </a:bodyPr>
          <a:lstStyle/>
          <a:p>
            <a:pPr marL="457200" indent="-457200">
              <a:lnSpc>
                <a:spcPct val="150000"/>
              </a:lnSpc>
              <a:buFont typeface="Wingdings" panose="05000000000000000000" pitchFamily="2" charset="2"/>
              <a:buChar char="Ø"/>
            </a:pPr>
            <a:r>
              <a:rPr lang="nb-NO" dirty="0"/>
              <a:t>Preparatets formulering</a:t>
            </a:r>
          </a:p>
          <a:p>
            <a:pPr marL="457200" indent="-457200">
              <a:lnSpc>
                <a:spcPct val="150000"/>
              </a:lnSpc>
              <a:buFont typeface="Wingdings" panose="05000000000000000000" pitchFamily="2" charset="2"/>
              <a:buChar char="Ø"/>
            </a:pPr>
            <a:r>
              <a:rPr lang="nb-NO" dirty="0"/>
              <a:t>Utstyr til måling og blanding</a:t>
            </a:r>
          </a:p>
          <a:p>
            <a:pPr marL="457200" indent="-457200">
              <a:lnSpc>
                <a:spcPct val="150000"/>
              </a:lnSpc>
              <a:buFont typeface="Wingdings" panose="05000000000000000000" pitchFamily="2" charset="2"/>
              <a:buChar char="Ø"/>
            </a:pPr>
            <a:r>
              <a:rPr lang="nb-NO" dirty="0"/>
              <a:t>Sprøyteutstyret</a:t>
            </a:r>
          </a:p>
          <a:p>
            <a:pPr marL="457200" indent="-457200">
              <a:lnSpc>
                <a:spcPct val="150000"/>
              </a:lnSpc>
              <a:buFont typeface="Wingdings" panose="05000000000000000000" pitchFamily="2" charset="2"/>
              <a:buChar char="Ø"/>
            </a:pPr>
            <a:r>
              <a:rPr lang="nb-NO" dirty="0"/>
              <a:t>Verneutstyr som brukes</a:t>
            </a:r>
          </a:p>
          <a:p>
            <a:pPr marL="457200" indent="-457200">
              <a:lnSpc>
                <a:spcPct val="150000"/>
              </a:lnSpc>
              <a:buFont typeface="Wingdings" panose="05000000000000000000" pitchFamily="2" charset="2"/>
              <a:buChar char="Ø"/>
            </a:pPr>
            <a:r>
              <a:rPr lang="nb-NO" dirty="0"/>
              <a:t>Personlig hygiene</a:t>
            </a:r>
          </a:p>
        </p:txBody>
      </p:sp>
      <p:sp>
        <p:nvSpPr>
          <p:cNvPr id="4" name="TekstSylinder 3">
            <a:extLst>
              <a:ext uri="{FF2B5EF4-FFF2-40B4-BE49-F238E27FC236}">
                <a16:creationId xmlns:a16="http://schemas.microsoft.com/office/drawing/2014/main" id="{F2ADADAF-C14E-94DA-A508-C71C6114E1A7}"/>
              </a:ext>
            </a:extLst>
          </p:cNvPr>
          <p:cNvSpPr txBox="1"/>
          <p:nvPr/>
        </p:nvSpPr>
        <p:spPr>
          <a:xfrm>
            <a:off x="9956800" y="5499100"/>
            <a:ext cx="1845723" cy="254045"/>
          </a:xfrm>
          <a:prstGeom prst="rect">
            <a:avLst/>
          </a:prstGeom>
          <a:solidFill>
            <a:schemeClr val="tx1">
              <a:alpha val="50000"/>
            </a:schemeClr>
          </a:solidFill>
        </p:spPr>
        <p:txBody>
          <a:bodyPr wrap="square" rtlCol="0">
            <a:spAutoFit/>
          </a:bodyPr>
          <a:lstStyle/>
          <a:p>
            <a:r>
              <a:rPr lang="nb-NO" sz="1050" dirty="0">
                <a:solidFill>
                  <a:schemeClr val="bg1"/>
                </a:solidFill>
              </a:rPr>
              <a:t>Foto: N. Bjugstad, NMBU</a:t>
            </a:r>
          </a:p>
        </p:txBody>
      </p:sp>
      <p:pic>
        <p:nvPicPr>
          <p:cNvPr id="5" name="Bilde 4" descr="Et bilde som inneholder Grafikk, Font, grafisk design, design&#10;&#10;Automatisk generert beskrivelse">
            <a:extLst>
              <a:ext uri="{FF2B5EF4-FFF2-40B4-BE49-F238E27FC236}">
                <a16:creationId xmlns:a16="http://schemas.microsoft.com/office/drawing/2014/main" id="{B5865511-3B31-7682-FA10-860603387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37766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50779"/>
            <a:ext cx="9074512" cy="1042989"/>
          </a:xfrm>
        </p:spPr>
        <p:txBody>
          <a:bodyPr/>
          <a:lstStyle/>
          <a:p>
            <a:r>
              <a:rPr lang="nb-NO" dirty="0"/>
              <a:t>Vernehansker</a:t>
            </a:r>
          </a:p>
        </p:txBody>
      </p:sp>
      <p:sp>
        <p:nvSpPr>
          <p:cNvPr id="6" name="TekstSylinder 5">
            <a:extLst>
              <a:ext uri="{FF2B5EF4-FFF2-40B4-BE49-F238E27FC236}">
                <a16:creationId xmlns:a16="http://schemas.microsoft.com/office/drawing/2014/main" id="{9D8D8C09-353A-432B-B537-57402C044A37}"/>
              </a:ext>
            </a:extLst>
          </p:cNvPr>
          <p:cNvSpPr txBox="1"/>
          <p:nvPr/>
        </p:nvSpPr>
        <p:spPr>
          <a:xfrm>
            <a:off x="4348200" y="1393823"/>
            <a:ext cx="7843799" cy="3708708"/>
          </a:xfrm>
          <a:prstGeom prst="rect">
            <a:avLst/>
          </a:prstGeom>
          <a:noFill/>
        </p:spPr>
        <p:txBody>
          <a:bodyPr wrap="square">
            <a:spAutoFit/>
          </a:bodyPr>
          <a:lstStyle/>
          <a:p>
            <a:pPr marL="196852" indent="-196852">
              <a:spcBef>
                <a:spcPts val="1400"/>
              </a:spcBef>
              <a:buSzPct val="100000"/>
              <a:defRPr sz="1800" b="0" i="0" u="none" strike="noStrike" kern="0" cap="none" spc="0" baseline="0">
                <a:solidFill>
                  <a:srgbClr val="000000"/>
                </a:solidFill>
                <a:uFillTx/>
              </a:defRPr>
            </a:pPr>
            <a:r>
              <a:rPr lang="nb-NO" sz="2400" dirty="0">
                <a:solidFill>
                  <a:srgbClr val="000000"/>
                </a:solidFill>
              </a:rPr>
              <a:t>	Benytt kjemikaliehansker merket med dette symbolet.</a:t>
            </a:r>
          </a:p>
          <a:p>
            <a:pPr marL="196852" indent="-196852">
              <a:spcBef>
                <a:spcPts val="1400"/>
              </a:spcBef>
              <a:buSzPct val="100000"/>
              <a:defRPr sz="1800" b="0" i="0" u="none" strike="noStrike" kern="0" cap="none" spc="0" baseline="0">
                <a:solidFill>
                  <a:srgbClr val="000000"/>
                </a:solidFill>
                <a:uFillTx/>
              </a:defRPr>
            </a:pPr>
            <a:r>
              <a:rPr lang="nb-NO" sz="2400" dirty="0">
                <a:solidFill>
                  <a:srgbClr val="000000"/>
                </a:solidFill>
              </a:rPr>
              <a:t> 	Hanskematerialet er viktig</a:t>
            </a:r>
          </a:p>
          <a:p>
            <a:pPr marL="663570" lvl="1" indent="-206370">
              <a:spcBef>
                <a:spcPts val="1200"/>
              </a:spcBef>
              <a:buSzPct val="100000"/>
              <a:buChar char="–"/>
              <a:defRPr sz="1800" b="0" i="0" u="none" strike="noStrike" kern="0" cap="none" spc="0" baseline="0">
                <a:solidFill>
                  <a:srgbClr val="000000"/>
                </a:solidFill>
                <a:uFillTx/>
              </a:defRPr>
            </a:pPr>
            <a:r>
              <a:rPr lang="nb-NO" sz="2000" dirty="0">
                <a:solidFill>
                  <a:srgbClr val="000000"/>
                </a:solidFill>
              </a:rPr>
              <a:t>Er angitt i HMS-databladets pkt. 8 </a:t>
            </a:r>
          </a:p>
          <a:p>
            <a:pPr marL="663570" lvl="1" indent="-206370">
              <a:spcBef>
                <a:spcPts val="1200"/>
              </a:spcBef>
              <a:buSzPct val="100000"/>
              <a:buChar char="–"/>
              <a:defRPr sz="1800" b="0" i="0" u="none" strike="noStrike" kern="0" cap="none" spc="0" baseline="0">
                <a:solidFill>
                  <a:srgbClr val="000000"/>
                </a:solidFill>
                <a:uFillTx/>
              </a:defRPr>
            </a:pPr>
            <a:r>
              <a:rPr lang="nb-NO" sz="2000" dirty="0">
                <a:solidFill>
                  <a:srgbClr val="000000"/>
                </a:solidFill>
              </a:rPr>
              <a:t>Er angitt på plantevernmiddel-etiketten under Forsiktighetsregler</a:t>
            </a:r>
          </a:p>
          <a:p>
            <a:pPr marL="196852" indent="-196852">
              <a:spcBef>
                <a:spcPts val="1400"/>
              </a:spcBef>
              <a:buSzPct val="100000"/>
              <a:defRPr sz="1800" b="0" i="0" u="none" strike="noStrike" kern="0" cap="none" spc="0" baseline="0">
                <a:solidFill>
                  <a:srgbClr val="000000"/>
                </a:solidFill>
                <a:uFillTx/>
              </a:defRPr>
            </a:pPr>
            <a:r>
              <a:rPr lang="nb-NO" sz="2400" dirty="0">
                <a:solidFill>
                  <a:srgbClr val="000000"/>
                </a:solidFill>
              </a:rPr>
              <a:t> Husk renhold og kontroll</a:t>
            </a:r>
          </a:p>
          <a:p>
            <a:pPr marL="196852" indent="-196852">
              <a:spcBef>
                <a:spcPts val="1400"/>
              </a:spcBef>
              <a:buSzPct val="100000"/>
              <a:defRPr sz="1800" b="0" i="0" u="none" strike="noStrike" kern="0" cap="none" spc="0" baseline="0">
                <a:solidFill>
                  <a:srgbClr val="000000"/>
                </a:solidFill>
                <a:uFillTx/>
              </a:defRPr>
            </a:pPr>
            <a:r>
              <a:rPr lang="nb-NO" sz="2400" dirty="0">
                <a:solidFill>
                  <a:srgbClr val="000000"/>
                </a:solidFill>
              </a:rPr>
              <a:t> Ha reservehansker tilgjengelig </a:t>
            </a:r>
          </a:p>
        </p:txBody>
      </p:sp>
      <p:pic>
        <p:nvPicPr>
          <p:cNvPr id="7" name="Picture 4" descr="Cut Resistant Gloves | European Standard EN 374 | uvex safety">
            <a:extLst>
              <a:ext uri="{FF2B5EF4-FFF2-40B4-BE49-F238E27FC236}">
                <a16:creationId xmlns:a16="http://schemas.microsoft.com/office/drawing/2014/main" id="{485C6FD1-9784-4DD4-94AF-2B44814CA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73" y="1408155"/>
            <a:ext cx="3930267" cy="3930267"/>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descr="Et bilde som inneholder Grafikk, Font, grafisk design, design&#10;&#10;Automatisk generert beskrivelse">
            <a:extLst>
              <a:ext uri="{FF2B5EF4-FFF2-40B4-BE49-F238E27FC236}">
                <a16:creationId xmlns:a16="http://schemas.microsoft.com/office/drawing/2014/main" id="{0C97A960-2CE5-87D1-043C-6D7DDE9ED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028788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56717" y="198409"/>
            <a:ext cx="9074512" cy="1042989"/>
          </a:xfrm>
        </p:spPr>
        <p:txBody>
          <a:bodyPr/>
          <a:lstStyle/>
          <a:p>
            <a:r>
              <a:rPr lang="nb-NO" dirty="0"/>
              <a:t>Bruk riktig verneutstyr</a:t>
            </a:r>
          </a:p>
        </p:txBody>
      </p:sp>
      <p:sp>
        <p:nvSpPr>
          <p:cNvPr id="8" name="TekstSylinder 3">
            <a:extLst>
              <a:ext uri="{FF2B5EF4-FFF2-40B4-BE49-F238E27FC236}">
                <a16:creationId xmlns:a16="http://schemas.microsoft.com/office/drawing/2014/main" id="{38AF734F-BC0A-4EC3-BAD9-15D594CEDCD1}"/>
              </a:ext>
            </a:extLst>
          </p:cNvPr>
          <p:cNvSpPr txBox="1">
            <a:spLocks noChangeArrowheads="1"/>
          </p:cNvSpPr>
          <p:nvPr/>
        </p:nvSpPr>
        <p:spPr bwMode="auto">
          <a:xfrm>
            <a:off x="685057" y="4530434"/>
            <a:ext cx="2648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50000"/>
              </a:spcBef>
              <a:buChar char="•"/>
              <a:defRPr sz="2400">
                <a:solidFill>
                  <a:schemeClr val="tx1"/>
                </a:solidFill>
                <a:latin typeface="Comic Sans MS" panose="030F0702030302020204" pitchFamily="66" charset="0"/>
              </a:defRPr>
            </a:lvl1pPr>
            <a:lvl2pPr marL="742950" indent="-285750">
              <a:spcBef>
                <a:spcPct val="50000"/>
              </a:spcBef>
              <a:buChar char="–"/>
              <a:defRPr sz="2000">
                <a:solidFill>
                  <a:schemeClr val="tx1"/>
                </a:solidFill>
                <a:latin typeface="Comic Sans MS" panose="030F0702030302020204" pitchFamily="66" charset="0"/>
              </a:defRPr>
            </a:lvl2pPr>
            <a:lvl3pPr marL="1143000" indent="-228600">
              <a:spcBef>
                <a:spcPct val="50000"/>
              </a:spcBef>
              <a:buChar char="•"/>
              <a:defRPr>
                <a:solidFill>
                  <a:schemeClr val="tx1"/>
                </a:solidFill>
                <a:latin typeface="Comic Sans MS" panose="030F0702030302020204" pitchFamily="66" charset="0"/>
              </a:defRPr>
            </a:lvl3pPr>
            <a:lvl4pPr marL="1600200" indent="-228600">
              <a:spcBef>
                <a:spcPct val="50000"/>
              </a:spcBef>
              <a:buChar char="–"/>
              <a:defRPr sz="2000">
                <a:solidFill>
                  <a:schemeClr val="tx1"/>
                </a:solidFill>
                <a:latin typeface="Arial Narrow" panose="020B0606020202030204" pitchFamily="34" charset="0"/>
              </a:defRPr>
            </a:lvl4pPr>
            <a:lvl5pPr marL="2057400" indent="-22860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algn="ctr">
              <a:spcBef>
                <a:spcPct val="0"/>
              </a:spcBef>
              <a:buNone/>
            </a:pPr>
            <a:r>
              <a:rPr lang="nb-NO" altLang="nb-NO" sz="1400" dirty="0">
                <a:latin typeface="+mj-lt"/>
                <a:cs typeface="Calibri"/>
              </a:rPr>
              <a:t>Kjemikaliehanske PVC </a:t>
            </a:r>
          </a:p>
          <a:p>
            <a:pPr algn="ctr">
              <a:spcBef>
                <a:spcPct val="0"/>
              </a:spcBef>
              <a:buNone/>
            </a:pPr>
            <a:r>
              <a:rPr lang="nb-NO" altLang="nb-NO" sz="1400" dirty="0" err="1">
                <a:latin typeface="+mj-lt"/>
                <a:cs typeface="Calibri"/>
              </a:rPr>
              <a:t>Ansell</a:t>
            </a:r>
            <a:r>
              <a:rPr lang="nb-NO" altLang="nb-NO" sz="1400" dirty="0">
                <a:latin typeface="+mj-lt"/>
                <a:cs typeface="Calibri"/>
              </a:rPr>
              <a:t> </a:t>
            </a:r>
            <a:r>
              <a:rPr lang="nb-NO" altLang="nb-NO" sz="1400" dirty="0" err="1">
                <a:latin typeface="+mj-lt"/>
                <a:cs typeface="Calibri"/>
              </a:rPr>
              <a:t>ApphaTec</a:t>
            </a:r>
            <a:r>
              <a:rPr lang="nb-NO" altLang="nb-NO" sz="1400" dirty="0">
                <a:latin typeface="+mj-lt"/>
                <a:cs typeface="Calibri"/>
              </a:rPr>
              <a:t> 23-202</a:t>
            </a:r>
          </a:p>
        </p:txBody>
      </p:sp>
      <p:sp>
        <p:nvSpPr>
          <p:cNvPr id="9" name="TekstSylinder 5">
            <a:extLst>
              <a:ext uri="{FF2B5EF4-FFF2-40B4-BE49-F238E27FC236}">
                <a16:creationId xmlns:a16="http://schemas.microsoft.com/office/drawing/2014/main" id="{0755D034-700A-4FC2-8CCA-670FC8D804D9}"/>
              </a:ext>
            </a:extLst>
          </p:cNvPr>
          <p:cNvSpPr txBox="1">
            <a:spLocks noChangeArrowheads="1"/>
          </p:cNvSpPr>
          <p:nvPr/>
        </p:nvSpPr>
        <p:spPr bwMode="auto">
          <a:xfrm>
            <a:off x="4321150" y="4530434"/>
            <a:ext cx="3096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50000"/>
              </a:spcBef>
              <a:buChar char="•"/>
              <a:defRPr sz="2400">
                <a:solidFill>
                  <a:schemeClr val="tx1"/>
                </a:solidFill>
                <a:latin typeface="Comic Sans MS" panose="030F0702030302020204" pitchFamily="66" charset="0"/>
              </a:defRPr>
            </a:lvl1pPr>
            <a:lvl2pPr marL="742950" indent="-285750">
              <a:spcBef>
                <a:spcPct val="50000"/>
              </a:spcBef>
              <a:buChar char="–"/>
              <a:defRPr sz="2000">
                <a:solidFill>
                  <a:schemeClr val="tx1"/>
                </a:solidFill>
                <a:latin typeface="Comic Sans MS" panose="030F0702030302020204" pitchFamily="66" charset="0"/>
              </a:defRPr>
            </a:lvl2pPr>
            <a:lvl3pPr marL="1143000" indent="-228600">
              <a:spcBef>
                <a:spcPct val="50000"/>
              </a:spcBef>
              <a:buChar char="•"/>
              <a:defRPr>
                <a:solidFill>
                  <a:schemeClr val="tx1"/>
                </a:solidFill>
                <a:latin typeface="Comic Sans MS" panose="030F0702030302020204" pitchFamily="66" charset="0"/>
              </a:defRPr>
            </a:lvl3pPr>
            <a:lvl4pPr marL="1600200" indent="-228600">
              <a:spcBef>
                <a:spcPct val="50000"/>
              </a:spcBef>
              <a:buChar char="–"/>
              <a:defRPr sz="2000">
                <a:solidFill>
                  <a:schemeClr val="tx1"/>
                </a:solidFill>
                <a:latin typeface="Arial Narrow" panose="020B0606020202030204" pitchFamily="34" charset="0"/>
              </a:defRPr>
            </a:lvl4pPr>
            <a:lvl5pPr marL="2057400" indent="-228600">
              <a:spcBef>
                <a:spcPct val="50000"/>
              </a:spcBef>
              <a:buChar char="»"/>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defRPr sz="2000">
                <a:solidFill>
                  <a:schemeClr val="tx1"/>
                </a:solidFill>
                <a:latin typeface="Arial Narrow" panose="020B0606020202030204" pitchFamily="34" charset="0"/>
              </a:defRPr>
            </a:lvl9pPr>
          </a:lstStyle>
          <a:p>
            <a:pPr algn="ctr">
              <a:spcBef>
                <a:spcPct val="0"/>
              </a:spcBef>
              <a:buNone/>
            </a:pPr>
            <a:r>
              <a:rPr lang="nb-NO" altLang="nb-NO" sz="1400" dirty="0">
                <a:latin typeface="+mj-lt"/>
              </a:rPr>
              <a:t>Kjemikaliehanske nitril</a:t>
            </a:r>
          </a:p>
          <a:p>
            <a:pPr algn="ctr">
              <a:spcBef>
                <a:spcPct val="0"/>
              </a:spcBef>
              <a:buNone/>
            </a:pPr>
            <a:r>
              <a:rPr lang="nb-NO" altLang="nb-NO" sz="1400" dirty="0">
                <a:latin typeface="+mj-lt"/>
              </a:rPr>
              <a:t> </a:t>
            </a:r>
            <a:r>
              <a:rPr lang="nb-NO" altLang="nb-NO" sz="1400" dirty="0" err="1">
                <a:latin typeface="+mj-lt"/>
              </a:rPr>
              <a:t>Ansell</a:t>
            </a:r>
            <a:r>
              <a:rPr lang="nb-NO" altLang="nb-NO" sz="1400" dirty="0">
                <a:latin typeface="+mj-lt"/>
              </a:rPr>
              <a:t> </a:t>
            </a:r>
            <a:r>
              <a:rPr lang="nb-NO" altLang="nb-NO" sz="1400" dirty="0" err="1">
                <a:latin typeface="+mj-lt"/>
              </a:rPr>
              <a:t>AlphsTec</a:t>
            </a:r>
            <a:r>
              <a:rPr lang="nb-NO" altLang="nb-NO" sz="1400" dirty="0">
                <a:latin typeface="+mj-lt"/>
              </a:rPr>
              <a:t> </a:t>
            </a:r>
            <a:r>
              <a:rPr lang="nb-NO" altLang="nb-NO" sz="1400" dirty="0" err="1">
                <a:latin typeface="+mj-lt"/>
              </a:rPr>
              <a:t>Solvex</a:t>
            </a:r>
            <a:r>
              <a:rPr lang="nb-NO" altLang="nb-NO" sz="1400" dirty="0">
                <a:latin typeface="+mj-lt"/>
              </a:rPr>
              <a:t> 37-675</a:t>
            </a:r>
            <a:endParaRPr lang="nb-NO" altLang="nb-NO" sz="1400" dirty="0">
              <a:latin typeface="+mj-lt"/>
              <a:cs typeface="Calibri"/>
            </a:endParaRPr>
          </a:p>
        </p:txBody>
      </p:sp>
      <p:sp>
        <p:nvSpPr>
          <p:cNvPr id="10" name="Text Box 6">
            <a:extLst>
              <a:ext uri="{FF2B5EF4-FFF2-40B4-BE49-F238E27FC236}">
                <a16:creationId xmlns:a16="http://schemas.microsoft.com/office/drawing/2014/main" id="{48C8C8FB-0277-47F9-9864-7174F271A2BA}"/>
              </a:ext>
            </a:extLst>
          </p:cNvPr>
          <p:cNvSpPr txBox="1">
            <a:spLocks noChangeArrowheads="1"/>
          </p:cNvSpPr>
          <p:nvPr/>
        </p:nvSpPr>
        <p:spPr bwMode="auto">
          <a:xfrm>
            <a:off x="8631579" y="4530434"/>
            <a:ext cx="26914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196850" indent="-196850">
              <a:spcBef>
                <a:spcPct val="50000"/>
              </a:spcBef>
              <a:buChar char="•"/>
              <a:tabLst>
                <a:tab pos="90488" algn="l"/>
              </a:tabLst>
              <a:defRPr sz="2400">
                <a:solidFill>
                  <a:schemeClr val="tx1"/>
                </a:solidFill>
                <a:latin typeface="Comic Sans MS" panose="030F0702030302020204" pitchFamily="66" charset="0"/>
              </a:defRPr>
            </a:lvl1pPr>
            <a:lvl2pPr marL="742950" indent="-285750">
              <a:spcBef>
                <a:spcPct val="50000"/>
              </a:spcBef>
              <a:buChar char="–"/>
              <a:tabLst>
                <a:tab pos="90488" algn="l"/>
              </a:tabLst>
              <a:defRPr sz="2000">
                <a:solidFill>
                  <a:schemeClr val="tx1"/>
                </a:solidFill>
                <a:latin typeface="Comic Sans MS" panose="030F0702030302020204" pitchFamily="66" charset="0"/>
              </a:defRPr>
            </a:lvl2pPr>
            <a:lvl3pPr marL="1143000" indent="-228600">
              <a:spcBef>
                <a:spcPct val="50000"/>
              </a:spcBef>
              <a:buChar char="•"/>
              <a:tabLst>
                <a:tab pos="90488" algn="l"/>
              </a:tabLst>
              <a:defRPr>
                <a:solidFill>
                  <a:schemeClr val="tx1"/>
                </a:solidFill>
                <a:latin typeface="Comic Sans MS" panose="030F0702030302020204" pitchFamily="66" charset="0"/>
              </a:defRPr>
            </a:lvl3pPr>
            <a:lvl4pPr marL="1600200" indent="-228600">
              <a:spcBef>
                <a:spcPct val="50000"/>
              </a:spcBef>
              <a:buChar char="–"/>
              <a:tabLst>
                <a:tab pos="90488" algn="l"/>
              </a:tabLst>
              <a:defRPr sz="2000">
                <a:solidFill>
                  <a:schemeClr val="tx1"/>
                </a:solidFill>
                <a:latin typeface="Arial Narrow" panose="020B0606020202030204" pitchFamily="34" charset="0"/>
              </a:defRPr>
            </a:lvl4pPr>
            <a:lvl5pPr marL="2057400" indent="-228600">
              <a:spcBef>
                <a:spcPct val="50000"/>
              </a:spcBef>
              <a:buChar char="»"/>
              <a:tabLst>
                <a:tab pos="90488" algn="l"/>
              </a:tabLst>
              <a:defRPr sz="2000">
                <a:solidFill>
                  <a:schemeClr val="tx1"/>
                </a:solidFill>
                <a:latin typeface="Arial Narrow" panose="020B0606020202030204" pitchFamily="34" charset="0"/>
              </a:defRPr>
            </a:lvl5pPr>
            <a:lvl6pPr marL="2514600" indent="-228600" eaLnBrk="0" fontAlgn="base" hangingPunct="0">
              <a:spcBef>
                <a:spcPct val="50000"/>
              </a:spcBef>
              <a:spcAft>
                <a:spcPct val="0"/>
              </a:spcAft>
              <a:buChar char="»"/>
              <a:tabLst>
                <a:tab pos="90488" algn="l"/>
              </a:tabLst>
              <a:defRPr sz="2000">
                <a:solidFill>
                  <a:schemeClr val="tx1"/>
                </a:solidFill>
                <a:latin typeface="Arial Narrow" panose="020B0606020202030204" pitchFamily="34" charset="0"/>
              </a:defRPr>
            </a:lvl6pPr>
            <a:lvl7pPr marL="2971800" indent="-228600" eaLnBrk="0" fontAlgn="base" hangingPunct="0">
              <a:spcBef>
                <a:spcPct val="50000"/>
              </a:spcBef>
              <a:spcAft>
                <a:spcPct val="0"/>
              </a:spcAft>
              <a:buChar char="»"/>
              <a:tabLst>
                <a:tab pos="90488" algn="l"/>
              </a:tabLst>
              <a:defRPr sz="2000">
                <a:solidFill>
                  <a:schemeClr val="tx1"/>
                </a:solidFill>
                <a:latin typeface="Arial Narrow" panose="020B0606020202030204" pitchFamily="34" charset="0"/>
              </a:defRPr>
            </a:lvl7pPr>
            <a:lvl8pPr marL="3429000" indent="-228600" eaLnBrk="0" fontAlgn="base" hangingPunct="0">
              <a:spcBef>
                <a:spcPct val="50000"/>
              </a:spcBef>
              <a:spcAft>
                <a:spcPct val="0"/>
              </a:spcAft>
              <a:buChar char="»"/>
              <a:tabLst>
                <a:tab pos="90488" algn="l"/>
              </a:tabLst>
              <a:defRPr sz="2000">
                <a:solidFill>
                  <a:schemeClr val="tx1"/>
                </a:solidFill>
                <a:latin typeface="Arial Narrow" panose="020B0606020202030204" pitchFamily="34" charset="0"/>
              </a:defRPr>
            </a:lvl8pPr>
            <a:lvl9pPr marL="3886200" indent="-228600" eaLnBrk="0" fontAlgn="base" hangingPunct="0">
              <a:spcBef>
                <a:spcPct val="50000"/>
              </a:spcBef>
              <a:spcAft>
                <a:spcPct val="0"/>
              </a:spcAft>
              <a:buChar char="»"/>
              <a:tabLst>
                <a:tab pos="90488" algn="l"/>
              </a:tabLst>
              <a:defRPr sz="2000">
                <a:solidFill>
                  <a:schemeClr val="tx1"/>
                </a:solidFill>
                <a:latin typeface="Arial Narrow" panose="020B0606020202030204" pitchFamily="34" charset="0"/>
              </a:defRPr>
            </a:lvl9pPr>
          </a:lstStyle>
          <a:p>
            <a:pPr marL="0" indent="0" algn="ctr">
              <a:spcBef>
                <a:spcPts val="1400"/>
              </a:spcBef>
              <a:buNone/>
              <a:defRPr/>
            </a:pPr>
            <a:r>
              <a:rPr lang="nb-NO" altLang="nb-NO" sz="1400" dirty="0">
                <a:solidFill>
                  <a:srgbClr val="000000"/>
                </a:solidFill>
                <a:latin typeface="+mj-lt"/>
                <a:cs typeface="Calibri"/>
              </a:rPr>
              <a:t>Kjemikaliehanske neopren </a:t>
            </a:r>
            <a:r>
              <a:rPr lang="nb-NO" altLang="nb-NO" sz="1400" dirty="0" err="1">
                <a:solidFill>
                  <a:srgbClr val="000000"/>
                </a:solidFill>
                <a:latin typeface="+mj-lt"/>
                <a:cs typeface="Calibri"/>
              </a:rPr>
              <a:t>Ansell</a:t>
            </a:r>
            <a:r>
              <a:rPr lang="nb-NO" altLang="nb-NO" sz="1400" dirty="0">
                <a:solidFill>
                  <a:srgbClr val="000000"/>
                </a:solidFill>
                <a:latin typeface="+mj-lt"/>
                <a:cs typeface="Calibri"/>
              </a:rPr>
              <a:t> </a:t>
            </a:r>
            <a:r>
              <a:rPr lang="nb-NO" altLang="nb-NO" sz="1400" dirty="0" err="1">
                <a:solidFill>
                  <a:srgbClr val="000000"/>
                </a:solidFill>
                <a:latin typeface="+mj-lt"/>
                <a:cs typeface="Calibri"/>
              </a:rPr>
              <a:t>AlphaTec</a:t>
            </a:r>
            <a:r>
              <a:rPr lang="nb-NO" altLang="nb-NO" sz="1400" dirty="0">
                <a:solidFill>
                  <a:srgbClr val="000000"/>
                </a:solidFill>
                <a:latin typeface="+mj-lt"/>
                <a:cs typeface="Calibri"/>
              </a:rPr>
              <a:t> 29-500</a:t>
            </a:r>
            <a:endParaRPr lang="nb-NO" altLang="nb-NO" sz="1400" dirty="0">
              <a:solidFill>
                <a:srgbClr val="000000"/>
              </a:solidFill>
              <a:latin typeface="+mj-lt"/>
            </a:endParaRPr>
          </a:p>
        </p:txBody>
      </p:sp>
      <p:pic>
        <p:nvPicPr>
          <p:cNvPr id="13" name="Bilde 12" descr="Et bilde som inneholder hansker, klær&#10;&#10;Automatisk generert beskrivelse">
            <a:extLst>
              <a:ext uri="{FF2B5EF4-FFF2-40B4-BE49-F238E27FC236}">
                <a16:creationId xmlns:a16="http://schemas.microsoft.com/office/drawing/2014/main" id="{EB72374F-616E-98B5-B2AC-8ED0A2106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790" y="1622815"/>
            <a:ext cx="1901319" cy="2689446"/>
          </a:xfrm>
          <a:prstGeom prst="rect">
            <a:avLst/>
          </a:prstGeom>
        </p:spPr>
      </p:pic>
      <p:pic>
        <p:nvPicPr>
          <p:cNvPr id="15" name="Bilde 14" descr="Et bilde som inneholder hansker, klær&#10;&#10;Automatisk generert beskrivelse">
            <a:extLst>
              <a:ext uri="{FF2B5EF4-FFF2-40B4-BE49-F238E27FC236}">
                <a16:creationId xmlns:a16="http://schemas.microsoft.com/office/drawing/2014/main" id="{0E72F8EF-FBA8-A31B-5F07-F42E573B1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0992" y="1622815"/>
            <a:ext cx="1912594" cy="2705395"/>
          </a:xfrm>
          <a:prstGeom prst="rect">
            <a:avLst/>
          </a:prstGeom>
        </p:spPr>
      </p:pic>
      <p:pic>
        <p:nvPicPr>
          <p:cNvPr id="18" name="Bilde 17" descr="Et bilde som inneholder hansker, klær&#10;&#10;Automatisk generert beskrivelse">
            <a:extLst>
              <a:ext uri="{FF2B5EF4-FFF2-40B4-BE49-F238E27FC236}">
                <a16:creationId xmlns:a16="http://schemas.microsoft.com/office/drawing/2014/main" id="{4F0DC920-630F-288A-1617-7F3BD2876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8414" y="1461304"/>
            <a:ext cx="1502235" cy="2850957"/>
          </a:xfrm>
          <a:prstGeom prst="rect">
            <a:avLst/>
          </a:prstGeom>
        </p:spPr>
      </p:pic>
      <p:sp>
        <p:nvSpPr>
          <p:cNvPr id="19" name="TekstSylinder 18">
            <a:extLst>
              <a:ext uri="{FF2B5EF4-FFF2-40B4-BE49-F238E27FC236}">
                <a16:creationId xmlns:a16="http://schemas.microsoft.com/office/drawing/2014/main" id="{E316A161-2EB4-03AD-854E-F7311CE0A5F5}"/>
              </a:ext>
            </a:extLst>
          </p:cNvPr>
          <p:cNvSpPr txBox="1"/>
          <p:nvPr/>
        </p:nvSpPr>
        <p:spPr>
          <a:xfrm>
            <a:off x="0" y="6569897"/>
            <a:ext cx="956929" cy="276999"/>
          </a:xfrm>
          <a:prstGeom prst="rect">
            <a:avLst/>
          </a:prstGeom>
          <a:noFill/>
        </p:spPr>
        <p:txBody>
          <a:bodyPr wrap="none" lIns="91440" tIns="45720" rIns="91440" bIns="45720" rtlCol="0" anchor="t">
            <a:spAutoFit/>
          </a:bodyPr>
          <a:lstStyle/>
          <a:p>
            <a:r>
              <a:rPr lang="nb-NO" sz="1200" dirty="0"/>
              <a:t>Foto: Ahlsell</a:t>
            </a:r>
          </a:p>
        </p:txBody>
      </p:sp>
      <p:pic>
        <p:nvPicPr>
          <p:cNvPr id="3" name="Bilde 2" descr="Et bilde som inneholder Grafikk, Font, grafisk design, design&#10;&#10;Automatisk generert beskrivelse">
            <a:extLst>
              <a:ext uri="{FF2B5EF4-FFF2-40B4-BE49-F238E27FC236}">
                <a16:creationId xmlns:a16="http://schemas.microsoft.com/office/drawing/2014/main" id="{4A492F03-D3A2-F421-0BAE-5215BC3FA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172276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76808"/>
            <a:ext cx="9074512" cy="1042989"/>
          </a:xfrm>
        </p:spPr>
        <p:txBody>
          <a:bodyPr/>
          <a:lstStyle/>
          <a:p>
            <a:r>
              <a:rPr lang="nb-NO" dirty="0"/>
              <a:t>Øye og ansiktsvern</a:t>
            </a:r>
          </a:p>
        </p:txBody>
      </p:sp>
      <p:sp>
        <p:nvSpPr>
          <p:cNvPr id="6" name="TekstSylinder 5">
            <a:extLst>
              <a:ext uri="{FF2B5EF4-FFF2-40B4-BE49-F238E27FC236}">
                <a16:creationId xmlns:a16="http://schemas.microsoft.com/office/drawing/2014/main" id="{C44ECD55-EFA9-46FC-B431-F6B968C0A844}"/>
              </a:ext>
            </a:extLst>
          </p:cNvPr>
          <p:cNvSpPr txBox="1"/>
          <p:nvPr/>
        </p:nvSpPr>
        <p:spPr>
          <a:xfrm>
            <a:off x="1033568" y="1580977"/>
            <a:ext cx="6111432" cy="1569660"/>
          </a:xfrm>
          <a:prstGeom prst="rect">
            <a:avLst/>
          </a:prstGeom>
          <a:noFill/>
        </p:spPr>
        <p:txBody>
          <a:bodyPr wrap="square">
            <a:spAutoFit/>
          </a:bodyPr>
          <a:lstStyle/>
          <a:p>
            <a:pPr marL="285750" indent="-285750">
              <a:buFont typeface="Wingdings" panose="05000000000000000000" pitchFamily="2" charset="2"/>
              <a:buChar char="Ø"/>
            </a:pPr>
            <a:r>
              <a:rPr lang="nb-NO" sz="2400" dirty="0">
                <a:solidFill>
                  <a:srgbClr val="000000"/>
                </a:solidFill>
              </a:rPr>
              <a:t>Ansiktsskjerm - svært aktuelt ved tilmåling (eventuelt vernebriller). </a:t>
            </a:r>
            <a:br>
              <a:rPr lang="nb-NO" sz="2400" dirty="0">
                <a:solidFill>
                  <a:srgbClr val="000000"/>
                </a:solidFill>
              </a:rPr>
            </a:br>
            <a:endParaRPr lang="nb-NO" sz="2400" dirty="0">
              <a:solidFill>
                <a:srgbClr val="000000"/>
              </a:solidFill>
            </a:endParaRPr>
          </a:p>
          <a:p>
            <a:pPr marL="285750" indent="-285750">
              <a:buFont typeface="Wingdings" panose="05000000000000000000" pitchFamily="2" charset="2"/>
              <a:buChar char="Ø"/>
            </a:pPr>
            <a:r>
              <a:rPr lang="nb-NO" sz="2400" dirty="0">
                <a:solidFill>
                  <a:srgbClr val="000000"/>
                </a:solidFill>
              </a:rPr>
              <a:t>Hvordan blir din risikovurdering?</a:t>
            </a:r>
          </a:p>
        </p:txBody>
      </p:sp>
      <p:pic>
        <p:nvPicPr>
          <p:cNvPr id="8" name="Picture 5" descr="Blanding">
            <a:extLst>
              <a:ext uri="{FF2B5EF4-FFF2-40B4-BE49-F238E27FC236}">
                <a16:creationId xmlns:a16="http://schemas.microsoft.com/office/drawing/2014/main" id="{508E96FF-B2D7-4461-B543-5046364710E0}"/>
              </a:ext>
            </a:extLst>
          </p:cNvPr>
          <p:cNvPicPr>
            <a:picLocks noChangeAspect="1"/>
          </p:cNvPicPr>
          <p:nvPr/>
        </p:nvPicPr>
        <p:blipFill>
          <a:blip r:embed="rId3"/>
          <a:srcRect/>
          <a:stretch>
            <a:fillRect/>
          </a:stretch>
        </p:blipFill>
        <p:spPr>
          <a:xfrm>
            <a:off x="7520700" y="1376947"/>
            <a:ext cx="3953141" cy="4104105"/>
          </a:xfrm>
          <a:prstGeom prst="rect">
            <a:avLst/>
          </a:prstGeom>
          <a:noFill/>
          <a:ln cap="flat">
            <a:noFill/>
          </a:ln>
        </p:spPr>
      </p:pic>
      <p:sp>
        <p:nvSpPr>
          <p:cNvPr id="9" name="TekstSylinder 8">
            <a:extLst>
              <a:ext uri="{FF2B5EF4-FFF2-40B4-BE49-F238E27FC236}">
                <a16:creationId xmlns:a16="http://schemas.microsoft.com/office/drawing/2014/main" id="{B9D95E02-F118-9DFC-BD50-E617635EE043}"/>
              </a:ext>
            </a:extLst>
          </p:cNvPr>
          <p:cNvSpPr txBox="1"/>
          <p:nvPr/>
        </p:nvSpPr>
        <p:spPr>
          <a:xfrm>
            <a:off x="10108080" y="5227136"/>
            <a:ext cx="1365761" cy="253916"/>
          </a:xfrm>
          <a:prstGeom prst="rect">
            <a:avLst/>
          </a:prstGeom>
          <a:solidFill>
            <a:schemeClr val="tx1">
              <a:alpha val="50000"/>
            </a:schemeClr>
          </a:solidFill>
        </p:spPr>
        <p:txBody>
          <a:bodyPr wrap="square" rtlCol="0">
            <a:spAutoFit/>
          </a:bodyPr>
          <a:lstStyle/>
          <a:p>
            <a:r>
              <a:rPr lang="nb-NO" sz="1050" dirty="0">
                <a:solidFill>
                  <a:schemeClr val="bg1"/>
                </a:solidFill>
              </a:rPr>
              <a:t>Foto: </a:t>
            </a:r>
            <a:r>
              <a:rPr lang="nb-NO" sz="1050" dirty="0">
                <a:solidFill>
                  <a:schemeClr val="bg1"/>
                </a:solidFill>
                <a:cs typeface="Calibri"/>
              </a:rPr>
              <a:t>Aud K. Sjøvik</a:t>
            </a:r>
            <a:endParaRPr lang="nb-NO" sz="1050" dirty="0">
              <a:solidFill>
                <a:schemeClr val="bg1"/>
              </a:solidFill>
            </a:endParaRPr>
          </a:p>
        </p:txBody>
      </p:sp>
      <p:pic>
        <p:nvPicPr>
          <p:cNvPr id="7" name="Bilde 9" descr="Et bilde som inneholder par, briller, belte, tilbehør&#10;&#10;Automatisk generert beskrivelse">
            <a:extLst>
              <a:ext uri="{FF2B5EF4-FFF2-40B4-BE49-F238E27FC236}">
                <a16:creationId xmlns:a16="http://schemas.microsoft.com/office/drawing/2014/main" id="{9F9E6F08-ECC0-C2C3-D10C-8A641B691131}"/>
              </a:ext>
            </a:extLst>
          </p:cNvPr>
          <p:cNvPicPr>
            <a:picLocks noChangeAspect="1"/>
          </p:cNvPicPr>
          <p:nvPr/>
        </p:nvPicPr>
        <p:blipFill>
          <a:blip r:embed="rId4"/>
          <a:stretch>
            <a:fillRect/>
          </a:stretch>
        </p:blipFill>
        <p:spPr>
          <a:xfrm>
            <a:off x="2150194" y="3750093"/>
            <a:ext cx="2743200" cy="1730959"/>
          </a:xfrm>
          <a:prstGeom prst="rect">
            <a:avLst/>
          </a:prstGeom>
        </p:spPr>
      </p:pic>
      <p:sp>
        <p:nvSpPr>
          <p:cNvPr id="10" name="TekstSylinder 9">
            <a:extLst>
              <a:ext uri="{FF2B5EF4-FFF2-40B4-BE49-F238E27FC236}">
                <a16:creationId xmlns:a16="http://schemas.microsoft.com/office/drawing/2014/main" id="{19983205-12E3-154E-EFBF-3222913914DC}"/>
              </a:ext>
            </a:extLst>
          </p:cNvPr>
          <p:cNvSpPr txBox="1"/>
          <p:nvPr/>
        </p:nvSpPr>
        <p:spPr>
          <a:xfrm>
            <a:off x="2760693" y="5481052"/>
            <a:ext cx="1319865" cy="253916"/>
          </a:xfrm>
          <a:prstGeom prst="rect">
            <a:avLst/>
          </a:prstGeom>
          <a:noFill/>
        </p:spPr>
        <p:txBody>
          <a:bodyPr wrap="square" rtlCol="0">
            <a:spAutoFit/>
          </a:bodyPr>
          <a:lstStyle/>
          <a:p>
            <a:r>
              <a:rPr lang="nb-NO" sz="1050" dirty="0"/>
              <a:t>Foto: 3M Norge</a:t>
            </a:r>
          </a:p>
        </p:txBody>
      </p:sp>
      <p:pic>
        <p:nvPicPr>
          <p:cNvPr id="3" name="Bilde 2" descr="Et bilde som inneholder Grafikk, Font, grafisk design, design&#10;&#10;Automatisk generert beskrivelse">
            <a:extLst>
              <a:ext uri="{FF2B5EF4-FFF2-40B4-BE49-F238E27FC236}">
                <a16:creationId xmlns:a16="http://schemas.microsoft.com/office/drawing/2014/main" id="{0560DD48-42A1-CEAF-EA0B-D0510A324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46168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189780"/>
            <a:ext cx="9074512" cy="1042989"/>
          </a:xfrm>
        </p:spPr>
        <p:txBody>
          <a:bodyPr/>
          <a:lstStyle/>
          <a:p>
            <a:r>
              <a:rPr lang="nb-NO" dirty="0"/>
              <a:t>Øyeskylleflaske er en god forsikring</a:t>
            </a:r>
          </a:p>
        </p:txBody>
      </p:sp>
      <p:pic>
        <p:nvPicPr>
          <p:cNvPr id="4" name="Picture 4">
            <a:extLst>
              <a:ext uri="{FF2B5EF4-FFF2-40B4-BE49-F238E27FC236}">
                <a16:creationId xmlns:a16="http://schemas.microsoft.com/office/drawing/2014/main" id="{59823045-BDA1-4098-A239-C28B6793A914}"/>
              </a:ext>
            </a:extLst>
          </p:cNvPr>
          <p:cNvPicPr>
            <a:picLocks noChangeAspect="1"/>
          </p:cNvPicPr>
          <p:nvPr/>
        </p:nvPicPr>
        <p:blipFill>
          <a:blip r:embed="rId3"/>
          <a:srcRect/>
          <a:stretch>
            <a:fillRect/>
          </a:stretch>
        </p:blipFill>
        <p:spPr>
          <a:xfrm>
            <a:off x="3971181" y="1393274"/>
            <a:ext cx="3324729" cy="4394615"/>
          </a:xfrm>
          <a:prstGeom prst="rect">
            <a:avLst/>
          </a:prstGeom>
        </p:spPr>
      </p:pic>
      <p:sp>
        <p:nvSpPr>
          <p:cNvPr id="3" name="TekstSylinder 2">
            <a:extLst>
              <a:ext uri="{FF2B5EF4-FFF2-40B4-BE49-F238E27FC236}">
                <a16:creationId xmlns:a16="http://schemas.microsoft.com/office/drawing/2014/main" id="{0C102921-4DA2-ADC0-1A54-4DA3F6813762}"/>
              </a:ext>
            </a:extLst>
          </p:cNvPr>
          <p:cNvSpPr txBox="1"/>
          <p:nvPr/>
        </p:nvSpPr>
        <p:spPr>
          <a:xfrm>
            <a:off x="5499100" y="5562599"/>
            <a:ext cx="1796810" cy="253916"/>
          </a:xfrm>
          <a:prstGeom prst="rect">
            <a:avLst/>
          </a:prstGeom>
          <a:solidFill>
            <a:schemeClr val="tx1">
              <a:alpha val="50000"/>
            </a:schemeClr>
          </a:solidFill>
        </p:spPr>
        <p:txBody>
          <a:bodyPr wrap="square" rtlCol="0">
            <a:spAutoFit/>
          </a:bodyPr>
          <a:lstStyle/>
          <a:p>
            <a:r>
              <a:rPr lang="nb-NO" sz="1050" dirty="0">
                <a:solidFill>
                  <a:schemeClr val="bg1"/>
                </a:solidFill>
              </a:rPr>
              <a:t>Foto: N. Bjugstad, NMBU</a:t>
            </a:r>
          </a:p>
        </p:txBody>
      </p:sp>
      <p:pic>
        <p:nvPicPr>
          <p:cNvPr id="5" name="Bilde 4" descr="Et bilde som inneholder Grafikk, Font, grafisk design, design&#10;&#10;Automatisk generert beskrivelse">
            <a:extLst>
              <a:ext uri="{FF2B5EF4-FFF2-40B4-BE49-F238E27FC236}">
                <a16:creationId xmlns:a16="http://schemas.microsoft.com/office/drawing/2014/main" id="{89D4D599-B5DC-F558-A7CF-5EFAC67BB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17580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35500"/>
            <a:ext cx="9074512" cy="1042989"/>
          </a:xfrm>
        </p:spPr>
        <p:txBody>
          <a:bodyPr/>
          <a:lstStyle/>
          <a:p>
            <a:r>
              <a:rPr lang="nb-NO" dirty="0"/>
              <a:t>Oppbevaring av kjemikalier</a:t>
            </a:r>
          </a:p>
        </p:txBody>
      </p:sp>
      <p:pic>
        <p:nvPicPr>
          <p:cNvPr id="6" name="Bilde 5" descr="Et bilde som inneholder tekst, rotete, måltid&#10;&#10;Automatisk generert beskrivelse">
            <a:extLst>
              <a:ext uri="{FF2B5EF4-FFF2-40B4-BE49-F238E27FC236}">
                <a16:creationId xmlns:a16="http://schemas.microsoft.com/office/drawing/2014/main" id="{DE287738-6ECE-4E5F-9490-D2F92839F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792" y="1984107"/>
            <a:ext cx="3413560" cy="3445397"/>
          </a:xfrm>
          <a:prstGeom prst="rect">
            <a:avLst/>
          </a:prstGeom>
        </p:spPr>
      </p:pic>
      <p:pic>
        <p:nvPicPr>
          <p:cNvPr id="7" name="Bilde 7">
            <a:extLst>
              <a:ext uri="{FF2B5EF4-FFF2-40B4-BE49-F238E27FC236}">
                <a16:creationId xmlns:a16="http://schemas.microsoft.com/office/drawing/2014/main" id="{D09C7EF7-9014-2C7B-B98A-CADAE6EF23DB}"/>
              </a:ext>
            </a:extLst>
          </p:cNvPr>
          <p:cNvPicPr>
            <a:picLocks noChangeAspect="1"/>
          </p:cNvPicPr>
          <p:nvPr/>
        </p:nvPicPr>
        <p:blipFill>
          <a:blip r:embed="rId4"/>
          <a:stretch>
            <a:fillRect/>
          </a:stretch>
        </p:blipFill>
        <p:spPr>
          <a:xfrm>
            <a:off x="1636713" y="1565275"/>
            <a:ext cx="3695699" cy="3719511"/>
          </a:xfrm>
          <a:prstGeom prst="rect">
            <a:avLst/>
          </a:prstGeom>
        </p:spPr>
      </p:pic>
      <p:sp>
        <p:nvSpPr>
          <p:cNvPr id="8" name="TekstSylinder 7">
            <a:extLst>
              <a:ext uri="{FF2B5EF4-FFF2-40B4-BE49-F238E27FC236}">
                <a16:creationId xmlns:a16="http://schemas.microsoft.com/office/drawing/2014/main" id="{D4F6EC7D-2A2D-02D4-08E0-15237778B21E}"/>
              </a:ext>
            </a:extLst>
          </p:cNvPr>
          <p:cNvSpPr txBox="1"/>
          <p:nvPr/>
        </p:nvSpPr>
        <p:spPr>
          <a:xfrm>
            <a:off x="3482604" y="5015726"/>
            <a:ext cx="184980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200" dirty="0">
                <a:cs typeface="Calibri"/>
              </a:rPr>
              <a:t>Foto: </a:t>
            </a:r>
            <a:r>
              <a:rPr lang="nb-NO" sz="1200" dirty="0" err="1">
                <a:cs typeface="Calibri"/>
              </a:rPr>
              <a:t>Sono</a:t>
            </a:r>
            <a:r>
              <a:rPr lang="nb-NO" sz="1200" dirty="0">
                <a:cs typeface="Calibri"/>
              </a:rPr>
              <a:t> Norge AS</a:t>
            </a:r>
            <a:endParaRPr lang="nb-NO" dirty="0"/>
          </a:p>
        </p:txBody>
      </p:sp>
      <p:sp>
        <p:nvSpPr>
          <p:cNvPr id="4" name="TekstSylinder 3">
            <a:extLst>
              <a:ext uri="{FF2B5EF4-FFF2-40B4-BE49-F238E27FC236}">
                <a16:creationId xmlns:a16="http://schemas.microsoft.com/office/drawing/2014/main" id="{49C79C86-BCF6-9FA9-0B89-D0B091B61F5A}"/>
              </a:ext>
            </a:extLst>
          </p:cNvPr>
          <p:cNvSpPr txBox="1"/>
          <p:nvPr/>
        </p:nvSpPr>
        <p:spPr>
          <a:xfrm>
            <a:off x="9423401" y="5156200"/>
            <a:ext cx="1479952" cy="253916"/>
          </a:xfrm>
          <a:prstGeom prst="rect">
            <a:avLst/>
          </a:prstGeom>
          <a:solidFill>
            <a:schemeClr val="tx1">
              <a:alpha val="50000"/>
            </a:schemeClr>
          </a:solidFill>
        </p:spPr>
        <p:txBody>
          <a:bodyPr wrap="square" rtlCol="0">
            <a:spAutoFit/>
          </a:bodyPr>
          <a:lstStyle/>
          <a:p>
            <a:r>
              <a:rPr lang="nb-NO" sz="1050" dirty="0">
                <a:solidFill>
                  <a:schemeClr val="bg1"/>
                </a:solidFill>
              </a:rPr>
              <a:t>Foto: NLR Innlandet</a:t>
            </a:r>
          </a:p>
        </p:txBody>
      </p:sp>
      <p:pic>
        <p:nvPicPr>
          <p:cNvPr id="3" name="Bilde 2" descr="Et bilde som inneholder Grafikk, Font, grafisk design, design&#10;&#10;Automatisk generert beskrivelse">
            <a:extLst>
              <a:ext uri="{FF2B5EF4-FFF2-40B4-BE49-F238E27FC236}">
                <a16:creationId xmlns:a16="http://schemas.microsoft.com/office/drawing/2014/main" id="{AE352489-195F-42B9-0C4B-54DC44871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1864861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85200"/>
            <a:ext cx="9074512" cy="1042989"/>
          </a:xfrm>
        </p:spPr>
        <p:txBody>
          <a:bodyPr/>
          <a:lstStyle/>
          <a:p>
            <a:r>
              <a:rPr lang="nb-NO" dirty="0"/>
              <a:t>Ser du forskjellen?</a:t>
            </a:r>
          </a:p>
        </p:txBody>
      </p:sp>
      <p:pic>
        <p:nvPicPr>
          <p:cNvPr id="4" name="Bilde 3">
            <a:extLst>
              <a:ext uri="{FF2B5EF4-FFF2-40B4-BE49-F238E27FC236}">
                <a16:creationId xmlns:a16="http://schemas.microsoft.com/office/drawing/2014/main" id="{A259AB1A-3EEA-4FBA-80E6-969D2AC532E4}"/>
              </a:ext>
            </a:extLst>
          </p:cNvPr>
          <p:cNvPicPr>
            <a:picLocks noChangeAspect="1"/>
          </p:cNvPicPr>
          <p:nvPr/>
        </p:nvPicPr>
        <p:blipFill>
          <a:blip r:embed="rId3"/>
          <a:stretch>
            <a:fillRect/>
          </a:stretch>
        </p:blipFill>
        <p:spPr>
          <a:xfrm>
            <a:off x="6743038" y="742022"/>
            <a:ext cx="3674137" cy="4895400"/>
          </a:xfrm>
          <a:prstGeom prst="rect">
            <a:avLst/>
          </a:prstGeom>
        </p:spPr>
      </p:pic>
      <p:sp>
        <p:nvSpPr>
          <p:cNvPr id="7" name="TekstSylinder 6">
            <a:extLst>
              <a:ext uri="{FF2B5EF4-FFF2-40B4-BE49-F238E27FC236}">
                <a16:creationId xmlns:a16="http://schemas.microsoft.com/office/drawing/2014/main" id="{496364C9-158E-2C71-FBCB-BBAB767905FD}"/>
              </a:ext>
            </a:extLst>
          </p:cNvPr>
          <p:cNvSpPr txBox="1"/>
          <p:nvPr/>
        </p:nvSpPr>
        <p:spPr>
          <a:xfrm>
            <a:off x="1033568" y="2728057"/>
            <a:ext cx="3938899" cy="461665"/>
          </a:xfrm>
          <a:prstGeom prst="rect">
            <a:avLst/>
          </a:prstGeom>
          <a:noFill/>
        </p:spPr>
        <p:txBody>
          <a:bodyPr wrap="none" rtlCol="0">
            <a:spAutoFit/>
          </a:bodyPr>
          <a:lstStyle/>
          <a:p>
            <a:r>
              <a:rPr lang="nb-NO" sz="2400" dirty="0"/>
              <a:t>Bruk alltid original emballasje </a:t>
            </a:r>
          </a:p>
        </p:txBody>
      </p:sp>
      <p:sp>
        <p:nvSpPr>
          <p:cNvPr id="3" name="TekstSylinder 2">
            <a:extLst>
              <a:ext uri="{FF2B5EF4-FFF2-40B4-BE49-F238E27FC236}">
                <a16:creationId xmlns:a16="http://schemas.microsoft.com/office/drawing/2014/main" id="{972F43DE-5AFF-1677-F568-767A321B0535}"/>
              </a:ext>
            </a:extLst>
          </p:cNvPr>
          <p:cNvSpPr txBox="1"/>
          <p:nvPr/>
        </p:nvSpPr>
        <p:spPr>
          <a:xfrm>
            <a:off x="8928100" y="5359400"/>
            <a:ext cx="1489075" cy="253916"/>
          </a:xfrm>
          <a:prstGeom prst="rect">
            <a:avLst/>
          </a:prstGeom>
          <a:solidFill>
            <a:schemeClr val="tx1">
              <a:alpha val="50000"/>
            </a:schemeClr>
          </a:solidFill>
        </p:spPr>
        <p:txBody>
          <a:bodyPr wrap="square" rtlCol="0">
            <a:spAutoFit/>
          </a:bodyPr>
          <a:lstStyle/>
          <a:p>
            <a:r>
              <a:rPr lang="nb-NO" sz="1050" dirty="0">
                <a:solidFill>
                  <a:schemeClr val="bg1"/>
                </a:solidFill>
              </a:rPr>
              <a:t>Foto: NLR Innlandet</a:t>
            </a:r>
          </a:p>
        </p:txBody>
      </p:sp>
      <p:pic>
        <p:nvPicPr>
          <p:cNvPr id="5" name="Bilde 4" descr="Et bilde som inneholder Grafikk, Font, grafisk design, design&#10;&#10;Automatisk generert beskrivelse">
            <a:extLst>
              <a:ext uri="{FF2B5EF4-FFF2-40B4-BE49-F238E27FC236}">
                <a16:creationId xmlns:a16="http://schemas.microsoft.com/office/drawing/2014/main" id="{0F8573E7-6627-2628-CCA1-3247C0632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41198338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edia på Internett 5" title="Plantevern - Plantevernmiddel på gården">
            <a:hlinkClick r:id="" action="ppaction://media"/>
            <a:extLst>
              <a:ext uri="{FF2B5EF4-FFF2-40B4-BE49-F238E27FC236}">
                <a16:creationId xmlns:a16="http://schemas.microsoft.com/office/drawing/2014/main" id="{0FA0990D-9C2D-65D7-42CC-945BFA1F8558}"/>
              </a:ext>
            </a:extLst>
          </p:cNvPr>
          <p:cNvPicPr>
            <a:picLocks noGrp="1" noRot="1" noChangeAspect="1"/>
          </p:cNvPicPr>
          <p:nvPr>
            <p:ph idx="18"/>
            <a:videoFile r:link="rId1"/>
          </p:nvPr>
        </p:nvPicPr>
        <p:blipFill>
          <a:blip r:embed="rId4"/>
          <a:stretch>
            <a:fillRect/>
          </a:stretch>
        </p:blipFill>
        <p:spPr>
          <a:xfrm>
            <a:off x="1473200" y="700088"/>
            <a:ext cx="9245600" cy="5200650"/>
          </a:xfrm>
          <a:prstGeom prst="rect">
            <a:avLst/>
          </a:prstGeom>
        </p:spPr>
      </p:pic>
      <p:sp>
        <p:nvSpPr>
          <p:cNvPr id="4" name="TekstSylinder 3">
            <a:extLst>
              <a:ext uri="{FF2B5EF4-FFF2-40B4-BE49-F238E27FC236}">
                <a16:creationId xmlns:a16="http://schemas.microsoft.com/office/drawing/2014/main" id="{D932B43E-6393-A986-EC25-0279CF052CD0}"/>
              </a:ext>
            </a:extLst>
          </p:cNvPr>
          <p:cNvSpPr txBox="1"/>
          <p:nvPr/>
        </p:nvSpPr>
        <p:spPr>
          <a:xfrm>
            <a:off x="9442891" y="5905479"/>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F0F939F0-28B5-868C-507C-21117B8E9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4447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42694"/>
            <a:ext cx="9074512" cy="1042989"/>
          </a:xfrm>
        </p:spPr>
        <p:txBody>
          <a:bodyPr/>
          <a:lstStyle/>
          <a:p>
            <a:r>
              <a:rPr lang="nb-NO" dirty="0"/>
              <a:t>Kullfilter i traktoren?</a:t>
            </a:r>
          </a:p>
        </p:txBody>
      </p:sp>
      <p:pic>
        <p:nvPicPr>
          <p:cNvPr id="4" name="Plassholder for innhold 5">
            <a:extLst>
              <a:ext uri="{FF2B5EF4-FFF2-40B4-BE49-F238E27FC236}">
                <a16:creationId xmlns:a16="http://schemas.microsoft.com/office/drawing/2014/main" id="{3FE7B133-51CE-4E4D-8EA9-8D45C53C4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81" y="2310271"/>
            <a:ext cx="5091429" cy="3162046"/>
          </a:xfrm>
          <a:prstGeom prst="rect">
            <a:avLst/>
          </a:prstGeom>
        </p:spPr>
      </p:pic>
      <p:pic>
        <p:nvPicPr>
          <p:cNvPr id="6" name="Plassholder for innhold 6">
            <a:extLst>
              <a:ext uri="{FF2B5EF4-FFF2-40B4-BE49-F238E27FC236}">
                <a16:creationId xmlns:a16="http://schemas.microsoft.com/office/drawing/2014/main" id="{18C9796E-16E2-455C-B5A6-D84C6D7ED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477" y="2310271"/>
            <a:ext cx="5705358" cy="3162046"/>
          </a:xfrm>
          <a:prstGeom prst="rect">
            <a:avLst/>
          </a:prstGeom>
        </p:spPr>
      </p:pic>
      <p:sp>
        <p:nvSpPr>
          <p:cNvPr id="8" name="TekstSylinder 7">
            <a:extLst>
              <a:ext uri="{FF2B5EF4-FFF2-40B4-BE49-F238E27FC236}">
                <a16:creationId xmlns:a16="http://schemas.microsoft.com/office/drawing/2014/main" id="{C964254F-3CDD-ACD7-2089-BA6AC8D0F80B}"/>
              </a:ext>
            </a:extLst>
          </p:cNvPr>
          <p:cNvSpPr txBox="1"/>
          <p:nvPr/>
        </p:nvSpPr>
        <p:spPr>
          <a:xfrm>
            <a:off x="4203701" y="5218401"/>
            <a:ext cx="1491110" cy="253916"/>
          </a:xfrm>
          <a:prstGeom prst="rect">
            <a:avLst/>
          </a:prstGeom>
          <a:solidFill>
            <a:schemeClr val="tx1">
              <a:alpha val="50000"/>
            </a:schemeClr>
          </a:solidFill>
        </p:spPr>
        <p:txBody>
          <a:bodyPr wrap="square" rtlCol="0">
            <a:spAutoFit/>
          </a:bodyPr>
          <a:lstStyle/>
          <a:p>
            <a:r>
              <a:rPr lang="nb-NO" sz="1050" dirty="0">
                <a:solidFill>
                  <a:schemeClr val="bg1"/>
                </a:solidFill>
              </a:rPr>
              <a:t>Foto: NLR Innlandet</a:t>
            </a:r>
          </a:p>
        </p:txBody>
      </p:sp>
      <p:sp>
        <p:nvSpPr>
          <p:cNvPr id="9" name="TekstSylinder 8">
            <a:extLst>
              <a:ext uri="{FF2B5EF4-FFF2-40B4-BE49-F238E27FC236}">
                <a16:creationId xmlns:a16="http://schemas.microsoft.com/office/drawing/2014/main" id="{61BEC2C4-BAE7-01F0-74DA-2202DF3F9FD9}"/>
              </a:ext>
            </a:extLst>
          </p:cNvPr>
          <p:cNvSpPr txBox="1"/>
          <p:nvPr/>
        </p:nvSpPr>
        <p:spPr>
          <a:xfrm>
            <a:off x="10356848" y="5218401"/>
            <a:ext cx="1480987" cy="253916"/>
          </a:xfrm>
          <a:prstGeom prst="rect">
            <a:avLst/>
          </a:prstGeom>
          <a:solidFill>
            <a:schemeClr val="tx1">
              <a:alpha val="50000"/>
            </a:schemeClr>
          </a:solidFill>
        </p:spPr>
        <p:txBody>
          <a:bodyPr wrap="square" rtlCol="0">
            <a:spAutoFit/>
          </a:bodyPr>
          <a:lstStyle/>
          <a:p>
            <a:r>
              <a:rPr lang="nb-NO" sz="1050" dirty="0">
                <a:solidFill>
                  <a:schemeClr val="bg1"/>
                </a:solidFill>
              </a:rPr>
              <a:t>Foto: NLR Innlandet</a:t>
            </a:r>
          </a:p>
        </p:txBody>
      </p:sp>
      <p:pic>
        <p:nvPicPr>
          <p:cNvPr id="3" name="Bilde 2" descr="Et bilde som inneholder Grafikk, Font, grafisk design, design&#10;&#10;Automatisk generert beskrivelse">
            <a:extLst>
              <a:ext uri="{FF2B5EF4-FFF2-40B4-BE49-F238E27FC236}">
                <a16:creationId xmlns:a16="http://schemas.microsoft.com/office/drawing/2014/main" id="{7FDBBFFF-60B8-E7E7-8FB1-6C5AE999F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9028750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342663" y="49819"/>
            <a:ext cx="9074512" cy="1042989"/>
          </a:xfrm>
        </p:spPr>
        <p:txBody>
          <a:bodyPr/>
          <a:lstStyle/>
          <a:p>
            <a:r>
              <a:rPr lang="nb-NO" dirty="0"/>
              <a:t>Sikkerhetsdatablader og stoffkartotek</a:t>
            </a:r>
          </a:p>
        </p:txBody>
      </p:sp>
      <p:pic>
        <p:nvPicPr>
          <p:cNvPr id="4" name="Picture 2" descr="Office, Filer, Aktenordner, Fil, Arkiv, Papir">
            <a:extLst>
              <a:ext uri="{FF2B5EF4-FFF2-40B4-BE49-F238E27FC236}">
                <a16:creationId xmlns:a16="http://schemas.microsoft.com/office/drawing/2014/main" id="{56B839E5-63AE-4D9D-B6FB-FF402B4C0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44" y="383251"/>
            <a:ext cx="8696446" cy="5797631"/>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8C3ACB53-EB2B-46D1-A8B7-D87046F6F658}"/>
              </a:ext>
            </a:extLst>
          </p:cNvPr>
          <p:cNvSpPr txBox="1"/>
          <p:nvPr/>
        </p:nvSpPr>
        <p:spPr>
          <a:xfrm>
            <a:off x="8045309" y="5919272"/>
            <a:ext cx="2072873" cy="261610"/>
          </a:xfrm>
          <a:prstGeom prst="rect">
            <a:avLst/>
          </a:prstGeom>
          <a:noFill/>
        </p:spPr>
        <p:txBody>
          <a:bodyPr wrap="square" lIns="91440" tIns="45720" rIns="91440" bIns="45720" rtlCol="0" anchor="t">
            <a:spAutoFit/>
          </a:bodyPr>
          <a:lstStyle/>
          <a:p>
            <a:r>
              <a:rPr lang="nb-NO" sz="1050" dirty="0">
                <a:solidFill>
                  <a:schemeClr val="bg1"/>
                </a:solidFill>
              </a:rPr>
              <a:t>Foto: www.pixabay.com</a:t>
            </a:r>
          </a:p>
        </p:txBody>
      </p:sp>
      <p:pic>
        <p:nvPicPr>
          <p:cNvPr id="3" name="Bilde 2" descr="Et bilde som inneholder Grafikk, Font, grafisk design, design&#10;&#10;Automatisk generert beskrivelse">
            <a:extLst>
              <a:ext uri="{FF2B5EF4-FFF2-40B4-BE49-F238E27FC236}">
                <a16:creationId xmlns:a16="http://schemas.microsoft.com/office/drawing/2014/main" id="{85CD2505-D116-8DE4-9F92-208DB3B8C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918596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408200"/>
            <a:ext cx="9074512" cy="1042989"/>
          </a:xfrm>
        </p:spPr>
        <p:txBody>
          <a:bodyPr>
            <a:normAutofit fontScale="90000"/>
          </a:bodyPr>
          <a:lstStyle/>
          <a:p>
            <a:r>
              <a:rPr lang="nb-NO" dirty="0"/>
              <a:t>Hvorfor?</a:t>
            </a:r>
            <a:br>
              <a:rPr lang="nb-NO" dirty="0"/>
            </a:br>
            <a:endParaRPr lang="nb-NO" b="1" dirty="0"/>
          </a:p>
        </p:txBody>
      </p:sp>
      <p:sp>
        <p:nvSpPr>
          <p:cNvPr id="6" name="TekstSylinder 5">
            <a:extLst>
              <a:ext uri="{FF2B5EF4-FFF2-40B4-BE49-F238E27FC236}">
                <a16:creationId xmlns:a16="http://schemas.microsoft.com/office/drawing/2014/main" id="{B0064965-F261-46E9-BFB1-49B04F34D05C}"/>
              </a:ext>
            </a:extLst>
          </p:cNvPr>
          <p:cNvSpPr txBox="1"/>
          <p:nvPr/>
        </p:nvSpPr>
        <p:spPr>
          <a:xfrm>
            <a:off x="936874" y="1222738"/>
            <a:ext cx="9815332" cy="3046988"/>
          </a:xfrm>
          <a:prstGeom prst="rect">
            <a:avLst/>
          </a:prstGeom>
          <a:noFill/>
        </p:spPr>
        <p:txBody>
          <a:bodyPr wrap="square" lIns="91440" tIns="45720" rIns="91440" bIns="45720" anchor="t">
            <a:spAutoFit/>
          </a:bodyPr>
          <a:lstStyle/>
          <a:p>
            <a:pPr marL="342900" lvl="0" indent="-342900">
              <a:buFont typeface="Wingdings" panose="05000000000000000000" pitchFamily="2" charset="2"/>
              <a:buChar char="Ø"/>
            </a:pPr>
            <a:r>
              <a:rPr lang="nb-NO" sz="2400" b="0" i="0" dirty="0">
                <a:effectLst/>
                <a:latin typeface="BrownPro Regular"/>
              </a:rPr>
              <a:t>Sikkerhetsdatabladene skal sette </a:t>
            </a:r>
            <a:r>
              <a:rPr lang="nb-NO" sz="2400" dirty="0">
                <a:latin typeface="BrownPro Regular"/>
              </a:rPr>
              <a:t>deg</a:t>
            </a:r>
            <a:r>
              <a:rPr lang="nb-NO" sz="2400" b="0" i="0" dirty="0">
                <a:effectLst/>
                <a:latin typeface="BrownPro Regular"/>
              </a:rPr>
              <a:t> som jobber med eller i nærheten av farlige kjemikalier i stand til å sikre seg mot helseskader.</a:t>
            </a:r>
          </a:p>
          <a:p>
            <a:pPr lvl="0"/>
            <a:endParaRPr lang="nb-NO" sz="2400" b="0" i="0" dirty="0">
              <a:effectLst/>
              <a:latin typeface="BrownPro Regular"/>
            </a:endParaRPr>
          </a:p>
          <a:p>
            <a:pPr marL="342900" lvl="0" indent="-342900">
              <a:buFont typeface="Wingdings" panose="05000000000000000000" pitchFamily="2" charset="2"/>
              <a:buChar char="Ø"/>
            </a:pPr>
            <a:r>
              <a:rPr lang="nb-NO" sz="2400" b="0" i="0" dirty="0">
                <a:effectLst/>
                <a:latin typeface="BrownPro Regular"/>
              </a:rPr>
              <a:t>Arbeidstilsynet har en egen </a:t>
            </a:r>
            <a:r>
              <a:rPr lang="nb-NO" sz="2400" b="1" i="0" u="sng" dirty="0">
                <a:solidFill>
                  <a:srgbClr val="D13C0A"/>
                </a:solidFill>
                <a:effectLst/>
                <a:latin typeface="BrownPro Bold"/>
                <a:hlinkClick r:id="rId3"/>
              </a:rPr>
              <a:t>temaside om stoffkartotek</a:t>
            </a:r>
            <a:r>
              <a:rPr lang="nb-NO" sz="2400" b="0" i="0" dirty="0">
                <a:effectLst/>
                <a:latin typeface="BrownPro Regular"/>
              </a:rPr>
              <a:t> som blant annet beskriver hvordan sikkerhetsdatablad skal være tilgjengelig på arbeidsplassen. Arbeidsgivere i virksomheter som framstiller, pakker, bruker eller oppbevarer helsefarlige stoffer har plikt til å opprette stoffkartotek.</a:t>
            </a:r>
            <a:endParaRPr lang="nb-NO" sz="2400" dirty="0"/>
          </a:p>
        </p:txBody>
      </p:sp>
      <p:pic>
        <p:nvPicPr>
          <p:cNvPr id="7" name="Plassholder for innhold 4">
            <a:extLst>
              <a:ext uri="{FF2B5EF4-FFF2-40B4-BE49-F238E27FC236}">
                <a16:creationId xmlns:a16="http://schemas.microsoft.com/office/drawing/2014/main" id="{4829A328-4BD9-8175-1BDA-36206B2E4F8A}"/>
              </a:ext>
            </a:extLst>
          </p:cNvPr>
          <p:cNvPicPr>
            <a:picLocks noChangeAspect="1"/>
          </p:cNvPicPr>
          <p:nvPr/>
        </p:nvPicPr>
        <p:blipFill>
          <a:blip r:embed="rId4">
            <a:extLst>
              <a:ext uri="{28A0092B-C50C-407E-A947-70E740481C1C}">
                <a14:useLocalDpi xmlns:a14="http://schemas.microsoft.com/office/drawing/2010/main" val="0"/>
              </a:ext>
            </a:extLst>
          </a:blip>
          <a:srcRect l="1864" r="1864"/>
          <a:stretch>
            <a:fillRect/>
          </a:stretch>
        </p:blipFill>
        <p:spPr>
          <a:xfrm>
            <a:off x="4629766" y="4402018"/>
            <a:ext cx="3449538" cy="2455982"/>
          </a:xfrm>
          <a:prstGeom prst="rect">
            <a:avLst/>
          </a:prstGeom>
        </p:spPr>
      </p:pic>
      <p:pic>
        <p:nvPicPr>
          <p:cNvPr id="3" name="Bilde 2" descr="Et bilde som inneholder Grafikk, Font, grafisk design, design&#10;&#10;Automatisk generert beskrivelse">
            <a:extLst>
              <a:ext uri="{FF2B5EF4-FFF2-40B4-BE49-F238E27FC236}">
                <a16:creationId xmlns:a16="http://schemas.microsoft.com/office/drawing/2014/main" id="{6AEA21B4-09B5-17D9-F8AE-F4BDBD687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914338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90220E-D079-4D0A-8F6A-8ADBA9AA3409}"/>
              </a:ext>
            </a:extLst>
          </p:cNvPr>
          <p:cNvSpPr>
            <a:spLocks noGrp="1"/>
          </p:cNvSpPr>
          <p:nvPr>
            <p:ph type="title"/>
          </p:nvPr>
        </p:nvSpPr>
        <p:spPr>
          <a:xfrm>
            <a:off x="871938" y="521358"/>
            <a:ext cx="9977377" cy="1042989"/>
          </a:xfrm>
        </p:spPr>
        <p:txBody>
          <a:bodyPr>
            <a:normAutofit fontScale="90000"/>
          </a:bodyPr>
          <a:lstStyle/>
          <a:p>
            <a:r>
              <a:rPr lang="nb-NO" dirty="0"/>
              <a:t>Størst fare for å få plantevernmidler på huden</a:t>
            </a:r>
          </a:p>
        </p:txBody>
      </p:sp>
      <p:sp>
        <p:nvSpPr>
          <p:cNvPr id="3" name="Plassholder for tekst 2">
            <a:extLst>
              <a:ext uri="{FF2B5EF4-FFF2-40B4-BE49-F238E27FC236}">
                <a16:creationId xmlns:a16="http://schemas.microsoft.com/office/drawing/2014/main" id="{E82A838B-223A-46FE-9222-B98B4A243C65}"/>
              </a:ext>
            </a:extLst>
          </p:cNvPr>
          <p:cNvSpPr>
            <a:spLocks noGrp="1"/>
          </p:cNvSpPr>
          <p:nvPr>
            <p:ph type="body" sz="quarter" idx="13"/>
          </p:nvPr>
        </p:nvSpPr>
        <p:spPr>
          <a:xfrm>
            <a:off x="868102" y="1808206"/>
            <a:ext cx="10521388" cy="3241587"/>
          </a:xfrm>
        </p:spPr>
        <p:txBody>
          <a:bodyPr vert="horz" lIns="0" tIns="0" rIns="0" bIns="0" rtlCol="0" anchor="t">
            <a:noAutofit/>
          </a:bodyPr>
          <a:lstStyle/>
          <a:p>
            <a:pPr marL="342900" indent="-342900">
              <a:lnSpc>
                <a:spcPct val="150000"/>
              </a:lnSpc>
              <a:spcBef>
                <a:spcPts val="0"/>
              </a:spcBef>
              <a:buFont typeface="Wingdings" panose="05000000000000000000" pitchFamily="2" charset="2"/>
              <a:buChar char="Ø"/>
            </a:pPr>
            <a:r>
              <a:rPr lang="nb-NO" sz="2000" dirty="0"/>
              <a:t>Under måling og påfylling av middel før sprøyting</a:t>
            </a:r>
          </a:p>
          <a:p>
            <a:pPr marL="342900" indent="-342900">
              <a:lnSpc>
                <a:spcPct val="150000"/>
              </a:lnSpc>
              <a:spcBef>
                <a:spcPts val="0"/>
              </a:spcBef>
              <a:buFont typeface="Wingdings" panose="05000000000000000000" pitchFamily="2" charset="2"/>
              <a:buChar char="Ø"/>
            </a:pPr>
            <a:r>
              <a:rPr lang="nb-NO" sz="2000" dirty="0"/>
              <a:t>Ved direkte kontakt med sprøyta (skift av dyser, inn og utfolding av bommer)</a:t>
            </a:r>
          </a:p>
          <a:p>
            <a:pPr marL="342900" indent="-342900">
              <a:lnSpc>
                <a:spcPct val="150000"/>
              </a:lnSpc>
              <a:spcBef>
                <a:spcPts val="0"/>
              </a:spcBef>
              <a:buFont typeface="Wingdings" panose="05000000000000000000" pitchFamily="2" charset="2"/>
              <a:buChar char="Ø"/>
            </a:pPr>
            <a:r>
              <a:rPr lang="nb-NO" sz="2000" dirty="0"/>
              <a:t>Ved rengjøring av utstyret etter sprøyting</a:t>
            </a:r>
          </a:p>
          <a:p>
            <a:pPr marL="342900" indent="-342900">
              <a:lnSpc>
                <a:spcPct val="150000"/>
              </a:lnSpc>
              <a:spcBef>
                <a:spcPts val="0"/>
              </a:spcBef>
              <a:buFont typeface="Wingdings" panose="05000000000000000000" pitchFamily="2" charset="2"/>
              <a:buChar char="Ø"/>
            </a:pPr>
            <a:r>
              <a:rPr lang="nb-NO" sz="2000" dirty="0"/>
              <a:t>Ved kontakt med sprøytet kultur</a:t>
            </a:r>
          </a:p>
          <a:p>
            <a:pPr marL="342900" indent="-342900">
              <a:lnSpc>
                <a:spcPct val="150000"/>
              </a:lnSpc>
              <a:spcBef>
                <a:spcPts val="0"/>
              </a:spcBef>
              <a:buFont typeface="Wingdings" panose="05000000000000000000" pitchFamily="2" charset="2"/>
              <a:buChar char="Ø"/>
            </a:pPr>
            <a:r>
              <a:rPr lang="nb-NO" sz="2000" dirty="0"/>
              <a:t>Bruk og behandling av beiset såvare</a:t>
            </a:r>
          </a:p>
          <a:p>
            <a:pPr marL="342900" indent="-342900">
              <a:lnSpc>
                <a:spcPct val="150000"/>
              </a:lnSpc>
              <a:spcBef>
                <a:spcPts val="0"/>
              </a:spcBef>
              <a:buFont typeface="Wingdings" panose="05000000000000000000" pitchFamily="2" charset="2"/>
              <a:buChar char="Ø"/>
            </a:pPr>
            <a:r>
              <a:rPr lang="nb-NO" sz="2000" dirty="0"/>
              <a:t>Ved handtering av tomemballasje (f.eks. sekker som har inneholdt beiset såkorn)</a:t>
            </a:r>
          </a:p>
        </p:txBody>
      </p:sp>
      <p:pic>
        <p:nvPicPr>
          <p:cNvPr id="4" name="Bilde 3" descr="Et bilde som inneholder Grafikk, Font, grafisk design, design&#10;&#10;Automatisk generert beskrivelse">
            <a:extLst>
              <a:ext uri="{FF2B5EF4-FFF2-40B4-BE49-F238E27FC236}">
                <a16:creationId xmlns:a16="http://schemas.microsoft.com/office/drawing/2014/main" id="{C46A336A-4D82-0647-EC1B-10CC4667F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508266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35500"/>
            <a:ext cx="9074512" cy="1042989"/>
          </a:xfrm>
        </p:spPr>
        <p:txBody>
          <a:bodyPr/>
          <a:lstStyle/>
          <a:p>
            <a:r>
              <a:rPr lang="nb-NO" dirty="0"/>
              <a:t>Sikkerhetsdatablader</a:t>
            </a:r>
          </a:p>
        </p:txBody>
      </p:sp>
      <p:sp>
        <p:nvSpPr>
          <p:cNvPr id="4" name="Plassholder for innhold 2">
            <a:extLst>
              <a:ext uri="{FF2B5EF4-FFF2-40B4-BE49-F238E27FC236}">
                <a16:creationId xmlns:a16="http://schemas.microsoft.com/office/drawing/2014/main" id="{399A3D28-F1DD-4926-9BBF-1A13B15A8B59}"/>
              </a:ext>
            </a:extLst>
          </p:cNvPr>
          <p:cNvSpPr txBox="1">
            <a:spLocks/>
          </p:cNvSpPr>
          <p:nvPr/>
        </p:nvSpPr>
        <p:spPr>
          <a:xfrm>
            <a:off x="937683" y="1458596"/>
            <a:ext cx="10983807" cy="4498975"/>
          </a:xfrm>
          <a:prstGeom prst="rect">
            <a:avLst/>
          </a:prstGeom>
        </p:spPr>
        <p:txBody>
          <a:bodyPr>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r>
              <a:rPr lang="nb-NO" sz="2000" dirty="0"/>
              <a:t>Krav til format og innhold i et sikkerhetsdatablad er gitt i REACH-regelverket.</a:t>
            </a:r>
          </a:p>
          <a:p>
            <a:pPr>
              <a:buFont typeface="Wingdings" panose="05000000000000000000" pitchFamily="2" charset="2"/>
              <a:buChar char="Ø"/>
            </a:pPr>
            <a:endParaRPr lang="nb-NO" sz="2000" dirty="0"/>
          </a:p>
          <a:p>
            <a:pPr>
              <a:buFont typeface="Wingdings" panose="05000000000000000000" pitchFamily="2" charset="2"/>
              <a:buChar char="Ø"/>
            </a:pPr>
            <a:r>
              <a:rPr lang="nb-NO" sz="2000" dirty="0"/>
              <a:t>Plantevernmidler skal ha sikkerhetsdatablader hvis de er:</a:t>
            </a:r>
          </a:p>
          <a:p>
            <a:pPr lvl="2"/>
            <a:r>
              <a:rPr lang="nb-NO" sz="2000" dirty="0"/>
              <a:t>Klassifiserte i henhold til CLP</a:t>
            </a:r>
          </a:p>
          <a:p>
            <a:pPr lvl="2"/>
            <a:r>
              <a:rPr lang="nb-NO" sz="2000" dirty="0"/>
              <a:t>Langsomt nedbrytbare i naturen (persistente)</a:t>
            </a:r>
          </a:p>
          <a:p>
            <a:pPr lvl="2"/>
            <a:r>
              <a:rPr lang="nb-NO" sz="2000" dirty="0"/>
              <a:t>Bioakkumulerende (lagres i kroppen til dyr og mennesker)</a:t>
            </a:r>
          </a:p>
          <a:p>
            <a:pPr lvl="2"/>
            <a:r>
              <a:rPr lang="nb-NO" sz="2000" dirty="0"/>
              <a:t>Giftige (toksiske)</a:t>
            </a:r>
          </a:p>
          <a:p>
            <a:pPr lvl="2">
              <a:buFont typeface="Wingdings" panose="05000000000000000000" pitchFamily="2" charset="2"/>
              <a:buChar char="§"/>
            </a:pPr>
            <a:endParaRPr lang="nb-NO" sz="2000" dirty="0"/>
          </a:p>
          <a:p>
            <a:pPr>
              <a:buFont typeface="Wingdings" panose="05000000000000000000" pitchFamily="2" charset="2"/>
              <a:buChar char="Ø"/>
            </a:pPr>
            <a:r>
              <a:rPr lang="nb-NO" sz="2000" dirty="0"/>
              <a:t>Skal være på norsk og inneholde 16 faste punkter.</a:t>
            </a:r>
          </a:p>
          <a:p>
            <a:pPr>
              <a:buFont typeface="Wingdings" panose="05000000000000000000" pitchFamily="2" charset="2"/>
              <a:buChar char="Ø"/>
            </a:pPr>
            <a:endParaRPr lang="nb-NO" sz="2000" dirty="0"/>
          </a:p>
          <a:p>
            <a:pPr>
              <a:buFont typeface="Wingdings" panose="05000000000000000000" pitchFamily="2" charset="2"/>
              <a:buChar char="Ø"/>
            </a:pPr>
            <a:r>
              <a:rPr lang="nb-NO" sz="2000" dirty="0"/>
              <a:t>Leverandører av farlige stoffer og stoffblandinger, har plikt til å levere (utvidet) sikkerhetsdatablad til alle profesjonelle brukere de skal selge til.</a:t>
            </a:r>
          </a:p>
          <a:p>
            <a:pPr marL="457200" lvl="1" indent="0">
              <a:buFont typeface="Arial" panose="020B0604020202020204" pitchFamily="34" charset="0"/>
              <a:buNone/>
            </a:pPr>
            <a:endParaRPr lang="nb-NO" sz="2000" dirty="0"/>
          </a:p>
          <a:p>
            <a:pPr marL="0" indent="0">
              <a:buFont typeface="Calibri" panose="020F0502020204030204" pitchFamily="34" charset="0"/>
              <a:buNone/>
            </a:pPr>
            <a:endParaRPr lang="nb-NO" sz="2000" dirty="0"/>
          </a:p>
        </p:txBody>
      </p:sp>
      <p:pic>
        <p:nvPicPr>
          <p:cNvPr id="3" name="Bilde 2" descr="Et bilde som inneholder Grafikk, Font, grafisk design, design&#10;&#10;Automatisk generert beskrivelse">
            <a:extLst>
              <a:ext uri="{FF2B5EF4-FFF2-40B4-BE49-F238E27FC236}">
                <a16:creationId xmlns:a16="http://schemas.microsoft.com/office/drawing/2014/main" id="{9C1ECC8A-1CA0-D2FA-3DB6-D7F9686B2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74952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7" y="542245"/>
            <a:ext cx="10701233" cy="1042989"/>
          </a:xfrm>
        </p:spPr>
        <p:txBody>
          <a:bodyPr>
            <a:normAutofit fontScale="90000"/>
          </a:bodyPr>
          <a:lstStyle/>
          <a:p>
            <a:r>
              <a:rPr lang="nb-NO" dirty="0"/>
              <a:t>Hvordan bruke et sikkerhetsdatablad? </a:t>
            </a:r>
            <a:r>
              <a:rPr lang="nb-NO" sz="3200" b="1" dirty="0">
                <a:solidFill>
                  <a:schemeClr val="accent6"/>
                </a:solidFill>
              </a:rPr>
              <a:t>(et eksempel)</a:t>
            </a:r>
            <a:endParaRPr lang="nb-NO" b="1" dirty="0">
              <a:solidFill>
                <a:schemeClr val="accent6"/>
              </a:solidFill>
            </a:endParaRPr>
          </a:p>
        </p:txBody>
      </p:sp>
      <p:sp>
        <p:nvSpPr>
          <p:cNvPr id="6" name="TekstSylinder 5">
            <a:extLst>
              <a:ext uri="{FF2B5EF4-FFF2-40B4-BE49-F238E27FC236}">
                <a16:creationId xmlns:a16="http://schemas.microsoft.com/office/drawing/2014/main" id="{B0064965-F261-46E9-BFB1-49B04F34D05C}"/>
              </a:ext>
            </a:extLst>
          </p:cNvPr>
          <p:cNvSpPr txBox="1"/>
          <p:nvPr/>
        </p:nvSpPr>
        <p:spPr>
          <a:xfrm>
            <a:off x="951872" y="1585234"/>
            <a:ext cx="10100937" cy="3416320"/>
          </a:xfrm>
          <a:prstGeom prst="rect">
            <a:avLst/>
          </a:prstGeom>
          <a:noFill/>
        </p:spPr>
        <p:txBody>
          <a:bodyPr wrap="square">
            <a:spAutoFit/>
          </a:bodyPr>
          <a:lstStyle/>
          <a:p>
            <a:pPr marL="342900" lvl="0" indent="-342900">
              <a:buFont typeface="Wingdings" panose="05000000000000000000" pitchFamily="2" charset="2"/>
              <a:buChar char="Ø"/>
            </a:pPr>
            <a:r>
              <a:rPr lang="nb-NO" dirty="0"/>
              <a:t>Starte med å bla opp i punkt 2 først for å finne ut hva faren ved produktet er. </a:t>
            </a:r>
          </a:p>
          <a:p>
            <a:pPr marL="342900" lvl="0" indent="-342900">
              <a:buFont typeface="Wingdings" panose="05000000000000000000" pitchFamily="2" charset="2"/>
              <a:buChar char="Ø"/>
            </a:pPr>
            <a:endParaRPr lang="nb-NO" dirty="0"/>
          </a:p>
          <a:p>
            <a:pPr marL="342900" lvl="0" indent="-342900">
              <a:buFont typeface="Wingdings" panose="05000000000000000000" pitchFamily="2" charset="2"/>
              <a:buChar char="Ø"/>
            </a:pPr>
            <a:r>
              <a:rPr lang="nb-NO" dirty="0"/>
              <a:t>Så lese i punkt 8 og sjekke hva som anbefales av vernetiltak og vurdere om man har det utstyret/de tiltak som trengs for å jobbe trygt med dette produktet. </a:t>
            </a:r>
          </a:p>
          <a:p>
            <a:pPr marL="342900" lvl="0" indent="-342900">
              <a:buFont typeface="Wingdings" panose="05000000000000000000" pitchFamily="2" charset="2"/>
              <a:buChar char="Ø"/>
            </a:pPr>
            <a:endParaRPr lang="nb-NO" dirty="0"/>
          </a:p>
          <a:p>
            <a:pPr marL="342900" lvl="0" indent="-342900">
              <a:buFont typeface="Wingdings" panose="05000000000000000000" pitchFamily="2" charset="2"/>
              <a:buChar char="Ø"/>
            </a:pPr>
            <a:r>
              <a:rPr lang="nb-NO" dirty="0"/>
              <a:t>Deretter kan de sjekke punkt 5 og se om han har de nødvendige brannslokningsutstyret på plass og punkt 7 for å se om det er spesielle krav til lagring og om eget lagerrom/skap er i henhold til disse kravene.</a:t>
            </a:r>
          </a:p>
          <a:p>
            <a:pPr marL="342900" lvl="0" indent="-342900">
              <a:buFont typeface="Wingdings" panose="05000000000000000000" pitchFamily="2" charset="2"/>
              <a:buChar char="Ø"/>
            </a:pPr>
            <a:endParaRPr lang="nb-NO" dirty="0"/>
          </a:p>
          <a:p>
            <a:pPr marL="342900" lvl="0" indent="-342900">
              <a:buFont typeface="Wingdings" panose="05000000000000000000" pitchFamily="2" charset="2"/>
              <a:buChar char="Ø"/>
            </a:pPr>
            <a:r>
              <a:rPr lang="nb-NO" dirty="0"/>
              <a:t>Så kan det også være lurt å ha kikka litt på punkt 4 om førstehjelp og tenke på hvordan de skal sikre at databladet er lett tilgjengelig hvis en ulykke skjer sånn at det kan tas med til legen uten å måtte bruke tid på å finne det.</a:t>
            </a:r>
          </a:p>
        </p:txBody>
      </p:sp>
      <p:pic>
        <p:nvPicPr>
          <p:cNvPr id="3" name="Bilde 2" descr="Et bilde som inneholder Grafikk, Font, grafisk design, design&#10;&#10;Automatisk generert beskrivelse">
            <a:extLst>
              <a:ext uri="{FF2B5EF4-FFF2-40B4-BE49-F238E27FC236}">
                <a16:creationId xmlns:a16="http://schemas.microsoft.com/office/drawing/2014/main" id="{98DF18EC-F095-EB64-D023-02D1F4391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77490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836673" y="235500"/>
            <a:ext cx="10779969" cy="1042989"/>
          </a:xfrm>
        </p:spPr>
        <p:txBody>
          <a:bodyPr>
            <a:normAutofit fontScale="90000"/>
          </a:bodyPr>
          <a:lstStyle/>
          <a:p>
            <a:r>
              <a:rPr lang="nb-NO" sz="4000" dirty="0"/>
              <a:t>Sikkerhetsdatabladene skal inneholde 16 faste punkter:</a:t>
            </a:r>
            <a:endParaRPr lang="nb-NO" dirty="0"/>
          </a:p>
        </p:txBody>
      </p:sp>
      <p:sp>
        <p:nvSpPr>
          <p:cNvPr id="4" name="Plassholder for tekst 2">
            <a:extLst>
              <a:ext uri="{FF2B5EF4-FFF2-40B4-BE49-F238E27FC236}">
                <a16:creationId xmlns:a16="http://schemas.microsoft.com/office/drawing/2014/main" id="{8DD7AF72-4F9C-4FAE-B943-52DDC6CF5F71}"/>
              </a:ext>
            </a:extLst>
          </p:cNvPr>
          <p:cNvSpPr txBox="1">
            <a:spLocks/>
          </p:cNvSpPr>
          <p:nvPr/>
        </p:nvSpPr>
        <p:spPr>
          <a:xfrm>
            <a:off x="728578" y="1752510"/>
            <a:ext cx="5683252" cy="4407657"/>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mj-lt"/>
              <a:buAutoNum type="arabicPeriod"/>
            </a:pPr>
            <a:r>
              <a:rPr lang="nb-NO" sz="1800" dirty="0"/>
              <a:t> Identifikasjon av stoffet/stoffblandingen </a:t>
            </a:r>
            <a:br>
              <a:rPr lang="nb-NO" sz="1800" dirty="0"/>
            </a:br>
            <a:r>
              <a:rPr lang="nb-NO" sz="1800" dirty="0"/>
              <a:t>og av selskapet/foretaket </a:t>
            </a:r>
          </a:p>
          <a:p>
            <a:pPr>
              <a:lnSpc>
                <a:spcPct val="150000"/>
              </a:lnSpc>
              <a:buFont typeface="+mj-lt"/>
              <a:buAutoNum type="arabicPeriod"/>
            </a:pPr>
            <a:r>
              <a:rPr lang="nb-NO" sz="1800" dirty="0"/>
              <a:t> Fareidentifikasjon</a:t>
            </a:r>
          </a:p>
          <a:p>
            <a:pPr>
              <a:lnSpc>
                <a:spcPct val="150000"/>
              </a:lnSpc>
              <a:buFont typeface="+mj-lt"/>
              <a:buAutoNum type="arabicPeriod"/>
            </a:pPr>
            <a:r>
              <a:rPr lang="nb-NO" sz="1800" dirty="0"/>
              <a:t> Sammensetning/opplysninger om bestanddeler</a:t>
            </a:r>
          </a:p>
          <a:p>
            <a:pPr>
              <a:lnSpc>
                <a:spcPct val="150000"/>
              </a:lnSpc>
              <a:buFont typeface="+mj-lt"/>
              <a:buAutoNum type="arabicPeriod"/>
            </a:pPr>
            <a:r>
              <a:rPr lang="nb-NO" sz="1800" dirty="0"/>
              <a:t> Førstehjelpstiltak</a:t>
            </a:r>
          </a:p>
          <a:p>
            <a:pPr>
              <a:lnSpc>
                <a:spcPct val="150000"/>
              </a:lnSpc>
              <a:buFont typeface="+mj-lt"/>
              <a:buAutoNum type="arabicPeriod"/>
            </a:pPr>
            <a:r>
              <a:rPr lang="nb-NO" sz="1800" dirty="0"/>
              <a:t> Brannslokkingstiltak</a:t>
            </a:r>
          </a:p>
          <a:p>
            <a:pPr>
              <a:lnSpc>
                <a:spcPct val="150000"/>
              </a:lnSpc>
              <a:buFont typeface="+mj-lt"/>
              <a:buAutoNum type="arabicPeriod"/>
            </a:pPr>
            <a:r>
              <a:rPr lang="nb-NO" sz="1800" dirty="0"/>
              <a:t> Tiltak ved utilsiktet utslipp</a:t>
            </a:r>
          </a:p>
          <a:p>
            <a:pPr>
              <a:lnSpc>
                <a:spcPct val="150000"/>
              </a:lnSpc>
              <a:buFont typeface="+mj-lt"/>
              <a:buAutoNum type="arabicPeriod"/>
            </a:pPr>
            <a:r>
              <a:rPr lang="nb-NO" sz="1800" dirty="0"/>
              <a:t> Håndtering og lagring</a:t>
            </a:r>
          </a:p>
          <a:p>
            <a:pPr>
              <a:lnSpc>
                <a:spcPct val="150000"/>
              </a:lnSpc>
              <a:buFont typeface="+mj-lt"/>
              <a:buAutoNum type="arabicPeriod"/>
            </a:pPr>
            <a:r>
              <a:rPr lang="nb-NO" sz="1800" dirty="0"/>
              <a:t> Eksponeringskontroll / personligbeskyttelse</a:t>
            </a:r>
          </a:p>
          <a:p>
            <a:endParaRPr lang="nb-NO" sz="1200" dirty="0"/>
          </a:p>
        </p:txBody>
      </p:sp>
      <p:sp>
        <p:nvSpPr>
          <p:cNvPr id="6" name="Rektangel 5">
            <a:extLst>
              <a:ext uri="{FF2B5EF4-FFF2-40B4-BE49-F238E27FC236}">
                <a16:creationId xmlns:a16="http://schemas.microsoft.com/office/drawing/2014/main" id="{32A92135-6CE4-40DD-801D-DD7236CBAF8D}"/>
              </a:ext>
            </a:extLst>
          </p:cNvPr>
          <p:cNvSpPr/>
          <p:nvPr/>
        </p:nvSpPr>
        <p:spPr>
          <a:xfrm>
            <a:off x="6508748" y="1752510"/>
            <a:ext cx="5683252" cy="4529445"/>
          </a:xfrm>
          <a:prstGeom prst="rect">
            <a:avLst/>
          </a:prstGeom>
        </p:spPr>
        <p:txBody>
          <a:bodyPr wrap="square">
            <a:spAutoFit/>
          </a:bodyPr>
          <a:lstStyle/>
          <a:p>
            <a:pPr marL="230400" indent="-226800">
              <a:lnSpc>
                <a:spcPct val="150000"/>
              </a:lnSpc>
              <a:spcBef>
                <a:spcPts val="1000"/>
              </a:spcBef>
            </a:pPr>
            <a:r>
              <a:rPr lang="nb-NO" dirty="0"/>
              <a:t>9. Fysiske og kjemiske egenskaper</a:t>
            </a:r>
          </a:p>
          <a:p>
            <a:pPr marL="230400" indent="-226800">
              <a:lnSpc>
                <a:spcPct val="150000"/>
              </a:lnSpc>
              <a:spcBef>
                <a:spcPts val="1000"/>
              </a:spcBef>
            </a:pPr>
            <a:r>
              <a:rPr lang="nb-NO" dirty="0"/>
              <a:t>10. Stabilitet og reaktivitet</a:t>
            </a:r>
          </a:p>
          <a:p>
            <a:pPr marL="230400" indent="-226800">
              <a:lnSpc>
                <a:spcPct val="150000"/>
              </a:lnSpc>
              <a:spcBef>
                <a:spcPts val="1000"/>
              </a:spcBef>
            </a:pPr>
            <a:r>
              <a:rPr lang="nb-NO" dirty="0"/>
              <a:t>11. Toksikologiske opplysninger</a:t>
            </a:r>
          </a:p>
          <a:p>
            <a:pPr marL="230400" indent="-226800">
              <a:lnSpc>
                <a:spcPct val="150000"/>
              </a:lnSpc>
              <a:spcBef>
                <a:spcPts val="1000"/>
              </a:spcBef>
            </a:pPr>
            <a:r>
              <a:rPr lang="nb-NO" dirty="0"/>
              <a:t>12. Økologiske opplysninger</a:t>
            </a:r>
          </a:p>
          <a:p>
            <a:pPr marL="230400" indent="-226800">
              <a:lnSpc>
                <a:spcPct val="150000"/>
              </a:lnSpc>
              <a:spcBef>
                <a:spcPts val="1000"/>
              </a:spcBef>
            </a:pPr>
            <a:r>
              <a:rPr lang="nb-NO" dirty="0"/>
              <a:t>13. Disponering</a:t>
            </a:r>
          </a:p>
          <a:p>
            <a:pPr marL="230400" indent="-226800">
              <a:lnSpc>
                <a:spcPct val="150000"/>
              </a:lnSpc>
              <a:spcBef>
                <a:spcPts val="1000"/>
              </a:spcBef>
            </a:pPr>
            <a:r>
              <a:rPr lang="nb-NO" dirty="0"/>
              <a:t>14. Transportopplysninger</a:t>
            </a:r>
          </a:p>
          <a:p>
            <a:pPr marL="230400" indent="-226800">
              <a:lnSpc>
                <a:spcPct val="150000"/>
              </a:lnSpc>
              <a:spcBef>
                <a:spcPts val="1000"/>
              </a:spcBef>
            </a:pPr>
            <a:r>
              <a:rPr lang="nb-NO" dirty="0"/>
              <a:t>15. Opplysninger om bestemmelser</a:t>
            </a:r>
          </a:p>
          <a:p>
            <a:pPr marL="230400" indent="-226800">
              <a:lnSpc>
                <a:spcPct val="150000"/>
              </a:lnSpc>
              <a:spcBef>
                <a:spcPts val="1000"/>
              </a:spcBef>
            </a:pPr>
            <a:r>
              <a:rPr lang="nb-NO" dirty="0"/>
              <a:t>16. Andre opplysninger</a:t>
            </a:r>
          </a:p>
          <a:p>
            <a:endParaRPr lang="nb-NO" sz="1400" dirty="0"/>
          </a:p>
        </p:txBody>
      </p:sp>
      <p:pic>
        <p:nvPicPr>
          <p:cNvPr id="3" name="Bilde 2" descr="Et bilde som inneholder Grafikk, Font, grafisk design, design&#10;&#10;Automatisk generert beskrivelse">
            <a:extLst>
              <a:ext uri="{FF2B5EF4-FFF2-40B4-BE49-F238E27FC236}">
                <a16:creationId xmlns:a16="http://schemas.microsoft.com/office/drawing/2014/main" id="{9E35C674-FCD1-01CF-FBF2-205B7288F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214220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69859"/>
            <a:ext cx="9074512" cy="1042989"/>
          </a:xfrm>
        </p:spPr>
        <p:txBody>
          <a:bodyPr/>
          <a:lstStyle/>
          <a:p>
            <a:r>
              <a:rPr lang="nb-NO" dirty="0"/>
              <a:t>Sikkerhetsdatablad</a:t>
            </a:r>
          </a:p>
        </p:txBody>
      </p:sp>
      <p:sp>
        <p:nvSpPr>
          <p:cNvPr id="6" name="TekstSylinder 5">
            <a:extLst>
              <a:ext uri="{FF2B5EF4-FFF2-40B4-BE49-F238E27FC236}">
                <a16:creationId xmlns:a16="http://schemas.microsoft.com/office/drawing/2014/main" id="{4DE925C6-601D-495B-96BC-62B06DFF2D2E}"/>
              </a:ext>
            </a:extLst>
          </p:cNvPr>
          <p:cNvSpPr txBox="1"/>
          <p:nvPr/>
        </p:nvSpPr>
        <p:spPr>
          <a:xfrm>
            <a:off x="894651" y="1618226"/>
            <a:ext cx="10123869" cy="3323987"/>
          </a:xfrm>
          <a:prstGeom prst="rect">
            <a:avLst/>
          </a:prstGeom>
          <a:noFill/>
        </p:spPr>
        <p:txBody>
          <a:bodyPr wrap="square">
            <a:spAutoFit/>
          </a:bodyPr>
          <a:lstStyle/>
          <a:p>
            <a:pPr marL="457200" indent="-457200">
              <a:buFont typeface="Wingdings" panose="05000000000000000000" pitchFamily="2" charset="2"/>
              <a:buChar char="Ø"/>
            </a:pPr>
            <a:r>
              <a:rPr lang="nb-NO" sz="2400" dirty="0"/>
              <a:t>Leverandører er pliktig til å stille sikkerhetsdatablad til rådighet for mottaker i en «aktiv handling»</a:t>
            </a:r>
          </a:p>
          <a:p>
            <a:endParaRPr lang="nb-NO" sz="2400" dirty="0"/>
          </a:p>
          <a:p>
            <a:pPr marL="457200" indent="-457200">
              <a:buFont typeface="Wingdings" panose="05000000000000000000" pitchFamily="2" charset="2"/>
              <a:buChar char="Ø"/>
            </a:pPr>
            <a:r>
              <a:rPr lang="nb-NO" sz="2400" dirty="0"/>
              <a:t>Legge sikkerhetsdatabladet tilgjengelig  på leverandørens hjemmeside eller i en database er ikke nok. Her kan man motta sikkerhetsdatabladet enten utskrevet, eller tilsendt på e-post</a:t>
            </a:r>
          </a:p>
          <a:p>
            <a:endParaRPr lang="nb-NO" sz="2400" dirty="0"/>
          </a:p>
          <a:p>
            <a:pPr marL="457200" indent="-457200">
              <a:buFont typeface="Wingdings" panose="05000000000000000000" pitchFamily="2" charset="2"/>
              <a:buChar char="Ø"/>
            </a:pPr>
            <a:r>
              <a:rPr lang="nb-NO" sz="2400" dirty="0"/>
              <a:t>Må sikre seg at det er siste utgave av sikkerhetsdatabladet</a:t>
            </a:r>
          </a:p>
          <a:p>
            <a:endParaRPr lang="nb-NO" sz="1600" dirty="0"/>
          </a:p>
        </p:txBody>
      </p:sp>
      <p:pic>
        <p:nvPicPr>
          <p:cNvPr id="3" name="Bilde 2" descr="Et bilde som inneholder Grafikk, Font, grafisk design, design&#10;&#10;Automatisk generert beskrivelse">
            <a:extLst>
              <a:ext uri="{FF2B5EF4-FFF2-40B4-BE49-F238E27FC236}">
                <a16:creationId xmlns:a16="http://schemas.microsoft.com/office/drawing/2014/main" id="{790689EB-D5A4-AA0D-EC93-E5D8EB5C8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59144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882581" y="323883"/>
            <a:ext cx="9074512" cy="1042989"/>
          </a:xfrm>
        </p:spPr>
        <p:txBody>
          <a:bodyPr/>
          <a:lstStyle/>
          <a:p>
            <a:r>
              <a:rPr lang="nb-NO" dirty="0"/>
              <a:t>Håndteringsfrist og behandlingsfrist</a:t>
            </a:r>
          </a:p>
        </p:txBody>
      </p:sp>
      <p:sp>
        <p:nvSpPr>
          <p:cNvPr id="6" name="TekstSylinder 5">
            <a:extLst>
              <a:ext uri="{FF2B5EF4-FFF2-40B4-BE49-F238E27FC236}">
                <a16:creationId xmlns:a16="http://schemas.microsoft.com/office/drawing/2014/main" id="{A32E5F1E-1C3F-4D1E-BBC9-7CF4BFAD2C0E}"/>
              </a:ext>
            </a:extLst>
          </p:cNvPr>
          <p:cNvSpPr txBox="1"/>
          <p:nvPr/>
        </p:nvSpPr>
        <p:spPr>
          <a:xfrm>
            <a:off x="782291" y="1544257"/>
            <a:ext cx="6888509" cy="3170099"/>
          </a:xfrm>
          <a:prstGeom prst="rect">
            <a:avLst/>
          </a:prstGeom>
          <a:noFill/>
        </p:spPr>
        <p:txBody>
          <a:bodyPr wrap="square">
            <a:spAutoFit/>
          </a:bodyPr>
          <a:lstStyle/>
          <a:p>
            <a:pPr marL="342900" lvl="0" indent="-342900">
              <a:buFont typeface="Wingdings" panose="05000000000000000000" pitchFamily="2" charset="2"/>
              <a:buChar char="Ø"/>
            </a:pPr>
            <a:r>
              <a:rPr lang="nb-NO" sz="2000" b="1" dirty="0"/>
              <a:t>«Håndteringsfrist» </a:t>
            </a:r>
            <a:r>
              <a:rPr lang="nb-NO" sz="2000" dirty="0"/>
              <a:t>er tidsrommet etter at man har sprøytet da man ikke skal gå inn i området som er behandlet med plantevernmidler, og ikke arbeide med kulturen uten bruk av verneutstyr </a:t>
            </a:r>
          </a:p>
          <a:p>
            <a:pPr marL="342900" lvl="0" indent="-342900">
              <a:buFont typeface="Wingdings" panose="05000000000000000000" pitchFamily="2" charset="2"/>
              <a:buChar char="Ø"/>
            </a:pPr>
            <a:endParaRPr lang="nb-NO" sz="2000" dirty="0"/>
          </a:p>
          <a:p>
            <a:pPr marL="342900" lvl="0" indent="-342900">
              <a:buFont typeface="Wingdings" panose="05000000000000000000" pitchFamily="2" charset="2"/>
              <a:buChar char="Ø"/>
            </a:pPr>
            <a:r>
              <a:rPr lang="nb-NO" sz="2000" dirty="0"/>
              <a:t>Det er vanligst med en håndteringsfrist på 24 eller 48 timer </a:t>
            </a:r>
          </a:p>
          <a:p>
            <a:pPr marL="342900" lvl="0" indent="-342900">
              <a:buFont typeface="Wingdings" panose="05000000000000000000" pitchFamily="2" charset="2"/>
              <a:buChar char="Ø"/>
            </a:pPr>
            <a:endParaRPr lang="nb-NO" sz="2000" dirty="0"/>
          </a:p>
          <a:p>
            <a:pPr marL="342900" lvl="0" indent="-342900">
              <a:buFont typeface="Wingdings" panose="05000000000000000000" pitchFamily="2" charset="2"/>
              <a:buChar char="Ø"/>
            </a:pPr>
            <a:r>
              <a:rPr lang="nb-NO" sz="2000" b="1" dirty="0"/>
              <a:t>«Behandlingsfrist» </a:t>
            </a:r>
            <a:r>
              <a:rPr lang="nb-NO" sz="2000" dirty="0"/>
              <a:t>er fra siste behandling til </a:t>
            </a:r>
          </a:p>
          <a:p>
            <a:pPr marL="0" lvl="0" indent="0">
              <a:buNone/>
            </a:pPr>
            <a:r>
              <a:rPr lang="nb-NO" sz="2000" dirty="0"/>
              <a:t>     høsting/beiteslipp</a:t>
            </a:r>
          </a:p>
        </p:txBody>
      </p:sp>
      <p:grpSp>
        <p:nvGrpSpPr>
          <p:cNvPr id="7" name="Group 202">
            <a:extLst>
              <a:ext uri="{FF2B5EF4-FFF2-40B4-BE49-F238E27FC236}">
                <a16:creationId xmlns:a16="http://schemas.microsoft.com/office/drawing/2014/main" id="{48B48658-1549-4D8F-81D2-89D5805A5C5C}"/>
              </a:ext>
            </a:extLst>
          </p:cNvPr>
          <p:cNvGrpSpPr/>
          <p:nvPr/>
        </p:nvGrpSpPr>
        <p:grpSpPr>
          <a:xfrm>
            <a:off x="9279564" y="1520753"/>
            <a:ext cx="2275221" cy="3079121"/>
            <a:chOff x="6002341" y="3479804"/>
            <a:chExt cx="2009778" cy="2684458"/>
          </a:xfrm>
        </p:grpSpPr>
        <p:sp>
          <p:nvSpPr>
            <p:cNvPr id="8" name="Freeform 6">
              <a:extLst>
                <a:ext uri="{FF2B5EF4-FFF2-40B4-BE49-F238E27FC236}">
                  <a16:creationId xmlns:a16="http://schemas.microsoft.com/office/drawing/2014/main" id="{00CB8049-AF32-4BAE-905D-B15EDEA0399E}"/>
                </a:ext>
              </a:extLst>
            </p:cNvPr>
            <p:cNvSpPr/>
            <p:nvPr/>
          </p:nvSpPr>
          <p:spPr>
            <a:xfrm>
              <a:off x="6002341" y="3479804"/>
              <a:ext cx="2009778" cy="2662239"/>
            </a:xfrm>
            <a:custGeom>
              <a:avLst/>
              <a:gdLst>
                <a:gd name="f0" fmla="val 10800000"/>
                <a:gd name="f1" fmla="val 5400000"/>
                <a:gd name="f2" fmla="val 360"/>
                <a:gd name="f3" fmla="val 180"/>
                <a:gd name="f4" fmla="val w"/>
                <a:gd name="f5" fmla="val h"/>
                <a:gd name="f6" fmla="val 0"/>
                <a:gd name="f7" fmla="val 3797"/>
                <a:gd name="f8" fmla="val 5030"/>
                <a:gd name="f9" fmla="val 2489"/>
                <a:gd name="f10" fmla="val 50"/>
                <a:gd name="f11" fmla="val 2488"/>
                <a:gd name="f12" fmla="val 62"/>
                <a:gd name="f13" fmla="val 2486"/>
                <a:gd name="f14" fmla="val 75"/>
                <a:gd name="f15" fmla="val 86"/>
                <a:gd name="f16" fmla="val 2494"/>
                <a:gd name="f17" fmla="val 96"/>
                <a:gd name="f18" fmla="val 2611"/>
                <a:gd name="f19" fmla="val 105"/>
                <a:gd name="f20" fmla="val 2729"/>
                <a:gd name="f21" fmla="val 121"/>
                <a:gd name="f22" fmla="val 2842"/>
                <a:gd name="f23" fmla="val 141"/>
                <a:gd name="f24" fmla="val 2953"/>
                <a:gd name="f25" fmla="val 172"/>
                <a:gd name="f26" fmla="val 3059"/>
                <a:gd name="f27" fmla="val 209"/>
                <a:gd name="f28" fmla="val 3163"/>
                <a:gd name="f29" fmla="val 257"/>
                <a:gd name="f30" fmla="val 3263"/>
                <a:gd name="f31" fmla="val 314"/>
                <a:gd name="f32" fmla="val 3358"/>
                <a:gd name="f33" fmla="val 385"/>
                <a:gd name="f34" fmla="val 3408"/>
                <a:gd name="f35" fmla="val 422"/>
                <a:gd name="f36" fmla="val 3457"/>
                <a:gd name="f37" fmla="val 464"/>
                <a:gd name="f38" fmla="val 3501"/>
                <a:gd name="f39" fmla="val 508"/>
                <a:gd name="f40" fmla="val 3545"/>
                <a:gd name="f41" fmla="val 557"/>
                <a:gd name="f42" fmla="val 3584"/>
                <a:gd name="f43" fmla="val 605"/>
                <a:gd name="f44" fmla="val 3622"/>
                <a:gd name="f45" fmla="val 658"/>
                <a:gd name="f46" fmla="val 3658"/>
                <a:gd name="f47" fmla="val 711"/>
                <a:gd name="f48" fmla="val 3693"/>
                <a:gd name="f49" fmla="val 765"/>
                <a:gd name="f50" fmla="val 3719"/>
                <a:gd name="f51" fmla="val 818"/>
                <a:gd name="f52" fmla="val 3741"/>
                <a:gd name="f53" fmla="val 875"/>
                <a:gd name="f54" fmla="val 3758"/>
                <a:gd name="f55" fmla="val 932"/>
                <a:gd name="f56" fmla="val 3771"/>
                <a:gd name="f57" fmla="val 993"/>
                <a:gd name="f58" fmla="val 3778"/>
                <a:gd name="f59" fmla="val 1053"/>
                <a:gd name="f60" fmla="val 3785"/>
                <a:gd name="f61" fmla="val 1114"/>
                <a:gd name="f62" fmla="val 3791"/>
                <a:gd name="f63" fmla="val 1176"/>
                <a:gd name="f64" fmla="val 1239"/>
                <a:gd name="f65" fmla="val 3796"/>
                <a:gd name="f66" fmla="val 1267"/>
                <a:gd name="f67" fmla="val 3794"/>
                <a:gd name="f68" fmla="val 1296"/>
                <a:gd name="f69" fmla="val 3793"/>
                <a:gd name="f70" fmla="val 1327"/>
                <a:gd name="f71" fmla="val 1358"/>
                <a:gd name="f72" fmla="val 3787"/>
                <a:gd name="f73" fmla="val 1389"/>
                <a:gd name="f74" fmla="val 3782"/>
                <a:gd name="f75" fmla="val 1420"/>
                <a:gd name="f76" fmla="val 3777"/>
                <a:gd name="f77" fmla="val 1450"/>
                <a:gd name="f78" fmla="val 3769"/>
                <a:gd name="f79" fmla="val 1483"/>
                <a:gd name="f80" fmla="val 3765"/>
                <a:gd name="f81" fmla="val 1491"/>
                <a:gd name="f82" fmla="val 3763"/>
                <a:gd name="f83" fmla="val 1503"/>
                <a:gd name="f84" fmla="val 3762"/>
                <a:gd name="f85" fmla="val 1513"/>
                <a:gd name="f86" fmla="val 1525"/>
                <a:gd name="f87" fmla="val 3760"/>
                <a:gd name="f88" fmla="val 1536"/>
                <a:gd name="f89" fmla="val 3759"/>
                <a:gd name="f90" fmla="val 1547"/>
                <a:gd name="f91" fmla="val 1558"/>
                <a:gd name="f92" fmla="val 3755"/>
                <a:gd name="f93" fmla="val 1569"/>
                <a:gd name="f94" fmla="val 1577"/>
                <a:gd name="f95" fmla="val 3734"/>
                <a:gd name="f96" fmla="val 1563"/>
                <a:gd name="f97" fmla="val 3733"/>
                <a:gd name="f98" fmla="val 1553"/>
                <a:gd name="f99" fmla="val 1541"/>
                <a:gd name="f100" fmla="val 3736"/>
                <a:gd name="f101" fmla="val 1531"/>
                <a:gd name="f102" fmla="val 3738"/>
                <a:gd name="f103" fmla="val 1519"/>
                <a:gd name="f104" fmla="val 1511"/>
                <a:gd name="f105" fmla="val 3743"/>
                <a:gd name="f106" fmla="val 1499"/>
                <a:gd name="f107" fmla="val 3744"/>
                <a:gd name="f108" fmla="val 1490"/>
                <a:gd name="f109" fmla="val 3731"/>
                <a:gd name="f110" fmla="val 1418"/>
                <a:gd name="f111" fmla="val 3715"/>
                <a:gd name="f112" fmla="val 1351"/>
                <a:gd name="f113" fmla="val 3694"/>
                <a:gd name="f114" fmla="val 1283"/>
                <a:gd name="f115" fmla="val 3669"/>
                <a:gd name="f116" fmla="val 1220"/>
                <a:gd name="f117" fmla="val 3639"/>
                <a:gd name="f118" fmla="val 1157"/>
                <a:gd name="f119" fmla="val 3605"/>
                <a:gd name="f120" fmla="val 1097"/>
                <a:gd name="f121" fmla="val 3567"/>
                <a:gd name="f122" fmla="val 1039"/>
                <a:gd name="f123" fmla="val 3526"/>
                <a:gd name="f124" fmla="val 988"/>
                <a:gd name="f125" fmla="val 3529"/>
                <a:gd name="f126" fmla="val 984"/>
                <a:gd name="f127" fmla="val 3515"/>
                <a:gd name="f128" fmla="val 969"/>
                <a:gd name="f129" fmla="val 3504"/>
                <a:gd name="f130" fmla="val 954"/>
                <a:gd name="f131" fmla="val 3490"/>
                <a:gd name="f132" fmla="val 940"/>
                <a:gd name="f133" fmla="val 3477"/>
                <a:gd name="f134" fmla="val 926"/>
                <a:gd name="f135" fmla="val 3462"/>
                <a:gd name="f136" fmla="val 912"/>
                <a:gd name="f137" fmla="val 3451"/>
                <a:gd name="f138" fmla="val 899"/>
                <a:gd name="f139" fmla="val 3440"/>
                <a:gd name="f140" fmla="val 885"/>
                <a:gd name="f141" fmla="val 3435"/>
                <a:gd name="f142" fmla="val 877"/>
                <a:gd name="f143" fmla="val 3423"/>
                <a:gd name="f144" fmla="val 871"/>
                <a:gd name="f145" fmla="val 3414"/>
                <a:gd name="f146" fmla="val 865"/>
                <a:gd name="f147" fmla="val 3407"/>
                <a:gd name="f148" fmla="val 857"/>
                <a:gd name="f149" fmla="val 3399"/>
                <a:gd name="f150" fmla="val 852"/>
                <a:gd name="f151" fmla="val 3354"/>
                <a:gd name="f152" fmla="val 815"/>
                <a:gd name="f153" fmla="val 3308"/>
                <a:gd name="f154" fmla="val 781"/>
                <a:gd name="f155" fmla="val 749"/>
                <a:gd name="f156" fmla="val 3217"/>
                <a:gd name="f157" fmla="val 721"/>
                <a:gd name="f158" fmla="val 3169"/>
                <a:gd name="f159" fmla="val 692"/>
                <a:gd name="f160" fmla="val 3122"/>
                <a:gd name="f161" fmla="val 667"/>
                <a:gd name="f162" fmla="val 3072"/>
                <a:gd name="f163" fmla="val 640"/>
                <a:gd name="f164" fmla="val 3024"/>
                <a:gd name="f165" fmla="val 618"/>
                <a:gd name="f166" fmla="val 3010"/>
                <a:gd name="f167" fmla="val 614"/>
                <a:gd name="f168" fmla="val 2997"/>
                <a:gd name="f169" fmla="val 609"/>
                <a:gd name="f170" fmla="val 2985"/>
                <a:gd name="f171" fmla="val 2974"/>
                <a:gd name="f172" fmla="val 601"/>
                <a:gd name="f173" fmla="val 2960"/>
                <a:gd name="f174" fmla="val 595"/>
                <a:gd name="f175" fmla="val 2949"/>
                <a:gd name="f176" fmla="val 589"/>
                <a:gd name="f177" fmla="val 2937"/>
                <a:gd name="f178" fmla="val 585"/>
                <a:gd name="f179" fmla="val 2925"/>
                <a:gd name="f180" fmla="val 583"/>
                <a:gd name="f181" fmla="val 2909"/>
                <a:gd name="f182" fmla="val 573"/>
                <a:gd name="f183" fmla="val 2896"/>
                <a:gd name="f184" fmla="val 571"/>
                <a:gd name="f185" fmla="val 2881"/>
                <a:gd name="f186" fmla="val 568"/>
                <a:gd name="f187" fmla="val 2867"/>
                <a:gd name="f188" fmla="val 565"/>
                <a:gd name="f189" fmla="val 2818"/>
                <a:gd name="f190" fmla="val 552"/>
                <a:gd name="f191" fmla="val 2773"/>
                <a:gd name="f192" fmla="val 543"/>
                <a:gd name="f193" fmla="val 2726"/>
                <a:gd name="f194" fmla="val 535"/>
                <a:gd name="f195" fmla="val 2680"/>
                <a:gd name="f196" fmla="val 529"/>
                <a:gd name="f197" fmla="val 2632"/>
                <a:gd name="f198" fmla="val 521"/>
                <a:gd name="f199" fmla="val 2585"/>
                <a:gd name="f200" fmla="val 518"/>
                <a:gd name="f201" fmla="val 2535"/>
                <a:gd name="f202" fmla="val 514"/>
                <a:gd name="f203" fmla="val 2480"/>
                <a:gd name="f204" fmla="val 523"/>
                <a:gd name="f205" fmla="val 2479"/>
                <a:gd name="f206" fmla="val 536"/>
                <a:gd name="f207" fmla="val 2478"/>
                <a:gd name="f208" fmla="val 548"/>
                <a:gd name="f209" fmla="val 561"/>
                <a:gd name="f210" fmla="val 586"/>
                <a:gd name="f211" fmla="val 2476"/>
                <a:gd name="f212" fmla="val 596"/>
                <a:gd name="f213" fmla="val 608"/>
                <a:gd name="f214" fmla="val 617"/>
                <a:gd name="f215" fmla="val 626"/>
                <a:gd name="f216" fmla="val 634"/>
                <a:gd name="f217" fmla="val 645"/>
                <a:gd name="f218" fmla="val 2475"/>
                <a:gd name="f219" fmla="val 652"/>
                <a:gd name="f220" fmla="val 661"/>
                <a:gd name="f221" fmla="val 2473"/>
                <a:gd name="f222" fmla="val 668"/>
                <a:gd name="f223" fmla="val 2472"/>
                <a:gd name="f224" fmla="val 677"/>
                <a:gd name="f225" fmla="val 686"/>
                <a:gd name="f226" fmla="val 699"/>
                <a:gd name="f227" fmla="val 712"/>
                <a:gd name="f228" fmla="val 725"/>
                <a:gd name="f229" fmla="val 739"/>
                <a:gd name="f230" fmla="val 752"/>
                <a:gd name="f231" fmla="val 778"/>
                <a:gd name="f232" fmla="val 787"/>
                <a:gd name="f233" fmla="val 800"/>
                <a:gd name="f234" fmla="val 813"/>
                <a:gd name="f235" fmla="val 827"/>
                <a:gd name="f236" fmla="val 2483"/>
                <a:gd name="f237" fmla="val 853"/>
                <a:gd name="f238" fmla="val 2485"/>
                <a:gd name="f239" fmla="val 882"/>
                <a:gd name="f240" fmla="val 910"/>
                <a:gd name="f241" fmla="val 966"/>
                <a:gd name="f242" fmla="val 2501"/>
                <a:gd name="f243" fmla="val 1015"/>
                <a:gd name="f244" fmla="val 2525"/>
                <a:gd name="f245" fmla="val 1037"/>
                <a:gd name="f246" fmla="val 2538"/>
                <a:gd name="f247" fmla="val 2551"/>
                <a:gd name="f248" fmla="val 1051"/>
                <a:gd name="f249" fmla="val 2561"/>
                <a:gd name="f250" fmla="val 1063"/>
                <a:gd name="f251" fmla="val 2573"/>
                <a:gd name="f252" fmla="val 1075"/>
                <a:gd name="f253" fmla="val 2596"/>
                <a:gd name="f254" fmla="val 1100"/>
                <a:gd name="f255" fmla="val 2621"/>
                <a:gd name="f256" fmla="val 1128"/>
                <a:gd name="f257" fmla="val 2643"/>
                <a:gd name="f258" fmla="val 2667"/>
                <a:gd name="f259" fmla="val 1186"/>
                <a:gd name="f260" fmla="val 2689"/>
                <a:gd name="f261" fmla="val 1214"/>
                <a:gd name="f262" fmla="val 2712"/>
                <a:gd name="f263" fmla="val 1242"/>
                <a:gd name="f264" fmla="val 2737"/>
                <a:gd name="f265" fmla="val 1268"/>
                <a:gd name="f266" fmla="val 2765"/>
                <a:gd name="f267" fmla="val 1295"/>
                <a:gd name="f268" fmla="val 2783"/>
                <a:gd name="f269" fmla="val 1317"/>
                <a:gd name="f270" fmla="val 2802"/>
                <a:gd name="f271" fmla="val 1339"/>
                <a:gd name="f272" fmla="val 2823"/>
                <a:gd name="f273" fmla="val 1361"/>
                <a:gd name="f274" fmla="val 2843"/>
                <a:gd name="f275" fmla="val 1383"/>
                <a:gd name="f276" fmla="val 2862"/>
                <a:gd name="f277" fmla="val 1405"/>
                <a:gd name="f278" fmla="val 1428"/>
                <a:gd name="f279" fmla="val 2899"/>
                <a:gd name="f280" fmla="val 1452"/>
                <a:gd name="f281" fmla="val 2918"/>
                <a:gd name="f282" fmla="val 1478"/>
                <a:gd name="f283" fmla="val 2946"/>
                <a:gd name="f284" fmla="val 1508"/>
                <a:gd name="f285" fmla="val 2971"/>
                <a:gd name="f286" fmla="val 2991"/>
                <a:gd name="f287" fmla="val 1615"/>
                <a:gd name="f288" fmla="val 1651"/>
                <a:gd name="f289" fmla="val 3037"/>
                <a:gd name="f290" fmla="val 1693"/>
                <a:gd name="f291" fmla="val 3046"/>
                <a:gd name="f292" fmla="val 1732"/>
                <a:gd name="f293" fmla="val 3054"/>
                <a:gd name="f294" fmla="val 1775"/>
                <a:gd name="f295" fmla="val 1817"/>
                <a:gd name="f296" fmla="val 1863"/>
                <a:gd name="f297" fmla="val 3062"/>
                <a:gd name="f298" fmla="val 1907"/>
                <a:gd name="f299" fmla="val 3065"/>
                <a:gd name="f300" fmla="val 1954"/>
                <a:gd name="f301" fmla="val 3063"/>
                <a:gd name="f302" fmla="val 1998"/>
                <a:gd name="f303" fmla="val 2042"/>
                <a:gd name="f304" fmla="val 2084"/>
                <a:gd name="f305" fmla="val 3044"/>
                <a:gd name="f306" fmla="val 2127"/>
                <a:gd name="f307" fmla="val 3022"/>
                <a:gd name="f308" fmla="val 2162"/>
                <a:gd name="f309" fmla="val 3002"/>
                <a:gd name="f310" fmla="val 2199"/>
                <a:gd name="f311" fmla="val 2983"/>
                <a:gd name="f312" fmla="val 2236"/>
                <a:gd name="f313" fmla="val 2965"/>
                <a:gd name="f314" fmla="val 2272"/>
                <a:gd name="f315" fmla="val 2307"/>
                <a:gd name="f316" fmla="val 2930"/>
                <a:gd name="f317" fmla="val 2346"/>
                <a:gd name="f318" fmla="val 2916"/>
                <a:gd name="f319" fmla="val 2384"/>
                <a:gd name="f320" fmla="val 2905"/>
                <a:gd name="f321" fmla="val 2423"/>
                <a:gd name="f322" fmla="val 2883"/>
                <a:gd name="f323" fmla="val 2444"/>
                <a:gd name="f324" fmla="val 2466"/>
                <a:gd name="f325" fmla="val 2850"/>
                <a:gd name="f326" fmla="val 2836"/>
                <a:gd name="f327" fmla="val 2514"/>
                <a:gd name="f328" fmla="val 2536"/>
                <a:gd name="f329" fmla="val 2558"/>
                <a:gd name="f330" fmla="val 2781"/>
                <a:gd name="f331" fmla="val 2579"/>
                <a:gd name="f332" fmla="val 2758"/>
                <a:gd name="f333" fmla="val 2598"/>
                <a:gd name="f334" fmla="val 2751"/>
                <a:gd name="f335" fmla="val 2613"/>
                <a:gd name="f336" fmla="val 2742"/>
                <a:gd name="f337" fmla="val 2627"/>
                <a:gd name="f338" fmla="val 2731"/>
                <a:gd name="f339" fmla="val 2641"/>
                <a:gd name="f340" fmla="val 2723"/>
                <a:gd name="f341" fmla="val 2655"/>
                <a:gd name="f342" fmla="val 2709"/>
                <a:gd name="f343" fmla="val 2698"/>
                <a:gd name="f344" fmla="val 2686"/>
                <a:gd name="f345" fmla="val 2692"/>
                <a:gd name="f346" fmla="val 2674"/>
                <a:gd name="f347" fmla="val 2705"/>
                <a:gd name="f348" fmla="val 2668"/>
                <a:gd name="f349" fmla="val 2748"/>
                <a:gd name="f350" fmla="val 2663"/>
                <a:gd name="f351" fmla="val 2792"/>
                <a:gd name="f352" fmla="val 2654"/>
                <a:gd name="f353" fmla="val 2833"/>
                <a:gd name="f354" fmla="val 2645"/>
                <a:gd name="f355" fmla="val 2875"/>
                <a:gd name="f356" fmla="val 2914"/>
                <a:gd name="f357" fmla="val 2616"/>
                <a:gd name="f358" fmla="val 2594"/>
                <a:gd name="f359" fmla="val 2990"/>
                <a:gd name="f360" fmla="val 2570"/>
                <a:gd name="f361" fmla="val 3027"/>
                <a:gd name="f362" fmla="val 2567"/>
                <a:gd name="f363" fmla="val 3123"/>
                <a:gd name="f364" fmla="val 3220"/>
                <a:gd name="f365" fmla="val 2574"/>
                <a:gd name="f366" fmla="val 3313"/>
                <a:gd name="f367" fmla="val 2580"/>
                <a:gd name="f368" fmla="val 2586"/>
                <a:gd name="f369" fmla="val 3498"/>
                <a:gd name="f370" fmla="val 2592"/>
                <a:gd name="f371" fmla="val 3592"/>
                <a:gd name="f372" fmla="val 2595"/>
                <a:gd name="f373" fmla="val 3687"/>
                <a:gd name="f374" fmla="val 2599"/>
                <a:gd name="f375" fmla="val 3841"/>
                <a:gd name="f376" fmla="val 2605"/>
                <a:gd name="f377" fmla="val 3897"/>
                <a:gd name="f378" fmla="val 2614"/>
                <a:gd name="f379" fmla="val 3950"/>
                <a:gd name="f380" fmla="val 4004"/>
                <a:gd name="f381" fmla="val 2639"/>
                <a:gd name="f382" fmla="val 4055"/>
                <a:gd name="f383" fmla="val 4107"/>
                <a:gd name="f384" fmla="val 2671"/>
                <a:gd name="f385" fmla="val 4157"/>
                <a:gd name="f386" fmla="val 4208"/>
                <a:gd name="f387" fmla="val 4220"/>
                <a:gd name="f388" fmla="val 2661"/>
                <a:gd name="f389" fmla="val 4233"/>
                <a:gd name="f390" fmla="val 2652"/>
                <a:gd name="f391" fmla="val 4237"/>
                <a:gd name="f392" fmla="val 4243"/>
                <a:gd name="f393" fmla="val 2636"/>
                <a:gd name="f394" fmla="val 4248"/>
                <a:gd name="f395" fmla="val 2629"/>
                <a:gd name="f396" fmla="val 4253"/>
                <a:gd name="f397" fmla="val 4277"/>
                <a:gd name="f398" fmla="val 2630"/>
                <a:gd name="f399" fmla="val 4305"/>
                <a:gd name="f400" fmla="val 4331"/>
                <a:gd name="f401" fmla="val 2635"/>
                <a:gd name="f402" fmla="val 4361"/>
                <a:gd name="f403" fmla="val 4387"/>
                <a:gd name="f404" fmla="val 2638"/>
                <a:gd name="f405" fmla="val 4416"/>
                <a:gd name="f406" fmla="val 4444"/>
                <a:gd name="f407" fmla="val 4474"/>
                <a:gd name="f408" fmla="val 4534"/>
                <a:gd name="f409" fmla="val 2648"/>
                <a:gd name="f410" fmla="val 4595"/>
                <a:gd name="f411" fmla="val 4658"/>
                <a:gd name="f412" fmla="val 4723"/>
                <a:gd name="f413" fmla="val 2665"/>
                <a:gd name="f414" fmla="val 4786"/>
                <a:gd name="f415" fmla="val 2673"/>
                <a:gd name="f416" fmla="val 4851"/>
                <a:gd name="f417" fmla="val 2677"/>
                <a:gd name="f418" fmla="val 4914"/>
                <a:gd name="f419" fmla="val 2685"/>
                <a:gd name="f420" fmla="val 4978"/>
                <a:gd name="f421" fmla="val 5002"/>
                <a:gd name="f422" fmla="val 2633"/>
                <a:gd name="f423" fmla="val 5017"/>
                <a:gd name="f424" fmla="val 2602"/>
                <a:gd name="f425" fmla="val 5025"/>
                <a:gd name="f426" fmla="val 2569"/>
                <a:gd name="f427" fmla="val 2532"/>
                <a:gd name="f428" fmla="val 5028"/>
                <a:gd name="f429" fmla="val 2497"/>
                <a:gd name="f430" fmla="val 5027"/>
                <a:gd name="f431" fmla="val 2461"/>
                <a:gd name="f432" fmla="val 5024"/>
                <a:gd name="f433" fmla="val 2431"/>
                <a:gd name="f434" fmla="val 2416"/>
                <a:gd name="f435" fmla="val 5019"/>
                <a:gd name="f436" fmla="val 2401"/>
                <a:gd name="f437" fmla="val 5018"/>
                <a:gd name="f438" fmla="val 2387"/>
                <a:gd name="f439" fmla="val 5015"/>
                <a:gd name="f440" fmla="val 2373"/>
                <a:gd name="f441" fmla="val 5014"/>
                <a:gd name="f442" fmla="val 2360"/>
                <a:gd name="f443" fmla="val 5011"/>
                <a:gd name="f444" fmla="val 2347"/>
                <a:gd name="f445" fmla="val 5008"/>
                <a:gd name="f446" fmla="val 2334"/>
                <a:gd name="f447" fmla="val 5005"/>
                <a:gd name="f448" fmla="val 2322"/>
                <a:gd name="f449" fmla="val 5003"/>
                <a:gd name="f450" fmla="val 4986"/>
                <a:gd name="f451" fmla="val 2325"/>
                <a:gd name="f452" fmla="val 4970"/>
                <a:gd name="f453" fmla="val 2326"/>
                <a:gd name="f454" fmla="val 4952"/>
                <a:gd name="f455" fmla="val 2328"/>
                <a:gd name="f456" fmla="val 4934"/>
                <a:gd name="f457" fmla="val 4917"/>
                <a:gd name="f458" fmla="val 4899"/>
                <a:gd name="f459" fmla="val 2323"/>
                <a:gd name="f460" fmla="val 4883"/>
                <a:gd name="f461" fmla="val 2319"/>
                <a:gd name="f462" fmla="val 4870"/>
                <a:gd name="f463" fmla="val 2301"/>
                <a:gd name="f464" fmla="val 4876"/>
                <a:gd name="f465" fmla="val 2285"/>
                <a:gd name="f466" fmla="val 2268"/>
                <a:gd name="f467" fmla="val 4889"/>
                <a:gd name="f468" fmla="val 2253"/>
                <a:gd name="f469" fmla="val 4896"/>
                <a:gd name="f470" fmla="val 2237"/>
                <a:gd name="f471" fmla="val 4901"/>
                <a:gd name="f472" fmla="val 2221"/>
                <a:gd name="f473" fmla="val 4906"/>
                <a:gd name="f474" fmla="val 2203"/>
                <a:gd name="f475" fmla="val 4912"/>
                <a:gd name="f476" fmla="val 2187"/>
                <a:gd name="f477" fmla="val 4920"/>
                <a:gd name="f478" fmla="val 2141"/>
                <a:gd name="f479" fmla="val 4927"/>
                <a:gd name="f480" fmla="val 2097"/>
                <a:gd name="f481" fmla="val 4936"/>
                <a:gd name="f482" fmla="val 2053"/>
                <a:gd name="f483" fmla="val 4942"/>
                <a:gd name="f484" fmla="val 2011"/>
                <a:gd name="f485" fmla="val 4946"/>
                <a:gd name="f486" fmla="val 1965"/>
                <a:gd name="f487" fmla="val 1921"/>
                <a:gd name="f488" fmla="val 1876"/>
                <a:gd name="f489" fmla="val 4940"/>
                <a:gd name="f490" fmla="val 1830"/>
                <a:gd name="f491" fmla="val 4933"/>
                <a:gd name="f492" fmla="val 1796"/>
                <a:gd name="f493" fmla="val 1766"/>
                <a:gd name="f494" fmla="val 4930"/>
                <a:gd name="f495" fmla="val 1735"/>
                <a:gd name="f496" fmla="val 4923"/>
                <a:gd name="f497" fmla="val 1705"/>
                <a:gd name="f498" fmla="val 4915"/>
                <a:gd name="f499" fmla="val 1675"/>
                <a:gd name="f500" fmla="val 4904"/>
                <a:gd name="f501" fmla="val 1647"/>
                <a:gd name="f502" fmla="val 4892"/>
                <a:gd name="f503" fmla="val 1619"/>
                <a:gd name="f504" fmla="val 4877"/>
                <a:gd name="f505" fmla="val 1594"/>
                <a:gd name="f506" fmla="val 4864"/>
                <a:gd name="f507" fmla="val 1584"/>
                <a:gd name="f508" fmla="val 4855"/>
                <a:gd name="f509" fmla="val 1579"/>
                <a:gd name="f510" fmla="val 4846"/>
                <a:gd name="f511" fmla="val 1578"/>
                <a:gd name="f512" fmla="val 4835"/>
                <a:gd name="f513" fmla="val 4824"/>
                <a:gd name="f514" fmla="val 1585"/>
                <a:gd name="f515" fmla="val 4817"/>
                <a:gd name="f516" fmla="val 1587"/>
                <a:gd name="f517" fmla="val 4813"/>
                <a:gd name="f518" fmla="val 4808"/>
                <a:gd name="f519" fmla="val 1581"/>
                <a:gd name="f520" fmla="val 4805"/>
                <a:gd name="f521" fmla="val 4796"/>
                <a:gd name="f522" fmla="val 1440"/>
                <a:gd name="f523" fmla="val 4826"/>
                <a:gd name="f524" fmla="val 1374"/>
                <a:gd name="f525" fmla="val 1309"/>
                <a:gd name="f526" fmla="val 4838"/>
                <a:gd name="f527" fmla="val 1243"/>
                <a:gd name="f528" fmla="val 4830"/>
                <a:gd name="f529" fmla="val 1181"/>
                <a:gd name="f530" fmla="val 4816"/>
                <a:gd name="f531" fmla="val 1123"/>
                <a:gd name="f532" fmla="val 4792"/>
                <a:gd name="f533" fmla="val 1071"/>
                <a:gd name="f534" fmla="val 4758"/>
                <a:gd name="f535" fmla="val 1054"/>
                <a:gd name="f536" fmla="val 4745"/>
                <a:gd name="f537" fmla="val 1038"/>
                <a:gd name="f538" fmla="val 4733"/>
                <a:gd name="f539" fmla="val 1021"/>
                <a:gd name="f540" fmla="val 4722"/>
                <a:gd name="f541" fmla="val 1005"/>
                <a:gd name="f542" fmla="val 4711"/>
                <a:gd name="f543" fmla="val 992"/>
                <a:gd name="f544" fmla="val 4697"/>
                <a:gd name="f545" fmla="val 983"/>
                <a:gd name="f546" fmla="val 4680"/>
                <a:gd name="f547" fmla="val 979"/>
                <a:gd name="f548" fmla="val 4663"/>
                <a:gd name="f549" fmla="val 4641"/>
                <a:gd name="f550" fmla="val 4632"/>
                <a:gd name="f551" fmla="val 991"/>
                <a:gd name="f552" fmla="val 4625"/>
                <a:gd name="f553" fmla="val 4616"/>
                <a:gd name="f554" fmla="val 995"/>
                <a:gd name="f555" fmla="val 4607"/>
                <a:gd name="f556" fmla="val 996"/>
                <a:gd name="f557" fmla="val 4598"/>
                <a:gd name="f558" fmla="val 1001"/>
                <a:gd name="f559" fmla="val 4591"/>
                <a:gd name="f560" fmla="val 4587"/>
                <a:gd name="f561" fmla="val 1016"/>
                <a:gd name="f562" fmla="val 4585"/>
                <a:gd name="f563" fmla="val 4573"/>
                <a:gd name="f564" fmla="val 1060"/>
                <a:gd name="f565" fmla="val 4567"/>
                <a:gd name="f566" fmla="val 1082"/>
                <a:gd name="f567" fmla="val 4562"/>
                <a:gd name="f568" fmla="val 1105"/>
                <a:gd name="f569" fmla="val 1127"/>
                <a:gd name="f570" fmla="val 4560"/>
                <a:gd name="f571" fmla="val 1151"/>
                <a:gd name="f572" fmla="val 1174"/>
                <a:gd name="f573" fmla="val 1201"/>
                <a:gd name="f574" fmla="val 4554"/>
                <a:gd name="f575" fmla="val 1231"/>
                <a:gd name="f576" fmla="val 4551"/>
                <a:gd name="f577" fmla="val 1246"/>
                <a:gd name="f578" fmla="val 4547"/>
                <a:gd name="f579" fmla="val 1262"/>
                <a:gd name="f580" fmla="val 4544"/>
                <a:gd name="f581" fmla="val 1275"/>
                <a:gd name="f582" fmla="val 4538"/>
                <a:gd name="f583" fmla="val 1289"/>
                <a:gd name="f584" fmla="val 4532"/>
                <a:gd name="f585" fmla="val 1299"/>
                <a:gd name="f586" fmla="val 4521"/>
                <a:gd name="f587" fmla="val 1308"/>
                <a:gd name="f588" fmla="val 4507"/>
                <a:gd name="f589" fmla="val 1324"/>
                <a:gd name="f590" fmla="val 4506"/>
                <a:gd name="f591" fmla="val 1341"/>
                <a:gd name="f592" fmla="val 1375"/>
                <a:gd name="f593" fmla="val 1391"/>
                <a:gd name="f594" fmla="val 4503"/>
                <a:gd name="f595" fmla="val 1407"/>
                <a:gd name="f596" fmla="val 4499"/>
                <a:gd name="f597" fmla="val 1424"/>
                <a:gd name="f598" fmla="val 4493"/>
                <a:gd name="f599" fmla="val 4484"/>
                <a:gd name="f600" fmla="val 1456"/>
                <a:gd name="f601" fmla="val 4469"/>
                <a:gd name="f602" fmla="val 1472"/>
                <a:gd name="f603" fmla="val 4454"/>
                <a:gd name="f604" fmla="val 1485"/>
                <a:gd name="f605" fmla="val 4438"/>
                <a:gd name="f606" fmla="val 1497"/>
                <a:gd name="f607" fmla="val 4422"/>
                <a:gd name="f608" fmla="val 1504"/>
                <a:gd name="f609" fmla="val 4402"/>
                <a:gd name="f610" fmla="val 1510"/>
                <a:gd name="f611" fmla="val 4383"/>
                <a:gd name="f612" fmla="val 4340"/>
                <a:gd name="f613" fmla="val 1484"/>
                <a:gd name="f614" fmla="val 4339"/>
                <a:gd name="f615" fmla="val 1459"/>
                <a:gd name="f616" fmla="val 1431"/>
                <a:gd name="f617" fmla="val 4336"/>
                <a:gd name="f618" fmla="val 4334"/>
                <a:gd name="f619" fmla="val 1378"/>
                <a:gd name="f620" fmla="val 4330"/>
                <a:gd name="f621" fmla="val 1352"/>
                <a:gd name="f622" fmla="val 4325"/>
                <a:gd name="f623" fmla="val 4319"/>
                <a:gd name="f624" fmla="val 1305"/>
                <a:gd name="f625" fmla="val 4312"/>
                <a:gd name="f626" fmla="val 1290"/>
                <a:gd name="f627" fmla="val 4295"/>
                <a:gd name="f628" fmla="val 4278"/>
                <a:gd name="f629" fmla="val 1280"/>
                <a:gd name="f630" fmla="val 4259"/>
                <a:gd name="f631" fmla="val 1281"/>
                <a:gd name="f632" fmla="val 4242"/>
                <a:gd name="f633" fmla="val 1284"/>
                <a:gd name="f634" fmla="val 4221"/>
                <a:gd name="f635" fmla="val 4204"/>
                <a:gd name="f636" fmla="val 1293"/>
                <a:gd name="f637" fmla="val 4184"/>
                <a:gd name="f638" fmla="val 1297"/>
                <a:gd name="f639" fmla="val 4167"/>
                <a:gd name="f640" fmla="val 4077"/>
                <a:gd name="f641" fmla="val 1287"/>
                <a:gd name="f642" fmla="val 3992"/>
                <a:gd name="f643" fmla="val 1271"/>
                <a:gd name="f644" fmla="val 3909"/>
                <a:gd name="f645" fmla="val 1252"/>
                <a:gd name="f646" fmla="val 3825"/>
                <a:gd name="f647" fmla="val 3740"/>
                <a:gd name="f648" fmla="val 1215"/>
                <a:gd name="f649" fmla="val 3656"/>
                <a:gd name="f650" fmla="val 1203"/>
                <a:gd name="f651" fmla="val 3568"/>
                <a:gd name="f652" fmla="val 3480"/>
                <a:gd name="f653" fmla="val 1199"/>
                <a:gd name="f654" fmla="val 3390"/>
                <a:gd name="f655" fmla="val 1211"/>
                <a:gd name="f656" fmla="val 3346"/>
                <a:gd name="f657" fmla="val 1221"/>
                <a:gd name="f658" fmla="val 3302"/>
                <a:gd name="f659" fmla="val 1230"/>
                <a:gd name="f660" fmla="val 3257"/>
                <a:gd name="f661" fmla="val 3211"/>
                <a:gd name="f662" fmla="val 1250"/>
                <a:gd name="f663" fmla="val 3167"/>
                <a:gd name="f664" fmla="val 1259"/>
                <a:gd name="f665" fmla="val 1265"/>
                <a:gd name="f666" fmla="val 3119"/>
                <a:gd name="f667" fmla="val 3115"/>
                <a:gd name="f668" fmla="val 1272"/>
                <a:gd name="f669" fmla="val 3107"/>
                <a:gd name="f670" fmla="val 1274"/>
                <a:gd name="f671" fmla="val 3101"/>
                <a:gd name="f672" fmla="val 3085"/>
                <a:gd name="f673" fmla="val 3071"/>
                <a:gd name="f674" fmla="val 1256"/>
                <a:gd name="f675" fmla="val 1247"/>
                <a:gd name="f676" fmla="val 3066"/>
                <a:gd name="f677" fmla="val 1245"/>
                <a:gd name="f678" fmla="val 3041"/>
                <a:gd name="f679" fmla="val 3006"/>
                <a:gd name="f680" fmla="val 2988"/>
                <a:gd name="f681" fmla="val 1253"/>
                <a:gd name="f682" fmla="val 1258"/>
                <a:gd name="f683" fmla="val 2956"/>
                <a:gd name="f684" fmla="val 2940"/>
                <a:gd name="f685" fmla="val 2928"/>
                <a:gd name="f686" fmla="val 2933"/>
                <a:gd name="f687" fmla="val 1234"/>
                <a:gd name="f688" fmla="val 1228"/>
                <a:gd name="f689" fmla="val 1237"/>
                <a:gd name="f690" fmla="val 2886"/>
                <a:gd name="f691" fmla="val 2865"/>
                <a:gd name="f692" fmla="val 2848"/>
                <a:gd name="f693" fmla="val 2827"/>
                <a:gd name="f694" fmla="val 2808"/>
                <a:gd name="f695" fmla="val 2787"/>
                <a:gd name="f696" fmla="val 2768"/>
                <a:gd name="f697" fmla="val 1277"/>
                <a:gd name="f698" fmla="val 2710"/>
                <a:gd name="f699" fmla="val 2696"/>
                <a:gd name="f700" fmla="val 2666"/>
                <a:gd name="f701" fmla="val 2619"/>
                <a:gd name="f702" fmla="val 2507"/>
                <a:gd name="f703" fmla="val 2448"/>
                <a:gd name="f704" fmla="val 1240"/>
                <a:gd name="f705" fmla="val 2440"/>
                <a:gd name="f706" fmla="val 2457"/>
                <a:gd name="f707" fmla="val 1224"/>
                <a:gd name="f708" fmla="val 1206"/>
                <a:gd name="f709" fmla="val 1189"/>
                <a:gd name="f710" fmla="val 1170"/>
                <a:gd name="f711" fmla="val 2553"/>
                <a:gd name="f712" fmla="val 1146"/>
                <a:gd name="f713" fmla="val 2577"/>
                <a:gd name="f714" fmla="val 1121"/>
                <a:gd name="f715" fmla="val 2601"/>
                <a:gd name="f716" fmla="val 1093"/>
                <a:gd name="f717" fmla="val 1064"/>
                <a:gd name="f718" fmla="val 1032"/>
                <a:gd name="f719" fmla="val 2644"/>
                <a:gd name="f720" fmla="val 989"/>
                <a:gd name="f721" fmla="val 960"/>
                <a:gd name="f722" fmla="val 949"/>
                <a:gd name="f723" fmla="val 2623"/>
                <a:gd name="f724" fmla="val 941"/>
                <a:gd name="f725" fmla="val 925"/>
                <a:gd name="f726" fmla="val 929"/>
                <a:gd name="f727" fmla="val 2624"/>
                <a:gd name="f728" fmla="val 927"/>
                <a:gd name="f729" fmla="val 2649"/>
                <a:gd name="f730" fmla="val 2664"/>
                <a:gd name="f731" fmla="val 803"/>
                <a:gd name="f732" fmla="val 696"/>
                <a:gd name="f733" fmla="val 588"/>
                <a:gd name="f734" fmla="val 483"/>
                <a:gd name="f735" fmla="val 376"/>
                <a:gd name="f736" fmla="val 268"/>
                <a:gd name="f737" fmla="val 2676"/>
                <a:gd name="f738" fmla="val 163"/>
                <a:gd name="f739" fmla="val 2682"/>
                <a:gd name="f740" fmla="val 57"/>
                <a:gd name="f741" fmla="val 42"/>
                <a:gd name="f742" fmla="val 2693"/>
                <a:gd name="f743" fmla="val 29"/>
                <a:gd name="f744" fmla="val 2688"/>
                <a:gd name="f745" fmla="val 16"/>
                <a:gd name="f746" fmla="val 7"/>
                <a:gd name="f747" fmla="val 3"/>
                <a:gd name="f748" fmla="val 1"/>
                <a:gd name="f749" fmla="val 2588"/>
                <a:gd name="f750" fmla="val 10"/>
                <a:gd name="f751" fmla="val 2575"/>
                <a:gd name="f752" fmla="val 17"/>
                <a:gd name="f753" fmla="val 2566"/>
                <a:gd name="f754" fmla="val 2563"/>
                <a:gd name="f755" fmla="val 39"/>
                <a:gd name="f756" fmla="val 2555"/>
                <a:gd name="f757" fmla="val 47"/>
                <a:gd name="f758" fmla="val 2545"/>
                <a:gd name="f759" fmla="val 60"/>
                <a:gd name="f760" fmla="val 2481"/>
                <a:gd name="f761" fmla="val 58"/>
                <a:gd name="f762" fmla="val 2428"/>
                <a:gd name="f763" fmla="val 53"/>
                <a:gd name="f764" fmla="val 2375"/>
                <a:gd name="f765" fmla="val 41"/>
                <a:gd name="f766" fmla="val 2269"/>
                <a:gd name="f767" fmla="val 2218"/>
                <a:gd name="f768" fmla="val 2165"/>
                <a:gd name="f769" fmla="val 63"/>
                <a:gd name="f770" fmla="val 2114"/>
                <a:gd name="f771" fmla="val 61"/>
                <a:gd name="f772" fmla="val 2102"/>
                <a:gd name="f773" fmla="val 2093"/>
                <a:gd name="f774" fmla="val 54"/>
                <a:gd name="f775" fmla="val 2077"/>
                <a:gd name="f776" fmla="val 45"/>
                <a:gd name="f777" fmla="val 2067"/>
                <a:gd name="f778" fmla="val 2058"/>
                <a:gd name="f779" fmla="val 2049"/>
                <a:gd name="f780" fmla="val 2040"/>
                <a:gd name="f781" fmla="val 70"/>
                <a:gd name="f782" fmla="val 1960"/>
                <a:gd name="f783" fmla="val 51"/>
                <a:gd name="f784" fmla="val 1916"/>
                <a:gd name="f785" fmla="val 1875"/>
                <a:gd name="f786" fmla="val 1832"/>
                <a:gd name="f787" fmla="val 1792"/>
                <a:gd name="f788" fmla="val 48"/>
                <a:gd name="f789" fmla="val 1750"/>
                <a:gd name="f790" fmla="val 1709"/>
                <a:gd name="f791" fmla="val 1666"/>
                <a:gd name="f792" fmla="val 1625"/>
                <a:gd name="f793" fmla="val 35"/>
                <a:gd name="f794" fmla="val 1612"/>
                <a:gd name="f795" fmla="val 31"/>
                <a:gd name="f796" fmla="val 1599"/>
                <a:gd name="f797" fmla="val 1538"/>
                <a:gd name="f798" fmla="val 1524"/>
                <a:gd name="f799" fmla="val 1496"/>
                <a:gd name="f800" fmla="val 38"/>
                <a:gd name="f801" fmla="val 1489"/>
                <a:gd name="f802" fmla="val 1481"/>
                <a:gd name="f803" fmla="val 67"/>
                <a:gd name="f804" fmla="val 79"/>
                <a:gd name="f805" fmla="val 1475"/>
                <a:gd name="f806" fmla="val 89"/>
                <a:gd name="f807" fmla="val 1469"/>
                <a:gd name="f808" fmla="val 98"/>
                <a:gd name="f809" fmla="val 1462"/>
                <a:gd name="f810" fmla="val 120"/>
                <a:gd name="f811" fmla="val 1453"/>
                <a:gd name="f812" fmla="val 147"/>
                <a:gd name="f813" fmla="val 1449"/>
                <a:gd name="f814" fmla="val 173"/>
                <a:gd name="f815" fmla="val 1446"/>
                <a:gd name="f816" fmla="val 201"/>
                <a:gd name="f817" fmla="val 229"/>
                <a:gd name="f818" fmla="val 1445"/>
                <a:gd name="f819" fmla="val 1443"/>
                <a:gd name="f820" fmla="val 283"/>
                <a:gd name="f821" fmla="val 311"/>
                <a:gd name="f822" fmla="val 1437"/>
                <a:gd name="f823" fmla="val 1417"/>
                <a:gd name="f824" fmla="val 320"/>
                <a:gd name="f825" fmla="val 1399"/>
                <a:gd name="f826" fmla="val 329"/>
                <a:gd name="f827" fmla="val 1380"/>
                <a:gd name="f828" fmla="val 339"/>
                <a:gd name="f829" fmla="val 1362"/>
                <a:gd name="f830" fmla="val 351"/>
                <a:gd name="f831" fmla="val 1345"/>
                <a:gd name="f832" fmla="val 365"/>
                <a:gd name="f833" fmla="val 1332"/>
                <a:gd name="f834" fmla="val 381"/>
                <a:gd name="f835" fmla="val 1321"/>
                <a:gd name="f836" fmla="val 402"/>
                <a:gd name="f837" fmla="val 1315"/>
                <a:gd name="f838" fmla="val 390"/>
                <a:gd name="f839" fmla="val 1311"/>
                <a:gd name="f840" fmla="val 378"/>
                <a:gd name="f841" fmla="val 367"/>
                <a:gd name="f842" fmla="val 358"/>
                <a:gd name="f843" fmla="val 1302"/>
                <a:gd name="f844" fmla="val 348"/>
                <a:gd name="f845" fmla="val 340"/>
                <a:gd name="f846" fmla="val 1292"/>
                <a:gd name="f847" fmla="val 334"/>
                <a:gd name="f848" fmla="val 332"/>
                <a:gd name="f849" fmla="val 1273"/>
                <a:gd name="f850" fmla="val 1260"/>
                <a:gd name="f851" fmla="val 1248"/>
                <a:gd name="f852" fmla="val 326"/>
                <a:gd name="f853" fmla="val 1236"/>
                <a:gd name="f854" fmla="val 323"/>
                <a:gd name="f855" fmla="val 1213"/>
                <a:gd name="f856" fmla="val 321"/>
                <a:gd name="f857" fmla="val 1202"/>
                <a:gd name="f858" fmla="val 327"/>
                <a:gd name="f859" fmla="val 1194"/>
                <a:gd name="f860" fmla="val 324"/>
                <a:gd name="f861" fmla="val 1164"/>
                <a:gd name="f862" fmla="val 1139"/>
                <a:gd name="f863" fmla="val 1126"/>
                <a:gd name="f864" fmla="val 1101"/>
                <a:gd name="f865" fmla="val 1092"/>
                <a:gd name="f866" fmla="val 308"/>
                <a:gd name="f867" fmla="val 1078"/>
                <a:gd name="f868" fmla="val 305"/>
                <a:gd name="f869" fmla="val 307"/>
                <a:gd name="f870" fmla="val 1025"/>
                <a:gd name="f871" fmla="val 1012"/>
                <a:gd name="f872" fmla="val 312"/>
                <a:gd name="f873" fmla="val 1000"/>
                <a:gd name="f874" fmla="val 902"/>
                <a:gd name="f875" fmla="val 896"/>
                <a:gd name="f876" fmla="val 888"/>
                <a:gd name="f877" fmla="val 884"/>
                <a:gd name="f878" fmla="val 359"/>
                <a:gd name="f879" fmla="val 371"/>
                <a:gd name="f880" fmla="val 872"/>
                <a:gd name="f881" fmla="val 866"/>
                <a:gd name="f882" fmla="val 395"/>
                <a:gd name="f883" fmla="val 862"/>
                <a:gd name="f884" fmla="val 384"/>
                <a:gd name="f885" fmla="val 849"/>
                <a:gd name="f886" fmla="val 837"/>
                <a:gd name="f887" fmla="val 824"/>
                <a:gd name="f888" fmla="val 812"/>
                <a:gd name="f889" fmla="val 799"/>
                <a:gd name="f890" fmla="val 337"/>
                <a:gd name="f891" fmla="val 789"/>
                <a:gd name="f892" fmla="val 780"/>
                <a:gd name="f893" fmla="val 775"/>
                <a:gd name="f894" fmla="val 302"/>
                <a:gd name="f895" fmla="val 764"/>
                <a:gd name="f896" fmla="val 292"/>
                <a:gd name="f897" fmla="val 756"/>
                <a:gd name="f898" fmla="val 279"/>
                <a:gd name="f899" fmla="val 265"/>
                <a:gd name="f900" fmla="val 750"/>
                <a:gd name="f901" fmla="val 759"/>
                <a:gd name="f902" fmla="val 249"/>
                <a:gd name="f903" fmla="val 769"/>
                <a:gd name="f904" fmla="val 239"/>
                <a:gd name="f905" fmla="val 774"/>
                <a:gd name="f906" fmla="val 230"/>
                <a:gd name="f907" fmla="val 232"/>
                <a:gd name="f908" fmla="val 227"/>
                <a:gd name="f909" fmla="val 217"/>
                <a:gd name="f910" fmla="val 208"/>
                <a:gd name="f911" fmla="val 198"/>
                <a:gd name="f912" fmla="val 744"/>
                <a:gd name="f913" fmla="val 194"/>
                <a:gd name="f914" fmla="val 742"/>
                <a:gd name="f915" fmla="val 195"/>
                <a:gd name="f916" fmla="val 733"/>
                <a:gd name="f917" fmla="val 207"/>
                <a:gd name="f918" fmla="val 722"/>
                <a:gd name="f919" fmla="val 717"/>
                <a:gd name="f920" fmla="val 179"/>
                <a:gd name="f921" fmla="val 715"/>
                <a:gd name="f922" fmla="val 189"/>
                <a:gd name="f923" fmla="val 702"/>
                <a:gd name="f924" fmla="val 204"/>
                <a:gd name="f925" fmla="val 211"/>
                <a:gd name="f926" fmla="val 220"/>
                <a:gd name="f927" fmla="val 681"/>
                <a:gd name="f928" fmla="val 674"/>
                <a:gd name="f929" fmla="val 235"/>
                <a:gd name="f930" fmla="val 226"/>
                <a:gd name="f931" fmla="val 662"/>
                <a:gd name="f932" fmla="val 218"/>
                <a:gd name="f933" fmla="val 659"/>
                <a:gd name="f934" fmla="val 182"/>
                <a:gd name="f935" fmla="val 642"/>
                <a:gd name="f936" fmla="val 192"/>
                <a:gd name="f937" fmla="val 636"/>
                <a:gd name="f938" fmla="val 224"/>
                <a:gd name="f939" fmla="val 631"/>
                <a:gd name="f940" fmla="val 258"/>
                <a:gd name="f941" fmla="val 289"/>
                <a:gd name="f942" fmla="val 399"/>
                <a:gd name="f943" fmla="val 700"/>
                <a:gd name="f944" fmla="val 423"/>
                <a:gd name="f945" fmla="val 730"/>
                <a:gd name="f946" fmla="val 453"/>
                <a:gd name="f947" fmla="val 455"/>
                <a:gd name="f948" fmla="val 766"/>
                <a:gd name="f949" fmla="val 458"/>
                <a:gd name="f950" fmla="val 459"/>
                <a:gd name="f951" fmla="val 737"/>
                <a:gd name="f952" fmla="val 462"/>
                <a:gd name="f953" fmla="val 724"/>
                <a:gd name="f954" fmla="val 709"/>
                <a:gd name="f955" fmla="val 467"/>
                <a:gd name="f956" fmla="val 695"/>
                <a:gd name="f957" fmla="val 471"/>
                <a:gd name="f958" fmla="val 680"/>
                <a:gd name="f959" fmla="val 475"/>
                <a:gd name="f960" fmla="val 480"/>
                <a:gd name="f961" fmla="val 487"/>
                <a:gd name="f962" fmla="val 604"/>
                <a:gd name="f963" fmla="val 496"/>
                <a:gd name="f964" fmla="val 519"/>
                <a:gd name="f965" fmla="val 513"/>
                <a:gd name="f966" fmla="val 537"/>
                <a:gd name="f967" fmla="val 558"/>
                <a:gd name="f968" fmla="val 457"/>
                <a:gd name="f969" fmla="val 433"/>
                <a:gd name="f970" fmla="val 581"/>
                <a:gd name="f971" fmla="val 441"/>
                <a:gd name="f972" fmla="val 580"/>
                <a:gd name="f973" fmla="val 448"/>
                <a:gd name="f974" fmla="val 577"/>
                <a:gd name="f975" fmla="val 574"/>
                <a:gd name="f976" fmla="val 569"/>
                <a:gd name="f977" fmla="val 476"/>
                <a:gd name="f978" fmla="val 485"/>
                <a:gd name="f979" fmla="val 495"/>
                <a:gd name="f980" fmla="val 575"/>
                <a:gd name="f981" fmla="val 507"/>
                <a:gd name="f982" fmla="val 594"/>
                <a:gd name="f983" fmla="val 473"/>
                <a:gd name="f984" fmla="val 600"/>
                <a:gd name="f985" fmla="val 463"/>
                <a:gd name="f986" fmla="val 451"/>
                <a:gd name="f987" fmla="val 612"/>
                <a:gd name="f988" fmla="val 432"/>
                <a:gd name="f989" fmla="val 628"/>
                <a:gd name="f990" fmla="val 635"/>
                <a:gd name="f991" fmla="val 430"/>
                <a:gd name="f992" fmla="val 593"/>
                <a:gd name="f993" fmla="val 524"/>
                <a:gd name="f994" fmla="val 502"/>
                <a:gd name="f995" fmla="val 622"/>
                <a:gd name="f996" fmla="val 491"/>
                <a:gd name="f997" fmla="val 486"/>
                <a:gd name="f998" fmla="val 643"/>
                <a:gd name="f999" fmla="val 501"/>
                <a:gd name="f1000" fmla="val 625"/>
                <a:gd name="f1001" fmla="val 517"/>
                <a:gd name="f1002" fmla="val 621"/>
                <a:gd name="f1003" fmla="val 526"/>
                <a:gd name="f1004" fmla="val 619"/>
                <a:gd name="f1005" fmla="val 616"/>
                <a:gd name="f1006" fmla="val 555"/>
                <a:gd name="f1007" fmla="val 624"/>
                <a:gd name="f1008" fmla="val 632"/>
                <a:gd name="f1009" fmla="val 653"/>
                <a:gd name="f1010" fmla="val 656"/>
                <a:gd name="f1011" fmla="val 647"/>
                <a:gd name="f1012" fmla="val 649"/>
                <a:gd name="f1013" fmla="val 542"/>
                <a:gd name="f1014" fmla="val 654"/>
                <a:gd name="f1015" fmla="val 539"/>
                <a:gd name="f1016" fmla="val 663"/>
                <a:gd name="f1017" fmla="val 671"/>
                <a:gd name="f1018" fmla="val 676"/>
                <a:gd name="f1019" fmla="val 520"/>
                <a:gd name="f1020" fmla="val 684"/>
                <a:gd name="f1021" fmla="val 527"/>
                <a:gd name="f1022" fmla="val 678"/>
                <a:gd name="f1023" fmla="val 533"/>
                <a:gd name="f1024" fmla="val 538"/>
                <a:gd name="f1025" fmla="val 570"/>
                <a:gd name="f1026" fmla="val 607"/>
                <a:gd name="f1027" fmla="val 606"/>
                <a:gd name="f1028" fmla="val 718"/>
                <a:gd name="f1029" fmla="val 794"/>
                <a:gd name="f1030" fmla="val 547"/>
                <a:gd name="f1031" fmla="val 834"/>
                <a:gd name="f1032" fmla="val 863"/>
                <a:gd name="f1033" fmla="val 890"/>
                <a:gd name="f1034" fmla="val 559"/>
                <a:gd name="f1035" fmla="val 880"/>
                <a:gd name="f1036" fmla="val 860"/>
                <a:gd name="f1037" fmla="val 572"/>
                <a:gd name="f1038" fmla="val 841"/>
                <a:gd name="f1039" fmla="val 833"/>
                <a:gd name="f1040" fmla="val 584"/>
                <a:gd name="f1041" fmla="val 825"/>
                <a:gd name="f1042" fmla="val 821"/>
                <a:gd name="f1043" fmla="val 638"/>
                <a:gd name="f1044" fmla="val 666"/>
                <a:gd name="f1045" fmla="val 916"/>
                <a:gd name="f1046" fmla="val 943"/>
                <a:gd name="f1047" fmla="val 968"/>
                <a:gd name="f1048" fmla="val 704"/>
                <a:gd name="f1049" fmla="val 1042"/>
                <a:gd name="f1050" fmla="val 701"/>
                <a:gd name="f1051" fmla="val 1067"/>
                <a:gd name="f1052" fmla="val 1095"/>
                <a:gd name="f1053" fmla="val 706"/>
                <a:gd name="f1054" fmla="val 1108"/>
                <a:gd name="f1055" fmla="val 707"/>
                <a:gd name="f1056" fmla="val 1122"/>
                <a:gd name="f1057" fmla="val 1133"/>
                <a:gd name="f1058" fmla="val 1147"/>
                <a:gd name="f1059" fmla="val 1169"/>
                <a:gd name="f1060" fmla="val 688"/>
                <a:gd name="f1061" fmla="val 1179"/>
                <a:gd name="f1062" fmla="val 690"/>
                <a:gd name="f1063" fmla="val 697"/>
                <a:gd name="f1064" fmla="val 698"/>
                <a:gd name="f1065" fmla="val 716"/>
                <a:gd name="f1066" fmla="val 1318"/>
                <a:gd name="f1067" fmla="val 1323"/>
                <a:gd name="f1068" fmla="val 772"/>
                <a:gd name="f1069" fmla="val 1334"/>
                <a:gd name="f1070" fmla="val 784"/>
                <a:gd name="f1071" fmla="val 1348"/>
                <a:gd name="f1072" fmla="val 795"/>
                <a:gd name="f1073" fmla="val 1365"/>
                <a:gd name="f1074" fmla="val 810"/>
                <a:gd name="f1075" fmla="val 1400"/>
                <a:gd name="f1076" fmla="val 817"/>
                <a:gd name="f1077" fmla="val 826"/>
                <a:gd name="f1078" fmla="val 844"/>
                <a:gd name="f1079" fmla="val 1439"/>
                <a:gd name="f1080" fmla="val 861"/>
                <a:gd name="f1081" fmla="val 1442"/>
                <a:gd name="f1082" fmla="val 878"/>
                <a:gd name="f1083" fmla="val 895"/>
                <a:gd name="f1084" fmla="val 1447"/>
                <a:gd name="f1085" fmla="val 942"/>
                <a:gd name="f1086" fmla="val 1458"/>
                <a:gd name="f1087" fmla="val 955"/>
                <a:gd name="f1088" fmla="val 952"/>
                <a:gd name="f1089" fmla="val 948"/>
                <a:gd name="f1090" fmla="val 1527"/>
                <a:gd name="f1091" fmla="val 947"/>
                <a:gd name="f1092" fmla="val 1544"/>
                <a:gd name="f1093" fmla="val 951"/>
                <a:gd name="f1094" fmla="val 1580"/>
                <a:gd name="f1095" fmla="val 1597"/>
                <a:gd name="f1096" fmla="val 967"/>
                <a:gd name="f1097" fmla="val 1606"/>
                <a:gd name="f1098" fmla="val 977"/>
                <a:gd name="f1099" fmla="val 1621"/>
                <a:gd name="f1100" fmla="val 1618"/>
                <a:gd name="f1101" fmla="val 1011"/>
                <a:gd name="f1102" fmla="val 1610"/>
                <a:gd name="f1103" fmla="val 1023"/>
                <a:gd name="f1104" fmla="val 1600"/>
                <a:gd name="f1105" fmla="val 1043"/>
                <a:gd name="f1106" fmla="val 1117"/>
                <a:gd name="f1107" fmla="val 1427"/>
                <a:gd name="f1108" fmla="val 1107"/>
                <a:gd name="f1109" fmla="val 1102"/>
                <a:gd name="f1110" fmla="val 1414"/>
                <a:gd name="f1111" fmla="val 1406"/>
                <a:gd name="f1112" fmla="val 1112"/>
                <a:gd name="f1113" fmla="val 1393"/>
                <a:gd name="f1114" fmla="val 1120"/>
                <a:gd name="f1115" fmla="val 1386"/>
                <a:gd name="f1116" fmla="val 1124"/>
                <a:gd name="f1117" fmla="val 1371"/>
                <a:gd name="f1118" fmla="val 1359"/>
                <a:gd name="f1119" fmla="val 1129"/>
                <a:gd name="f1120" fmla="val 1349"/>
                <a:gd name="f1121" fmla="val 1132"/>
                <a:gd name="f1122" fmla="val 1134"/>
                <a:gd name="f1123" fmla="val 1330"/>
                <a:gd name="f1124" fmla="val 1320"/>
                <a:gd name="f1125" fmla="val 1136"/>
                <a:gd name="f1126" fmla="val 1130"/>
                <a:gd name="f1127" fmla="val 1118"/>
                <a:gd name="f1128" fmla="val 1109"/>
                <a:gd name="f1129" fmla="val 1099"/>
                <a:gd name="f1130" fmla="val 1086"/>
                <a:gd name="f1131" fmla="val 1285"/>
                <a:gd name="f1132" fmla="val 1083"/>
                <a:gd name="f1133" fmla="val 1085"/>
                <a:gd name="f1134" fmla="val 1089"/>
                <a:gd name="f1135" fmla="val 1238"/>
                <a:gd name="f1136" fmla="val 1219"/>
                <a:gd name="f1137" fmla="val 1198"/>
                <a:gd name="f1138" fmla="val 1158"/>
                <a:gd name="f1139" fmla="val 1119"/>
                <a:gd name="f1140" fmla="val 1081"/>
                <a:gd name="f1141" fmla="val 1076"/>
                <a:gd name="f1142" fmla="val 1044"/>
                <a:gd name="f1143" fmla="val 1073"/>
                <a:gd name="f1144" fmla="val 1074"/>
                <a:gd name="f1145" fmla="val 1003"/>
                <a:gd name="f1146" fmla="val 1079"/>
                <a:gd name="f1147" fmla="val 982"/>
                <a:gd name="f1148" fmla="val 963"/>
                <a:gd name="f1149" fmla="val 946"/>
                <a:gd name="f1150" fmla="val 938"/>
                <a:gd name="f1151" fmla="val 918"/>
                <a:gd name="f1152" fmla="val 909"/>
                <a:gd name="f1153" fmla="val 897"/>
                <a:gd name="f1154" fmla="val 891"/>
                <a:gd name="f1155" fmla="val 1057"/>
                <a:gd name="f1156" fmla="val 893"/>
                <a:gd name="f1157" fmla="val 1036"/>
                <a:gd name="f1158" fmla="val 874"/>
                <a:gd name="f1159" fmla="val 856"/>
                <a:gd name="f1160" fmla="val 1045"/>
                <a:gd name="f1161" fmla="val 838"/>
                <a:gd name="f1162" fmla="val 1055"/>
                <a:gd name="f1163" fmla="val 822"/>
                <a:gd name="f1164" fmla="val 1061"/>
                <a:gd name="f1165" fmla="val 806"/>
                <a:gd name="f1166" fmla="val 1049"/>
                <a:gd name="f1167" fmla="val 1026"/>
                <a:gd name="f1168" fmla="val 786"/>
                <a:gd name="f1169" fmla="val 1029"/>
                <a:gd name="f1170" fmla="val 747"/>
                <a:gd name="f1171" fmla="val 1041"/>
                <a:gd name="f1172" fmla="val 1048"/>
                <a:gd name="f1173" fmla="val 1052"/>
                <a:gd name="f1174" fmla="val 705"/>
                <a:gd name="f1175" fmla="val 708"/>
                <a:gd name="f1176" fmla="val 1017"/>
                <a:gd name="f1177" fmla="val 1008"/>
                <a:gd name="f1178" fmla="val 999"/>
                <a:gd name="f1179" fmla="val 687"/>
                <a:gd name="f1180" fmla="val 994"/>
                <a:gd name="f1181" fmla="val 665"/>
                <a:gd name="f1182" fmla="val 1033"/>
                <a:gd name="f1183" fmla="val 646"/>
                <a:gd name="f1184" fmla="val 639"/>
                <a:gd name="f1185" fmla="val 530"/>
                <a:gd name="f1186" fmla="val 1068"/>
                <a:gd name="f1187" fmla="val 482"/>
                <a:gd name="f1188" fmla="val 1046"/>
                <a:gd name="f1189" fmla="val 469"/>
                <a:gd name="f1190" fmla="val 444"/>
                <a:gd name="f1191" fmla="val 419"/>
                <a:gd name="f1192" fmla="val 405"/>
                <a:gd name="f1193" fmla="val 392"/>
                <a:gd name="f1194" fmla="val 363"/>
                <a:gd name="f1195" fmla="val 350"/>
                <a:gd name="f1196" fmla="val 338"/>
                <a:gd name="f1197" fmla="val 1104"/>
                <a:gd name="f1198" fmla="val 316"/>
                <a:gd name="f1199" fmla="val 1115"/>
                <a:gd name="f1200" fmla="val 304"/>
                <a:gd name="f1201" fmla="val 288"/>
                <a:gd name="f1202" fmla="val 269"/>
                <a:gd name="f1203" fmla="val 251"/>
                <a:gd name="f1204" fmla="val 1148"/>
                <a:gd name="f1205" fmla="val 241"/>
                <a:gd name="f1206" fmla="val 1165"/>
                <a:gd name="f1207" fmla="val 231"/>
                <a:gd name="f1208" fmla="val 1183"/>
                <a:gd name="f1209" fmla="val 215"/>
                <a:gd name="f1210" fmla="val 1217"/>
                <a:gd name="f1211" fmla="val 206"/>
                <a:gd name="f1212" fmla="val 193"/>
                <a:gd name="f1213" fmla="val 175"/>
                <a:gd name="f1214" fmla="val 152"/>
                <a:gd name="f1215" fmla="val 1278"/>
                <a:gd name="f1216" fmla="val 133"/>
                <a:gd name="f1217" fmla="val 116"/>
                <a:gd name="f1218" fmla="val 106"/>
                <a:gd name="f1219" fmla="val 1347"/>
                <a:gd name="f1220" fmla="val 91"/>
                <a:gd name="f1221" fmla="val 1402"/>
                <a:gd name="f1222" fmla="val 1429"/>
                <a:gd name="f1223" fmla="val 99"/>
                <a:gd name="f1224" fmla="val 1444"/>
                <a:gd name="f1225" fmla="val 100"/>
                <a:gd name="f1226" fmla="val 97"/>
                <a:gd name="f1227" fmla="val 94"/>
                <a:gd name="f1228" fmla="val 1487"/>
                <a:gd name="f1229" fmla="val 88"/>
                <a:gd name="f1230" fmla="val 1515"/>
                <a:gd name="f1231" fmla="val 90"/>
                <a:gd name="f1232" fmla="val 1535"/>
                <a:gd name="f1233" fmla="val 1556"/>
                <a:gd name="f1234" fmla="val 1576"/>
                <a:gd name="f1235" fmla="val 103"/>
                <a:gd name="f1236" fmla="val 1595"/>
                <a:gd name="f1237" fmla="val 1616"/>
                <a:gd name="f1238" fmla="val 1638"/>
                <a:gd name="f1239" fmla="val 1660"/>
                <a:gd name="f1240" fmla="val 102"/>
                <a:gd name="f1241" fmla="val 1680"/>
                <a:gd name="f1242" fmla="val 113"/>
                <a:gd name="f1243" fmla="val 1704"/>
                <a:gd name="f1244" fmla="val 127"/>
                <a:gd name="f1245" fmla="val 1727"/>
                <a:gd name="f1246" fmla="val 1751"/>
                <a:gd name="f1247" fmla="val 159"/>
                <a:gd name="f1248" fmla="val 1769"/>
                <a:gd name="f1249" fmla="val 177"/>
                <a:gd name="f1250" fmla="val 1785"/>
                <a:gd name="f1251" fmla="val 200"/>
                <a:gd name="f1252" fmla="val 225"/>
                <a:gd name="f1253" fmla="val 256"/>
                <a:gd name="f1254" fmla="val 1802"/>
                <a:gd name="f1255" fmla="val 1816"/>
                <a:gd name="f1256" fmla="val 278"/>
                <a:gd name="f1257" fmla="val 284"/>
                <a:gd name="f1258" fmla="val 1848"/>
                <a:gd name="f1259" fmla="val 291"/>
                <a:gd name="f1260" fmla="val 1861"/>
                <a:gd name="f1261" fmla="val 297"/>
                <a:gd name="f1262" fmla="val 306"/>
                <a:gd name="f1263" fmla="val 1886"/>
                <a:gd name="f1264" fmla="val 1893"/>
                <a:gd name="f1265" fmla="val 1887"/>
                <a:gd name="f1266" fmla="val 1892"/>
                <a:gd name="f1267" fmla="val 383"/>
                <a:gd name="f1268" fmla="val 1904"/>
                <a:gd name="f1269" fmla="val 403"/>
                <a:gd name="f1270" fmla="val 1920"/>
                <a:gd name="f1271" fmla="val 1937"/>
                <a:gd name="f1272" fmla="val 438"/>
                <a:gd name="f1273" fmla="val 1955"/>
                <a:gd name="f1274" fmla="val 1968"/>
                <a:gd name="f1275" fmla="val 474"/>
                <a:gd name="f1276" fmla="val 1977"/>
                <a:gd name="f1277" fmla="val 499"/>
                <a:gd name="f1278" fmla="val 1984"/>
                <a:gd name="f1279" fmla="val 505"/>
                <a:gd name="f1280" fmla="val 1995"/>
                <a:gd name="f1281" fmla="val 2003"/>
                <a:gd name="f1282" fmla="val 2015"/>
                <a:gd name="f1283" fmla="val 2023"/>
                <a:gd name="f1284" fmla="val 2028"/>
                <a:gd name="f1285" fmla="val 2033"/>
                <a:gd name="f1286" fmla="val 546"/>
                <a:gd name="f1287" fmla="val 563"/>
                <a:gd name="f1288" fmla="val 2034"/>
                <a:gd name="f1289" fmla="val 598"/>
                <a:gd name="f1290" fmla="val 2043"/>
                <a:gd name="f1291" fmla="val 2061"/>
                <a:gd name="f1292" fmla="val 611"/>
                <a:gd name="f1293" fmla="val 2074"/>
                <a:gd name="f1294" fmla="val 623"/>
                <a:gd name="f1295" fmla="val 2083"/>
                <a:gd name="f1296" fmla="val 2089"/>
                <a:gd name="f1297" fmla="val 673"/>
                <a:gd name="f1298" fmla="val 689"/>
                <a:gd name="f1299" fmla="val 2112"/>
                <a:gd name="f1300" fmla="val 2131"/>
                <a:gd name="f1301" fmla="val 2134"/>
                <a:gd name="f1302" fmla="val 2140"/>
                <a:gd name="f1303" fmla="val 2144"/>
                <a:gd name="f1304" fmla="val 2150"/>
                <a:gd name="f1305" fmla="val 2155"/>
                <a:gd name="f1306" fmla="val 743"/>
                <a:gd name="f1307" fmla="val 2159"/>
                <a:gd name="f1308" fmla="val 2160"/>
                <a:gd name="f1309" fmla="val 761"/>
                <a:gd name="f1310" fmla="val 771"/>
                <a:gd name="f1311" fmla="val 2171"/>
                <a:gd name="f1312" fmla="val 2181"/>
                <a:gd name="f1313" fmla="val 2191"/>
                <a:gd name="f1314" fmla="val 793"/>
                <a:gd name="f1315" fmla="val 2213"/>
                <a:gd name="f1316" fmla="val 805"/>
                <a:gd name="f1317" fmla="val 2225"/>
                <a:gd name="f1318" fmla="val 2249"/>
                <a:gd name="f1319" fmla="val 816"/>
                <a:gd name="f1320" fmla="val 2250"/>
                <a:gd name="f1321" fmla="val 2247"/>
                <a:gd name="f1322" fmla="val 2246"/>
                <a:gd name="f1323" fmla="val 762"/>
                <a:gd name="f1324" fmla="val 2244"/>
                <a:gd name="f1325" fmla="val 2241"/>
                <a:gd name="f1326" fmla="val 2238"/>
                <a:gd name="f1327" fmla="val 664"/>
                <a:gd name="f1328" fmla="val 637"/>
                <a:gd name="f1329" fmla="val 2234"/>
                <a:gd name="f1330" fmla="val 2232"/>
                <a:gd name="f1331" fmla="val 2229"/>
                <a:gd name="f1332" fmla="val 2228"/>
                <a:gd name="f1333" fmla="val 2196"/>
                <a:gd name="f1334" fmla="val 2175"/>
                <a:gd name="f1335" fmla="val 2136"/>
                <a:gd name="f1336" fmla="val 532"/>
                <a:gd name="f1337" fmla="val 2094"/>
                <a:gd name="f1338" fmla="val 2072"/>
                <a:gd name="f1339" fmla="val 2045"/>
                <a:gd name="f1340" fmla="val 510"/>
                <a:gd name="f1341" fmla="val 489"/>
                <a:gd name="f1342" fmla="val 2037"/>
                <a:gd name="f1343" fmla="val 445"/>
                <a:gd name="f1344" fmla="val 2039"/>
                <a:gd name="f1345" fmla="val 400"/>
                <a:gd name="f1346" fmla="val 298"/>
                <a:gd name="f1347" fmla="val 2030"/>
                <a:gd name="f1348" fmla="val 210"/>
                <a:gd name="f1349" fmla="val 2025"/>
                <a:gd name="f1350" fmla="val 2021"/>
                <a:gd name="f1351" fmla="val 2020"/>
                <a:gd name="f1352" fmla="val 124"/>
                <a:gd name="f1353" fmla="val 2024"/>
                <a:gd name="f1354" fmla="val 2031"/>
                <a:gd name="f1355" fmla="val 122"/>
                <a:gd name="f1356" fmla="val 134"/>
                <a:gd name="f1357" fmla="val 2056"/>
                <a:gd name="f1358" fmla="val 130"/>
                <a:gd name="f1359" fmla="val 2069"/>
                <a:gd name="f1360" fmla="val 2099"/>
                <a:gd name="f1361" fmla="val 119"/>
                <a:gd name="f1362" fmla="val 108"/>
                <a:gd name="f1363" fmla="val 2156"/>
                <a:gd name="f1364" fmla="val 84"/>
                <a:gd name="f1365" fmla="val 64"/>
                <a:gd name="f1366" fmla="val 55"/>
                <a:gd name="f1367" fmla="val 2166"/>
                <a:gd name="f1368" fmla="val 2180"/>
                <a:gd name="f1369" fmla="val 43"/>
                <a:gd name="f1370" fmla="val 2193"/>
                <a:gd name="f1371" fmla="val 36"/>
                <a:gd name="f1372" fmla="val 2207"/>
                <a:gd name="f1373" fmla="val 33"/>
                <a:gd name="f1374" fmla="val 2222"/>
                <a:gd name="f1375" fmla="val 25"/>
                <a:gd name="f1376" fmla="val 2235"/>
                <a:gd name="f1377" fmla="val 15"/>
                <a:gd name="f1378" fmla="val 2266"/>
                <a:gd name="f1379" fmla="val 18"/>
                <a:gd name="f1380" fmla="val 2284"/>
                <a:gd name="f1381" fmla="val 12"/>
                <a:gd name="f1382" fmla="val 2337"/>
                <a:gd name="f1383" fmla="val 9"/>
                <a:gd name="f1384" fmla="val 2354"/>
                <a:gd name="f1385" fmla="val 5"/>
                <a:gd name="f1386" fmla="val 2372"/>
                <a:gd name="f1387" fmla="val 2388"/>
                <a:gd name="f1388" fmla="val 2406"/>
                <a:gd name="f1389" fmla="val 2"/>
                <a:gd name="f1390" fmla="val 2420"/>
                <a:gd name="f1391" fmla="val 2436"/>
                <a:gd name="f1392" fmla="val 11"/>
                <a:gd name="f1393" fmla="val 2450"/>
                <a:gd name="f1394" fmla="val 2463"/>
                <a:gd name="f1395" fmla="val 27"/>
                <a:gd name="f1396" fmla="val 37"/>
                <a:gd name="f1397" fmla="+- 0 0 -90"/>
                <a:gd name="f1398" fmla="*/ f4 1 3797"/>
                <a:gd name="f1399" fmla="*/ f5 1 5030"/>
                <a:gd name="f1400" fmla="+- f8 0 f6"/>
                <a:gd name="f1401" fmla="+- f7 0 f6"/>
                <a:gd name="f1402" fmla="*/ f1397 f0 1"/>
                <a:gd name="f1403" fmla="*/ f1401 1 3797"/>
                <a:gd name="f1404" fmla="*/ f1400 1 5030"/>
                <a:gd name="f1405" fmla="*/ 3545 f1401 1"/>
                <a:gd name="f1406" fmla="*/ 557 f1400 1"/>
                <a:gd name="f1407" fmla="*/ 3787 f1401 1"/>
                <a:gd name="f1408" fmla="*/ 1389 f1400 1"/>
                <a:gd name="f1409" fmla="*/ 3738 f1401 1"/>
                <a:gd name="f1410" fmla="*/ 1519 f1400 1"/>
                <a:gd name="f1411" fmla="*/ 3462 f1401 1"/>
                <a:gd name="f1412" fmla="*/ 912 f1400 1"/>
                <a:gd name="f1413" fmla="*/ 2997 f1401 1"/>
                <a:gd name="f1414" fmla="*/ 609 f1400 1"/>
                <a:gd name="f1415" fmla="*/ 2535 f1401 1"/>
                <a:gd name="f1416" fmla="*/ 514 f1400 1"/>
                <a:gd name="f1417" fmla="*/ 2472 f1401 1"/>
                <a:gd name="f1418" fmla="*/ 677 f1400 1"/>
                <a:gd name="f1419" fmla="*/ 2483 f1401 1"/>
                <a:gd name="f1420" fmla="*/ 966 f1400 1"/>
                <a:gd name="f1421" fmla="*/ 2802 f1401 1"/>
                <a:gd name="f1422" fmla="*/ 1339 f1400 1"/>
                <a:gd name="f1423" fmla="*/ 3062 f1401 1"/>
                <a:gd name="f1424" fmla="*/ 1907 f1400 1"/>
                <a:gd name="f1425" fmla="*/ 2836 f1401 1"/>
                <a:gd name="f1426" fmla="*/ 2514 f1400 1"/>
                <a:gd name="f1427" fmla="*/ 2632 f1401 1"/>
                <a:gd name="f1428" fmla="*/ 2914 f1400 1"/>
                <a:gd name="f1429" fmla="*/ 2655 f1401 1"/>
                <a:gd name="f1430" fmla="*/ 4107 f1400 1"/>
                <a:gd name="f1431" fmla="*/ 2643 f1401 1"/>
                <a:gd name="f1432" fmla="*/ 4534 f1400 1"/>
                <a:gd name="f1433" fmla="*/ 2401 f1401 1"/>
                <a:gd name="f1434" fmla="*/ 5018 f1400 1"/>
                <a:gd name="f1435" fmla="*/ 2268 f1401 1"/>
                <a:gd name="f1436" fmla="*/ 4889 f1400 1"/>
                <a:gd name="f1437" fmla="*/ 1705 f1401 1"/>
                <a:gd name="f1438" fmla="*/ 4915 f1400 1"/>
                <a:gd name="f1439" fmla="*/ 1374 f1401 1"/>
                <a:gd name="f1440" fmla="*/ 4835 f1400 1"/>
                <a:gd name="f1441" fmla="*/ 995 f1401 1"/>
                <a:gd name="f1442" fmla="*/ 4607 f1400 1"/>
                <a:gd name="f1443" fmla="*/ 1275 f1401 1"/>
                <a:gd name="f1444" fmla="*/ 4538 f1400 1"/>
                <a:gd name="f1445" fmla="*/ 1510 f1401 1"/>
                <a:gd name="f1446" fmla="*/ 4383 f1400 1"/>
                <a:gd name="f1447" fmla="*/ 1293 f1401 1"/>
                <a:gd name="f1448" fmla="*/ 4184 f1400 1"/>
                <a:gd name="f1449" fmla="*/ 1259 f1401 1"/>
                <a:gd name="f1450" fmla="*/ 3123 f1400 1"/>
                <a:gd name="f1451" fmla="*/ 1262 f1401 1"/>
                <a:gd name="f1452" fmla="*/ 2940 f1400 1"/>
                <a:gd name="f1453" fmla="*/ 1284 f1401 1"/>
                <a:gd name="f1454" fmla="*/ 2710 f1400 1"/>
                <a:gd name="f1455" fmla="*/ 1230 f1401 1"/>
                <a:gd name="f1456" fmla="*/ 2457 f1400 1"/>
                <a:gd name="f1457" fmla="*/ 949 f1401 1"/>
                <a:gd name="f1458" fmla="*/ 2623 f1400 1"/>
                <a:gd name="f1459" fmla="*/ 42 f1401 1"/>
                <a:gd name="f1460" fmla="*/ 2693 f1400 1"/>
                <a:gd name="f1461" fmla="*/ 58 f1401 1"/>
                <a:gd name="f1462" fmla="*/ 2428 f1400 1"/>
                <a:gd name="f1463" fmla="*/ 51 f1401 1"/>
                <a:gd name="f1464" fmla="*/ 1916 f1400 1"/>
                <a:gd name="f1465" fmla="*/ 38 f1401 1"/>
                <a:gd name="f1466" fmla="*/ 1489 f1400 1"/>
                <a:gd name="f1467" fmla="*/ 329 f1401 1"/>
                <a:gd name="f1468" fmla="*/ 1380 f1400 1"/>
                <a:gd name="f1469" fmla="*/ 323 f1401 1"/>
                <a:gd name="f1470" fmla="*/ 1224 f1400 1"/>
                <a:gd name="f1471" fmla="*/ 308 f1401 1"/>
                <a:gd name="f1472" fmla="*/ 1025 f1400 1"/>
                <a:gd name="f1473" fmla="*/ 348 f1401 1"/>
                <a:gd name="f1474" fmla="*/ 799 f1400 1"/>
                <a:gd name="f1475" fmla="*/ 194 f1401 1"/>
                <a:gd name="f1476" fmla="*/ 742 f1400 1"/>
                <a:gd name="f1477" fmla="*/ 192 f1401 1"/>
                <a:gd name="f1478" fmla="*/ 636 f1400 1"/>
                <a:gd name="f1479" fmla="*/ 475 f1401 1"/>
                <a:gd name="f1480" fmla="*/ 667 f1400 1"/>
                <a:gd name="f1481" fmla="*/ 581 f1401 1"/>
                <a:gd name="f1482" fmla="*/ 495 f1400 1"/>
                <a:gd name="f1483" fmla="*/ 634 f1401 1"/>
                <a:gd name="f1484" fmla="*/ 501 f1400 1"/>
                <a:gd name="f1485" fmla="*/ 676 f1401 1"/>
                <a:gd name="f1486" fmla="*/ 520 f1400 1"/>
                <a:gd name="f1487" fmla="*/ 559 f1401 1"/>
                <a:gd name="f1488" fmla="*/ 880 f1400 1"/>
                <a:gd name="f1489" fmla="*/ 721 f1401 1"/>
                <a:gd name="f1490" fmla="*/ 943 f1400 1"/>
                <a:gd name="f1491" fmla="*/ 697 f1401 1"/>
                <a:gd name="f1492" fmla="*/ 1239 f1400 1"/>
                <a:gd name="f1493" fmla="*/ 895 f1401 1"/>
                <a:gd name="f1494" fmla="*/ 1445 f1400 1"/>
                <a:gd name="f1495" fmla="*/ 1011 f1401 1"/>
                <a:gd name="f1496" fmla="*/ 1610 f1400 1"/>
                <a:gd name="f1497" fmla="*/ 1134 f1401 1"/>
                <a:gd name="f1498" fmla="*/ 1320 f1400 1"/>
                <a:gd name="f1499" fmla="*/ 1089 f1401 1"/>
                <a:gd name="f1500" fmla="*/ 1139 f1400 1"/>
                <a:gd name="f1501" fmla="*/ 1057 f1401 1"/>
                <a:gd name="f1502" fmla="*/ 888 f1400 1"/>
                <a:gd name="f1503" fmla="*/ 1061 f1401 1"/>
                <a:gd name="f1504" fmla="*/ 712 f1400 1"/>
                <a:gd name="f1505" fmla="*/ 1074 f1401 1"/>
                <a:gd name="f1506" fmla="*/ 601 f1400 1"/>
                <a:gd name="f1507" fmla="*/ 1063 f1401 1"/>
                <a:gd name="f1508" fmla="*/ 350 f1400 1"/>
                <a:gd name="f1509" fmla="*/ 1299 f1401 1"/>
                <a:gd name="f1510" fmla="*/ 116 f1400 1"/>
                <a:gd name="f1511" fmla="*/ 1576 f1401 1"/>
                <a:gd name="f1512" fmla="*/ 103 f1400 1"/>
                <a:gd name="f1513" fmla="*/ 1861 f1401 1"/>
                <a:gd name="f1514" fmla="*/ 297 f1400 1"/>
                <a:gd name="f1515" fmla="*/ 2028 f1401 1"/>
                <a:gd name="f1516" fmla="*/ 536 f1400 1"/>
                <a:gd name="f1517" fmla="*/ 2144 f1401 1"/>
                <a:gd name="f1518" fmla="*/ 730 f1400 1"/>
                <a:gd name="f1519" fmla="*/ 2249 f1401 1"/>
                <a:gd name="f1520" fmla="*/ 784 f1400 1"/>
                <a:gd name="f1521" fmla="*/ 2136 f1401 1"/>
                <a:gd name="f1522" fmla="*/ 532 f1400 1"/>
                <a:gd name="f1523" fmla="*/ 2030 f1401 1"/>
                <a:gd name="f1524" fmla="*/ 210 f1400 1"/>
                <a:gd name="f1525" fmla="*/ 2156 f1401 1"/>
                <a:gd name="f1526" fmla="*/ 96 f1400 1"/>
                <a:gd name="f1527" fmla="*/ 2354 f1401 1"/>
                <a:gd name="f1528" fmla="*/ 5 f1400 1"/>
                <a:gd name="f1529" fmla="*/ f1402 1 f3"/>
                <a:gd name="f1530" fmla="*/ f1405 1 3797"/>
                <a:gd name="f1531" fmla="*/ f1406 1 5030"/>
                <a:gd name="f1532" fmla="*/ f1407 1 3797"/>
                <a:gd name="f1533" fmla="*/ f1408 1 5030"/>
                <a:gd name="f1534" fmla="*/ f1409 1 3797"/>
                <a:gd name="f1535" fmla="*/ f1410 1 5030"/>
                <a:gd name="f1536" fmla="*/ f1411 1 3797"/>
                <a:gd name="f1537" fmla="*/ f1412 1 5030"/>
                <a:gd name="f1538" fmla="*/ f1413 1 3797"/>
                <a:gd name="f1539" fmla="*/ f1414 1 5030"/>
                <a:gd name="f1540" fmla="*/ f1415 1 3797"/>
                <a:gd name="f1541" fmla="*/ f1416 1 5030"/>
                <a:gd name="f1542" fmla="*/ f1417 1 3797"/>
                <a:gd name="f1543" fmla="*/ f1418 1 5030"/>
                <a:gd name="f1544" fmla="*/ f1419 1 3797"/>
                <a:gd name="f1545" fmla="*/ f1420 1 5030"/>
                <a:gd name="f1546" fmla="*/ f1421 1 3797"/>
                <a:gd name="f1547" fmla="*/ f1422 1 5030"/>
                <a:gd name="f1548" fmla="*/ f1423 1 3797"/>
                <a:gd name="f1549" fmla="*/ f1424 1 5030"/>
                <a:gd name="f1550" fmla="*/ f1425 1 3797"/>
                <a:gd name="f1551" fmla="*/ f1426 1 5030"/>
                <a:gd name="f1552" fmla="*/ f1427 1 3797"/>
                <a:gd name="f1553" fmla="*/ f1428 1 5030"/>
                <a:gd name="f1554" fmla="*/ f1429 1 3797"/>
                <a:gd name="f1555" fmla="*/ f1430 1 5030"/>
                <a:gd name="f1556" fmla="*/ f1431 1 3797"/>
                <a:gd name="f1557" fmla="*/ f1432 1 5030"/>
                <a:gd name="f1558" fmla="*/ f1433 1 3797"/>
                <a:gd name="f1559" fmla="*/ f1434 1 5030"/>
                <a:gd name="f1560" fmla="*/ f1435 1 3797"/>
                <a:gd name="f1561" fmla="*/ f1436 1 5030"/>
                <a:gd name="f1562" fmla="*/ f1437 1 3797"/>
                <a:gd name="f1563" fmla="*/ f1438 1 5030"/>
                <a:gd name="f1564" fmla="*/ f1439 1 3797"/>
                <a:gd name="f1565" fmla="*/ f1440 1 5030"/>
                <a:gd name="f1566" fmla="*/ f1441 1 3797"/>
                <a:gd name="f1567" fmla="*/ f1442 1 5030"/>
                <a:gd name="f1568" fmla="*/ f1443 1 3797"/>
                <a:gd name="f1569" fmla="*/ f1444 1 5030"/>
                <a:gd name="f1570" fmla="*/ f1445 1 3797"/>
                <a:gd name="f1571" fmla="*/ f1446 1 5030"/>
                <a:gd name="f1572" fmla="*/ f1447 1 3797"/>
                <a:gd name="f1573" fmla="*/ f1448 1 5030"/>
                <a:gd name="f1574" fmla="*/ f1449 1 3797"/>
                <a:gd name="f1575" fmla="*/ f1450 1 5030"/>
                <a:gd name="f1576" fmla="*/ f1451 1 3797"/>
                <a:gd name="f1577" fmla="*/ f1452 1 5030"/>
                <a:gd name="f1578" fmla="*/ f1453 1 3797"/>
                <a:gd name="f1579" fmla="*/ f1454 1 5030"/>
                <a:gd name="f1580" fmla="*/ f1455 1 3797"/>
                <a:gd name="f1581" fmla="*/ f1456 1 5030"/>
                <a:gd name="f1582" fmla="*/ f1457 1 3797"/>
                <a:gd name="f1583" fmla="*/ f1458 1 5030"/>
                <a:gd name="f1584" fmla="*/ f1459 1 3797"/>
                <a:gd name="f1585" fmla="*/ f1460 1 5030"/>
                <a:gd name="f1586" fmla="*/ f1461 1 3797"/>
                <a:gd name="f1587" fmla="*/ f1462 1 5030"/>
                <a:gd name="f1588" fmla="*/ f1463 1 3797"/>
                <a:gd name="f1589" fmla="*/ f1464 1 5030"/>
                <a:gd name="f1590" fmla="*/ f1465 1 3797"/>
                <a:gd name="f1591" fmla="*/ f1466 1 5030"/>
                <a:gd name="f1592" fmla="*/ f1467 1 3797"/>
                <a:gd name="f1593" fmla="*/ f1468 1 5030"/>
                <a:gd name="f1594" fmla="*/ f1469 1 3797"/>
                <a:gd name="f1595" fmla="*/ f1470 1 5030"/>
                <a:gd name="f1596" fmla="*/ f1471 1 3797"/>
                <a:gd name="f1597" fmla="*/ f1472 1 5030"/>
                <a:gd name="f1598" fmla="*/ f1473 1 3797"/>
                <a:gd name="f1599" fmla="*/ f1474 1 5030"/>
                <a:gd name="f1600" fmla="*/ f1475 1 3797"/>
                <a:gd name="f1601" fmla="*/ f1476 1 5030"/>
                <a:gd name="f1602" fmla="*/ f1477 1 3797"/>
                <a:gd name="f1603" fmla="*/ f1478 1 5030"/>
                <a:gd name="f1604" fmla="*/ f1479 1 3797"/>
                <a:gd name="f1605" fmla="*/ f1480 1 5030"/>
                <a:gd name="f1606" fmla="*/ f1481 1 3797"/>
                <a:gd name="f1607" fmla="*/ f1482 1 5030"/>
                <a:gd name="f1608" fmla="*/ f1483 1 3797"/>
                <a:gd name="f1609" fmla="*/ f1484 1 5030"/>
                <a:gd name="f1610" fmla="*/ f1485 1 3797"/>
                <a:gd name="f1611" fmla="*/ f1486 1 5030"/>
                <a:gd name="f1612" fmla="*/ f1487 1 3797"/>
                <a:gd name="f1613" fmla="*/ f1488 1 5030"/>
                <a:gd name="f1614" fmla="*/ f1489 1 3797"/>
                <a:gd name="f1615" fmla="*/ f1490 1 5030"/>
                <a:gd name="f1616" fmla="*/ f1491 1 3797"/>
                <a:gd name="f1617" fmla="*/ f1492 1 5030"/>
                <a:gd name="f1618" fmla="*/ f1493 1 3797"/>
                <a:gd name="f1619" fmla="*/ f1494 1 5030"/>
                <a:gd name="f1620" fmla="*/ f1495 1 3797"/>
                <a:gd name="f1621" fmla="*/ f1496 1 5030"/>
                <a:gd name="f1622" fmla="*/ f1497 1 3797"/>
                <a:gd name="f1623" fmla="*/ f1498 1 5030"/>
                <a:gd name="f1624" fmla="*/ f1499 1 3797"/>
                <a:gd name="f1625" fmla="*/ f1500 1 5030"/>
                <a:gd name="f1626" fmla="*/ f1501 1 3797"/>
                <a:gd name="f1627" fmla="*/ f1502 1 5030"/>
                <a:gd name="f1628" fmla="*/ f1503 1 3797"/>
                <a:gd name="f1629" fmla="*/ f1504 1 5030"/>
                <a:gd name="f1630" fmla="*/ f1505 1 3797"/>
                <a:gd name="f1631" fmla="*/ f1506 1 5030"/>
                <a:gd name="f1632" fmla="*/ f1507 1 3797"/>
                <a:gd name="f1633" fmla="*/ f1508 1 5030"/>
                <a:gd name="f1634" fmla="*/ f1509 1 3797"/>
                <a:gd name="f1635" fmla="*/ f1510 1 5030"/>
                <a:gd name="f1636" fmla="*/ f1511 1 3797"/>
                <a:gd name="f1637" fmla="*/ f1512 1 5030"/>
                <a:gd name="f1638" fmla="*/ f1513 1 3797"/>
                <a:gd name="f1639" fmla="*/ f1514 1 5030"/>
                <a:gd name="f1640" fmla="*/ f1515 1 3797"/>
                <a:gd name="f1641" fmla="*/ f1516 1 5030"/>
                <a:gd name="f1642" fmla="*/ f1517 1 3797"/>
                <a:gd name="f1643" fmla="*/ f1518 1 5030"/>
                <a:gd name="f1644" fmla="*/ f1519 1 3797"/>
                <a:gd name="f1645" fmla="*/ f1520 1 5030"/>
                <a:gd name="f1646" fmla="*/ f1521 1 3797"/>
                <a:gd name="f1647" fmla="*/ f1522 1 5030"/>
                <a:gd name="f1648" fmla="*/ f1523 1 3797"/>
                <a:gd name="f1649" fmla="*/ f1524 1 5030"/>
                <a:gd name="f1650" fmla="*/ f1525 1 3797"/>
                <a:gd name="f1651" fmla="*/ f1526 1 5030"/>
                <a:gd name="f1652" fmla="*/ f1527 1 3797"/>
                <a:gd name="f1653" fmla="*/ f1528 1 5030"/>
                <a:gd name="f1654" fmla="*/ 0 1 f1403"/>
                <a:gd name="f1655" fmla="*/ f7 1 f1403"/>
                <a:gd name="f1656" fmla="*/ 0 1 f1404"/>
                <a:gd name="f1657" fmla="*/ f8 1 f1404"/>
                <a:gd name="f1658" fmla="+- f1529 0 f1"/>
                <a:gd name="f1659" fmla="*/ f1530 1 f1403"/>
                <a:gd name="f1660" fmla="*/ f1531 1 f1404"/>
                <a:gd name="f1661" fmla="*/ f1532 1 f1403"/>
                <a:gd name="f1662" fmla="*/ f1533 1 f1404"/>
                <a:gd name="f1663" fmla="*/ f1534 1 f1403"/>
                <a:gd name="f1664" fmla="*/ f1535 1 f1404"/>
                <a:gd name="f1665" fmla="*/ f1536 1 f1403"/>
                <a:gd name="f1666" fmla="*/ f1537 1 f1404"/>
                <a:gd name="f1667" fmla="*/ f1538 1 f1403"/>
                <a:gd name="f1668" fmla="*/ f1539 1 f1404"/>
                <a:gd name="f1669" fmla="*/ f1540 1 f1403"/>
                <a:gd name="f1670" fmla="*/ f1541 1 f1404"/>
                <a:gd name="f1671" fmla="*/ f1542 1 f1403"/>
                <a:gd name="f1672" fmla="*/ f1543 1 f1404"/>
                <a:gd name="f1673" fmla="*/ f1544 1 f1403"/>
                <a:gd name="f1674" fmla="*/ f1545 1 f1404"/>
                <a:gd name="f1675" fmla="*/ f1546 1 f1403"/>
                <a:gd name="f1676" fmla="*/ f1547 1 f1404"/>
                <a:gd name="f1677" fmla="*/ f1548 1 f1403"/>
                <a:gd name="f1678" fmla="*/ f1549 1 f1404"/>
                <a:gd name="f1679" fmla="*/ f1550 1 f1403"/>
                <a:gd name="f1680" fmla="*/ f1551 1 f1404"/>
                <a:gd name="f1681" fmla="*/ f1552 1 f1403"/>
                <a:gd name="f1682" fmla="*/ f1553 1 f1404"/>
                <a:gd name="f1683" fmla="*/ f1554 1 f1403"/>
                <a:gd name="f1684" fmla="*/ f1555 1 f1404"/>
                <a:gd name="f1685" fmla="*/ f1556 1 f1403"/>
                <a:gd name="f1686" fmla="*/ f1557 1 f1404"/>
                <a:gd name="f1687" fmla="*/ f1558 1 f1403"/>
                <a:gd name="f1688" fmla="*/ f1559 1 f1404"/>
                <a:gd name="f1689" fmla="*/ f1560 1 f1403"/>
                <a:gd name="f1690" fmla="*/ f1561 1 f1404"/>
                <a:gd name="f1691" fmla="*/ f1562 1 f1403"/>
                <a:gd name="f1692" fmla="*/ f1563 1 f1404"/>
                <a:gd name="f1693" fmla="*/ f1564 1 f1403"/>
                <a:gd name="f1694" fmla="*/ f1565 1 f1404"/>
                <a:gd name="f1695" fmla="*/ f1566 1 f1403"/>
                <a:gd name="f1696" fmla="*/ f1567 1 f1404"/>
                <a:gd name="f1697" fmla="*/ f1568 1 f1403"/>
                <a:gd name="f1698" fmla="*/ f1569 1 f1404"/>
                <a:gd name="f1699" fmla="*/ f1570 1 f1403"/>
                <a:gd name="f1700" fmla="*/ f1571 1 f1404"/>
                <a:gd name="f1701" fmla="*/ f1572 1 f1403"/>
                <a:gd name="f1702" fmla="*/ f1573 1 f1404"/>
                <a:gd name="f1703" fmla="*/ f1574 1 f1403"/>
                <a:gd name="f1704" fmla="*/ f1575 1 f1404"/>
                <a:gd name="f1705" fmla="*/ f1576 1 f1403"/>
                <a:gd name="f1706" fmla="*/ f1577 1 f1404"/>
                <a:gd name="f1707" fmla="*/ f1578 1 f1403"/>
                <a:gd name="f1708" fmla="*/ f1579 1 f1404"/>
                <a:gd name="f1709" fmla="*/ f1580 1 f1403"/>
                <a:gd name="f1710" fmla="*/ f1581 1 f1404"/>
                <a:gd name="f1711" fmla="*/ f1582 1 f1403"/>
                <a:gd name="f1712" fmla="*/ f1583 1 f1404"/>
                <a:gd name="f1713" fmla="*/ f1584 1 f1403"/>
                <a:gd name="f1714" fmla="*/ f1585 1 f1404"/>
                <a:gd name="f1715" fmla="*/ f1586 1 f1403"/>
                <a:gd name="f1716" fmla="*/ f1587 1 f1404"/>
                <a:gd name="f1717" fmla="*/ f1588 1 f1403"/>
                <a:gd name="f1718" fmla="*/ f1589 1 f1404"/>
                <a:gd name="f1719" fmla="*/ f1590 1 f1403"/>
                <a:gd name="f1720" fmla="*/ f1591 1 f1404"/>
                <a:gd name="f1721" fmla="*/ f1592 1 f1403"/>
                <a:gd name="f1722" fmla="*/ f1593 1 f1404"/>
                <a:gd name="f1723" fmla="*/ f1594 1 f1403"/>
                <a:gd name="f1724" fmla="*/ f1595 1 f1404"/>
                <a:gd name="f1725" fmla="*/ f1596 1 f1403"/>
                <a:gd name="f1726" fmla="*/ f1597 1 f1404"/>
                <a:gd name="f1727" fmla="*/ f1598 1 f1403"/>
                <a:gd name="f1728" fmla="*/ f1599 1 f1404"/>
                <a:gd name="f1729" fmla="*/ f1600 1 f1403"/>
                <a:gd name="f1730" fmla="*/ f1601 1 f1404"/>
                <a:gd name="f1731" fmla="*/ f1602 1 f1403"/>
                <a:gd name="f1732" fmla="*/ f1603 1 f1404"/>
                <a:gd name="f1733" fmla="*/ f1604 1 f1403"/>
                <a:gd name="f1734" fmla="*/ f1605 1 f1404"/>
                <a:gd name="f1735" fmla="*/ f1606 1 f1403"/>
                <a:gd name="f1736" fmla="*/ f1607 1 f1404"/>
                <a:gd name="f1737" fmla="*/ f1608 1 f1403"/>
                <a:gd name="f1738" fmla="*/ f1609 1 f1404"/>
                <a:gd name="f1739" fmla="*/ f1610 1 f1403"/>
                <a:gd name="f1740" fmla="*/ f1611 1 f1404"/>
                <a:gd name="f1741" fmla="*/ f1612 1 f1403"/>
                <a:gd name="f1742" fmla="*/ f1613 1 f1404"/>
                <a:gd name="f1743" fmla="*/ f1614 1 f1403"/>
                <a:gd name="f1744" fmla="*/ f1615 1 f1404"/>
                <a:gd name="f1745" fmla="*/ f1616 1 f1403"/>
                <a:gd name="f1746" fmla="*/ f1617 1 f1404"/>
                <a:gd name="f1747" fmla="*/ f1618 1 f1403"/>
                <a:gd name="f1748" fmla="*/ f1619 1 f1404"/>
                <a:gd name="f1749" fmla="*/ f1620 1 f1403"/>
                <a:gd name="f1750" fmla="*/ f1621 1 f1404"/>
                <a:gd name="f1751" fmla="*/ f1622 1 f1403"/>
                <a:gd name="f1752" fmla="*/ f1623 1 f1404"/>
                <a:gd name="f1753" fmla="*/ f1624 1 f1403"/>
                <a:gd name="f1754" fmla="*/ f1625 1 f1404"/>
                <a:gd name="f1755" fmla="*/ f1626 1 f1403"/>
                <a:gd name="f1756" fmla="*/ f1627 1 f1404"/>
                <a:gd name="f1757" fmla="*/ f1628 1 f1403"/>
                <a:gd name="f1758" fmla="*/ f1629 1 f1404"/>
                <a:gd name="f1759" fmla="*/ f1630 1 f1403"/>
                <a:gd name="f1760" fmla="*/ f1631 1 f1404"/>
                <a:gd name="f1761" fmla="*/ f1632 1 f1403"/>
                <a:gd name="f1762" fmla="*/ f1633 1 f1404"/>
                <a:gd name="f1763" fmla="*/ f1634 1 f1403"/>
                <a:gd name="f1764" fmla="*/ f1635 1 f1404"/>
                <a:gd name="f1765" fmla="*/ f1636 1 f1403"/>
                <a:gd name="f1766" fmla="*/ f1637 1 f1404"/>
                <a:gd name="f1767" fmla="*/ f1638 1 f1403"/>
                <a:gd name="f1768" fmla="*/ f1639 1 f1404"/>
                <a:gd name="f1769" fmla="*/ f1640 1 f1403"/>
                <a:gd name="f1770" fmla="*/ f1641 1 f1404"/>
                <a:gd name="f1771" fmla="*/ f1642 1 f1403"/>
                <a:gd name="f1772" fmla="*/ f1643 1 f1404"/>
                <a:gd name="f1773" fmla="*/ f1644 1 f1403"/>
                <a:gd name="f1774" fmla="*/ f1645 1 f1404"/>
                <a:gd name="f1775" fmla="*/ f1646 1 f1403"/>
                <a:gd name="f1776" fmla="*/ f1647 1 f1404"/>
                <a:gd name="f1777" fmla="*/ f1648 1 f1403"/>
                <a:gd name="f1778" fmla="*/ f1649 1 f1404"/>
                <a:gd name="f1779" fmla="*/ f1650 1 f1403"/>
                <a:gd name="f1780" fmla="*/ f1651 1 f1404"/>
                <a:gd name="f1781" fmla="*/ f1652 1 f1403"/>
                <a:gd name="f1782" fmla="*/ f1653 1 f1404"/>
                <a:gd name="f1783" fmla="*/ f1654 f1398 1"/>
                <a:gd name="f1784" fmla="*/ f1655 f1398 1"/>
                <a:gd name="f1785" fmla="*/ f1657 f1399 1"/>
                <a:gd name="f1786" fmla="*/ f1656 f1399 1"/>
                <a:gd name="f1787" fmla="*/ f1659 f1398 1"/>
                <a:gd name="f1788" fmla="*/ f1660 f1399 1"/>
                <a:gd name="f1789" fmla="*/ f1661 f1398 1"/>
                <a:gd name="f1790" fmla="*/ f1662 f1399 1"/>
                <a:gd name="f1791" fmla="*/ f1663 f1398 1"/>
                <a:gd name="f1792" fmla="*/ f1664 f1399 1"/>
                <a:gd name="f1793" fmla="*/ f1665 f1398 1"/>
                <a:gd name="f1794" fmla="*/ f1666 f1399 1"/>
                <a:gd name="f1795" fmla="*/ f1667 f1398 1"/>
                <a:gd name="f1796" fmla="*/ f1668 f1399 1"/>
                <a:gd name="f1797" fmla="*/ f1669 f1398 1"/>
                <a:gd name="f1798" fmla="*/ f1670 f1399 1"/>
                <a:gd name="f1799" fmla="*/ f1671 f1398 1"/>
                <a:gd name="f1800" fmla="*/ f1672 f1399 1"/>
                <a:gd name="f1801" fmla="*/ f1673 f1398 1"/>
                <a:gd name="f1802" fmla="*/ f1674 f1399 1"/>
                <a:gd name="f1803" fmla="*/ f1675 f1398 1"/>
                <a:gd name="f1804" fmla="*/ f1676 f1399 1"/>
                <a:gd name="f1805" fmla="*/ f1677 f1398 1"/>
                <a:gd name="f1806" fmla="*/ f1678 f1399 1"/>
                <a:gd name="f1807" fmla="*/ f1679 f1398 1"/>
                <a:gd name="f1808" fmla="*/ f1680 f1399 1"/>
                <a:gd name="f1809" fmla="*/ f1681 f1398 1"/>
                <a:gd name="f1810" fmla="*/ f1682 f1399 1"/>
                <a:gd name="f1811" fmla="*/ f1683 f1398 1"/>
                <a:gd name="f1812" fmla="*/ f1684 f1399 1"/>
                <a:gd name="f1813" fmla="*/ f1685 f1398 1"/>
                <a:gd name="f1814" fmla="*/ f1686 f1399 1"/>
                <a:gd name="f1815" fmla="*/ f1687 f1398 1"/>
                <a:gd name="f1816" fmla="*/ f1688 f1399 1"/>
                <a:gd name="f1817" fmla="*/ f1689 f1398 1"/>
                <a:gd name="f1818" fmla="*/ f1690 f1399 1"/>
                <a:gd name="f1819" fmla="*/ f1691 f1398 1"/>
                <a:gd name="f1820" fmla="*/ f1692 f1399 1"/>
                <a:gd name="f1821" fmla="*/ f1693 f1398 1"/>
                <a:gd name="f1822" fmla="*/ f1694 f1399 1"/>
                <a:gd name="f1823" fmla="*/ f1695 f1398 1"/>
                <a:gd name="f1824" fmla="*/ f1696 f1399 1"/>
                <a:gd name="f1825" fmla="*/ f1697 f1398 1"/>
                <a:gd name="f1826" fmla="*/ f1698 f1399 1"/>
                <a:gd name="f1827" fmla="*/ f1699 f1398 1"/>
                <a:gd name="f1828" fmla="*/ f1700 f1399 1"/>
                <a:gd name="f1829" fmla="*/ f1701 f1398 1"/>
                <a:gd name="f1830" fmla="*/ f1702 f1399 1"/>
                <a:gd name="f1831" fmla="*/ f1703 f1398 1"/>
                <a:gd name="f1832" fmla="*/ f1704 f1399 1"/>
                <a:gd name="f1833" fmla="*/ f1705 f1398 1"/>
                <a:gd name="f1834" fmla="*/ f1706 f1399 1"/>
                <a:gd name="f1835" fmla="*/ f1707 f1398 1"/>
                <a:gd name="f1836" fmla="*/ f1708 f1399 1"/>
                <a:gd name="f1837" fmla="*/ f1709 f1398 1"/>
                <a:gd name="f1838" fmla="*/ f1710 f1399 1"/>
                <a:gd name="f1839" fmla="*/ f1711 f1398 1"/>
                <a:gd name="f1840" fmla="*/ f1712 f1399 1"/>
                <a:gd name="f1841" fmla="*/ f1713 f1398 1"/>
                <a:gd name="f1842" fmla="*/ f1714 f1399 1"/>
                <a:gd name="f1843" fmla="*/ f1715 f1398 1"/>
                <a:gd name="f1844" fmla="*/ f1716 f1399 1"/>
                <a:gd name="f1845" fmla="*/ f1717 f1398 1"/>
                <a:gd name="f1846" fmla="*/ f1718 f1399 1"/>
                <a:gd name="f1847" fmla="*/ f1719 f1398 1"/>
                <a:gd name="f1848" fmla="*/ f1720 f1399 1"/>
                <a:gd name="f1849" fmla="*/ f1721 f1398 1"/>
                <a:gd name="f1850" fmla="*/ f1722 f1399 1"/>
                <a:gd name="f1851" fmla="*/ f1723 f1398 1"/>
                <a:gd name="f1852" fmla="*/ f1724 f1399 1"/>
                <a:gd name="f1853" fmla="*/ f1725 f1398 1"/>
                <a:gd name="f1854" fmla="*/ f1726 f1399 1"/>
                <a:gd name="f1855" fmla="*/ f1727 f1398 1"/>
                <a:gd name="f1856" fmla="*/ f1728 f1399 1"/>
                <a:gd name="f1857" fmla="*/ f1729 f1398 1"/>
                <a:gd name="f1858" fmla="*/ f1730 f1399 1"/>
                <a:gd name="f1859" fmla="*/ f1731 f1398 1"/>
                <a:gd name="f1860" fmla="*/ f1732 f1399 1"/>
                <a:gd name="f1861" fmla="*/ f1733 f1398 1"/>
                <a:gd name="f1862" fmla="*/ f1734 f1399 1"/>
                <a:gd name="f1863" fmla="*/ f1735 f1398 1"/>
                <a:gd name="f1864" fmla="*/ f1736 f1399 1"/>
                <a:gd name="f1865" fmla="*/ f1737 f1398 1"/>
                <a:gd name="f1866" fmla="*/ f1738 f1399 1"/>
                <a:gd name="f1867" fmla="*/ f1739 f1398 1"/>
                <a:gd name="f1868" fmla="*/ f1740 f1399 1"/>
                <a:gd name="f1869" fmla="*/ f1741 f1398 1"/>
                <a:gd name="f1870" fmla="*/ f1742 f1399 1"/>
                <a:gd name="f1871" fmla="*/ f1743 f1398 1"/>
                <a:gd name="f1872" fmla="*/ f1744 f1399 1"/>
                <a:gd name="f1873" fmla="*/ f1745 f1398 1"/>
                <a:gd name="f1874" fmla="*/ f1746 f1399 1"/>
                <a:gd name="f1875" fmla="*/ f1747 f1398 1"/>
                <a:gd name="f1876" fmla="*/ f1748 f1399 1"/>
                <a:gd name="f1877" fmla="*/ f1749 f1398 1"/>
                <a:gd name="f1878" fmla="*/ f1750 f1399 1"/>
                <a:gd name="f1879" fmla="*/ f1751 f1398 1"/>
                <a:gd name="f1880" fmla="*/ f1752 f1399 1"/>
                <a:gd name="f1881" fmla="*/ f1753 f1398 1"/>
                <a:gd name="f1882" fmla="*/ f1754 f1399 1"/>
                <a:gd name="f1883" fmla="*/ f1755 f1398 1"/>
                <a:gd name="f1884" fmla="*/ f1756 f1399 1"/>
                <a:gd name="f1885" fmla="*/ f1757 f1398 1"/>
                <a:gd name="f1886" fmla="*/ f1758 f1399 1"/>
                <a:gd name="f1887" fmla="*/ f1759 f1398 1"/>
                <a:gd name="f1888" fmla="*/ f1760 f1399 1"/>
                <a:gd name="f1889" fmla="*/ f1761 f1398 1"/>
                <a:gd name="f1890" fmla="*/ f1762 f1399 1"/>
                <a:gd name="f1891" fmla="*/ f1763 f1398 1"/>
                <a:gd name="f1892" fmla="*/ f1764 f1399 1"/>
                <a:gd name="f1893" fmla="*/ f1765 f1398 1"/>
                <a:gd name="f1894" fmla="*/ f1766 f1399 1"/>
                <a:gd name="f1895" fmla="*/ f1767 f1398 1"/>
                <a:gd name="f1896" fmla="*/ f1768 f1399 1"/>
                <a:gd name="f1897" fmla="*/ f1769 f1398 1"/>
                <a:gd name="f1898" fmla="*/ f1770 f1399 1"/>
                <a:gd name="f1899" fmla="*/ f1771 f1398 1"/>
                <a:gd name="f1900" fmla="*/ f1772 f1399 1"/>
                <a:gd name="f1901" fmla="*/ f1773 f1398 1"/>
                <a:gd name="f1902" fmla="*/ f1774 f1399 1"/>
                <a:gd name="f1903" fmla="*/ f1775 f1398 1"/>
                <a:gd name="f1904" fmla="*/ f1776 f1399 1"/>
                <a:gd name="f1905" fmla="*/ f1777 f1398 1"/>
                <a:gd name="f1906" fmla="*/ f1778 f1399 1"/>
                <a:gd name="f1907" fmla="*/ f1779 f1398 1"/>
                <a:gd name="f1908" fmla="*/ f1780 f1399 1"/>
                <a:gd name="f1909" fmla="*/ f1781 f1398 1"/>
                <a:gd name="f1910" fmla="*/ f1782 f1399 1"/>
              </a:gdLst>
              <a:ahLst/>
              <a:cxnLst>
                <a:cxn ang="3cd4">
                  <a:pos x="hc" y="t"/>
                </a:cxn>
                <a:cxn ang="0">
                  <a:pos x="r" y="vc"/>
                </a:cxn>
                <a:cxn ang="cd4">
                  <a:pos x="hc" y="b"/>
                </a:cxn>
                <a:cxn ang="cd2">
                  <a:pos x="l" y="vc"/>
                </a:cxn>
                <a:cxn ang="f1658">
                  <a:pos x="f1787" y="f1788"/>
                </a:cxn>
                <a:cxn ang="f1658">
                  <a:pos x="f1789" y="f1790"/>
                </a:cxn>
                <a:cxn ang="f1658">
                  <a:pos x="f1791" y="f1792"/>
                </a:cxn>
                <a:cxn ang="f1658">
                  <a:pos x="f1793" y="f1794"/>
                </a:cxn>
                <a:cxn ang="f1658">
                  <a:pos x="f1795" y="f1796"/>
                </a:cxn>
                <a:cxn ang="f1658">
                  <a:pos x="f1797" y="f1798"/>
                </a:cxn>
                <a:cxn ang="f1658">
                  <a:pos x="f1799" y="f1800"/>
                </a:cxn>
                <a:cxn ang="f1658">
                  <a:pos x="f1801" y="f1802"/>
                </a:cxn>
                <a:cxn ang="f1658">
                  <a:pos x="f1803" y="f1804"/>
                </a:cxn>
                <a:cxn ang="f1658">
                  <a:pos x="f1805" y="f1806"/>
                </a:cxn>
                <a:cxn ang="f1658">
                  <a:pos x="f1807" y="f1808"/>
                </a:cxn>
                <a:cxn ang="f1658">
                  <a:pos x="f1809" y="f1810"/>
                </a:cxn>
                <a:cxn ang="f1658">
                  <a:pos x="f1811" y="f1812"/>
                </a:cxn>
                <a:cxn ang="f1658">
                  <a:pos x="f1813" y="f1814"/>
                </a:cxn>
                <a:cxn ang="f1658">
                  <a:pos x="f1815" y="f1816"/>
                </a:cxn>
                <a:cxn ang="f1658">
                  <a:pos x="f1817" y="f1818"/>
                </a:cxn>
                <a:cxn ang="f1658">
                  <a:pos x="f1819" y="f1820"/>
                </a:cxn>
                <a:cxn ang="f1658">
                  <a:pos x="f1821" y="f1822"/>
                </a:cxn>
                <a:cxn ang="f1658">
                  <a:pos x="f1823" y="f1824"/>
                </a:cxn>
                <a:cxn ang="f1658">
                  <a:pos x="f1825" y="f1826"/>
                </a:cxn>
                <a:cxn ang="f1658">
                  <a:pos x="f1827" y="f1828"/>
                </a:cxn>
                <a:cxn ang="f1658">
                  <a:pos x="f1829" y="f1830"/>
                </a:cxn>
                <a:cxn ang="f1658">
                  <a:pos x="f1831" y="f1832"/>
                </a:cxn>
                <a:cxn ang="f1658">
                  <a:pos x="f1833" y="f1834"/>
                </a:cxn>
                <a:cxn ang="f1658">
                  <a:pos x="f1835" y="f1836"/>
                </a:cxn>
                <a:cxn ang="f1658">
                  <a:pos x="f1837" y="f1838"/>
                </a:cxn>
                <a:cxn ang="f1658">
                  <a:pos x="f1839" y="f1840"/>
                </a:cxn>
                <a:cxn ang="f1658">
                  <a:pos x="f1841" y="f1842"/>
                </a:cxn>
                <a:cxn ang="f1658">
                  <a:pos x="f1843" y="f1844"/>
                </a:cxn>
                <a:cxn ang="f1658">
                  <a:pos x="f1845" y="f1846"/>
                </a:cxn>
                <a:cxn ang="f1658">
                  <a:pos x="f1847" y="f1848"/>
                </a:cxn>
                <a:cxn ang="f1658">
                  <a:pos x="f1849" y="f1850"/>
                </a:cxn>
                <a:cxn ang="f1658">
                  <a:pos x="f1851" y="f1852"/>
                </a:cxn>
                <a:cxn ang="f1658">
                  <a:pos x="f1853" y="f1854"/>
                </a:cxn>
                <a:cxn ang="f1658">
                  <a:pos x="f1855" y="f1856"/>
                </a:cxn>
                <a:cxn ang="f1658">
                  <a:pos x="f1857" y="f1858"/>
                </a:cxn>
                <a:cxn ang="f1658">
                  <a:pos x="f1859" y="f1860"/>
                </a:cxn>
                <a:cxn ang="f1658">
                  <a:pos x="f1861" y="f1862"/>
                </a:cxn>
                <a:cxn ang="f1658">
                  <a:pos x="f1863" y="f1864"/>
                </a:cxn>
                <a:cxn ang="f1658">
                  <a:pos x="f1865" y="f1866"/>
                </a:cxn>
                <a:cxn ang="f1658">
                  <a:pos x="f1867" y="f1868"/>
                </a:cxn>
                <a:cxn ang="f1658">
                  <a:pos x="f1869" y="f1870"/>
                </a:cxn>
                <a:cxn ang="f1658">
                  <a:pos x="f1871" y="f1872"/>
                </a:cxn>
                <a:cxn ang="f1658">
                  <a:pos x="f1873" y="f1874"/>
                </a:cxn>
                <a:cxn ang="f1658">
                  <a:pos x="f1875" y="f1876"/>
                </a:cxn>
                <a:cxn ang="f1658">
                  <a:pos x="f1877" y="f1878"/>
                </a:cxn>
                <a:cxn ang="f1658">
                  <a:pos x="f1879" y="f1880"/>
                </a:cxn>
                <a:cxn ang="f1658">
                  <a:pos x="f1881" y="f1882"/>
                </a:cxn>
                <a:cxn ang="f1658">
                  <a:pos x="f1883" y="f1884"/>
                </a:cxn>
                <a:cxn ang="f1658">
                  <a:pos x="f1885" y="f1886"/>
                </a:cxn>
                <a:cxn ang="f1658">
                  <a:pos x="f1887" y="f1888"/>
                </a:cxn>
                <a:cxn ang="f1658">
                  <a:pos x="f1889" y="f1890"/>
                </a:cxn>
                <a:cxn ang="f1658">
                  <a:pos x="f1891" y="f1892"/>
                </a:cxn>
                <a:cxn ang="f1658">
                  <a:pos x="f1893" y="f1894"/>
                </a:cxn>
                <a:cxn ang="f1658">
                  <a:pos x="f1895" y="f1896"/>
                </a:cxn>
                <a:cxn ang="f1658">
                  <a:pos x="f1897" y="f1898"/>
                </a:cxn>
                <a:cxn ang="f1658">
                  <a:pos x="f1899" y="f1900"/>
                </a:cxn>
                <a:cxn ang="f1658">
                  <a:pos x="f1901" y="f1902"/>
                </a:cxn>
                <a:cxn ang="f1658">
                  <a:pos x="f1903" y="f1904"/>
                </a:cxn>
                <a:cxn ang="f1658">
                  <a:pos x="f1905" y="f1906"/>
                </a:cxn>
                <a:cxn ang="f1658">
                  <a:pos x="f1907" y="f1908"/>
                </a:cxn>
                <a:cxn ang="f1658">
                  <a:pos x="f1909" y="f1910"/>
                </a:cxn>
              </a:cxnLst>
              <a:rect l="f1783" t="f1786" r="f1784" b="f1785"/>
              <a:pathLst>
                <a:path w="3797" h="5030">
                  <a:moveTo>
                    <a:pt x="f9" y="f10"/>
                  </a:moveTo>
                  <a:lnTo>
                    <a:pt x="f11" y="f12"/>
                  </a:lnTo>
                  <a:lnTo>
                    <a:pt x="f13" y="f14"/>
                  </a:lnTo>
                  <a:lnTo>
                    <a:pt x="f13"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7" y="f64"/>
                  </a:lnTo>
                  <a:lnTo>
                    <a:pt x="f65" y="f66"/>
                  </a:lnTo>
                  <a:lnTo>
                    <a:pt x="f67" y="f68"/>
                  </a:lnTo>
                  <a:lnTo>
                    <a:pt x="f69" y="f70"/>
                  </a:lnTo>
                  <a:lnTo>
                    <a:pt x="f62" y="f71"/>
                  </a:lnTo>
                  <a:lnTo>
                    <a:pt x="f72" y="f73"/>
                  </a:lnTo>
                  <a:lnTo>
                    <a:pt x="f74" y="f75"/>
                  </a:lnTo>
                  <a:lnTo>
                    <a:pt x="f76" y="f77"/>
                  </a:lnTo>
                  <a:lnTo>
                    <a:pt x="f78" y="f79"/>
                  </a:lnTo>
                  <a:lnTo>
                    <a:pt x="f80" y="f81"/>
                  </a:lnTo>
                  <a:lnTo>
                    <a:pt x="f82" y="f83"/>
                  </a:lnTo>
                  <a:lnTo>
                    <a:pt x="f84" y="f85"/>
                  </a:lnTo>
                  <a:lnTo>
                    <a:pt x="f84" y="f86"/>
                  </a:lnTo>
                  <a:lnTo>
                    <a:pt x="f87" y="f88"/>
                  </a:lnTo>
                  <a:lnTo>
                    <a:pt x="f89" y="f90"/>
                  </a:lnTo>
                  <a:lnTo>
                    <a:pt x="f54" y="f91"/>
                  </a:lnTo>
                  <a:lnTo>
                    <a:pt x="f92" y="f93"/>
                  </a:lnTo>
                  <a:lnTo>
                    <a:pt x="f52" y="f94"/>
                  </a:lnTo>
                  <a:lnTo>
                    <a:pt x="f95" y="f96"/>
                  </a:lnTo>
                  <a:lnTo>
                    <a:pt x="f97" y="f98"/>
                  </a:lnTo>
                  <a:lnTo>
                    <a:pt x="f97" y="f99"/>
                  </a:lnTo>
                  <a:lnTo>
                    <a:pt x="f100" y="f101"/>
                  </a:lnTo>
                  <a:lnTo>
                    <a:pt x="f102" y="f103"/>
                  </a:lnTo>
                  <a:lnTo>
                    <a:pt x="f52" y="f104"/>
                  </a:lnTo>
                  <a:lnTo>
                    <a:pt x="f105" y="f106"/>
                  </a:lnTo>
                  <a:lnTo>
                    <a:pt x="f107"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50"/>
                  </a:lnTo>
                  <a:lnTo>
                    <a:pt x="f151" y="f152"/>
                  </a:lnTo>
                  <a:lnTo>
                    <a:pt x="f153" y="f154"/>
                  </a:lnTo>
                  <a:lnTo>
                    <a:pt x="f30" y="f155"/>
                  </a:lnTo>
                  <a:lnTo>
                    <a:pt x="f156" y="f157"/>
                  </a:lnTo>
                  <a:lnTo>
                    <a:pt x="f158" y="f159"/>
                  </a:lnTo>
                  <a:lnTo>
                    <a:pt x="f160" y="f161"/>
                  </a:lnTo>
                  <a:lnTo>
                    <a:pt x="f162" y="f163"/>
                  </a:lnTo>
                  <a:lnTo>
                    <a:pt x="f164" y="f165"/>
                  </a:lnTo>
                  <a:lnTo>
                    <a:pt x="f166" y="f167"/>
                  </a:lnTo>
                  <a:lnTo>
                    <a:pt x="f168" y="f169"/>
                  </a:lnTo>
                  <a:lnTo>
                    <a:pt x="f170" y="f43"/>
                  </a:lnTo>
                  <a:lnTo>
                    <a:pt x="f171" y="f172"/>
                  </a:lnTo>
                  <a:lnTo>
                    <a:pt x="f173" y="f174"/>
                  </a:lnTo>
                  <a:lnTo>
                    <a:pt x="f175" y="f176"/>
                  </a:lnTo>
                  <a:lnTo>
                    <a:pt x="f177" y="f178"/>
                  </a:lnTo>
                  <a:lnTo>
                    <a:pt x="f179" y="f180"/>
                  </a:lnTo>
                  <a:lnTo>
                    <a:pt x="f181" y="f182"/>
                  </a:lnTo>
                  <a:lnTo>
                    <a:pt x="f183" y="f184"/>
                  </a:lnTo>
                  <a:lnTo>
                    <a:pt x="f185" y="f186"/>
                  </a:lnTo>
                  <a:lnTo>
                    <a:pt x="f187" y="f188"/>
                  </a:lnTo>
                  <a:lnTo>
                    <a:pt x="f189" y="f190"/>
                  </a:lnTo>
                  <a:lnTo>
                    <a:pt x="f191" y="f192"/>
                  </a:lnTo>
                  <a:lnTo>
                    <a:pt x="f193" y="f194"/>
                  </a:lnTo>
                  <a:lnTo>
                    <a:pt x="f195" y="f196"/>
                  </a:lnTo>
                  <a:lnTo>
                    <a:pt x="f197" y="f198"/>
                  </a:lnTo>
                  <a:lnTo>
                    <a:pt x="f199" y="f200"/>
                  </a:lnTo>
                  <a:lnTo>
                    <a:pt x="f201" y="f202"/>
                  </a:lnTo>
                  <a:lnTo>
                    <a:pt x="f13" y="f202"/>
                  </a:lnTo>
                  <a:lnTo>
                    <a:pt x="f203" y="f204"/>
                  </a:lnTo>
                  <a:lnTo>
                    <a:pt x="f205" y="f206"/>
                  </a:lnTo>
                  <a:lnTo>
                    <a:pt x="f207" y="f208"/>
                  </a:lnTo>
                  <a:lnTo>
                    <a:pt x="f207" y="f209"/>
                  </a:lnTo>
                  <a:lnTo>
                    <a:pt x="f207" y="f182"/>
                  </a:lnTo>
                  <a:lnTo>
                    <a:pt x="f207" y="f210"/>
                  </a:lnTo>
                  <a:lnTo>
                    <a:pt x="f211" y="f212"/>
                  </a:lnTo>
                  <a:lnTo>
                    <a:pt x="f211" y="f213"/>
                  </a:lnTo>
                  <a:lnTo>
                    <a:pt x="f211" y="f214"/>
                  </a:lnTo>
                  <a:lnTo>
                    <a:pt x="f211" y="f215"/>
                  </a:lnTo>
                  <a:lnTo>
                    <a:pt x="f211" y="f216"/>
                  </a:lnTo>
                  <a:lnTo>
                    <a:pt x="f211" y="f217"/>
                  </a:lnTo>
                  <a:lnTo>
                    <a:pt x="f218" y="f219"/>
                  </a:lnTo>
                  <a:lnTo>
                    <a:pt x="f218" y="f220"/>
                  </a:lnTo>
                  <a:lnTo>
                    <a:pt x="f221" y="f222"/>
                  </a:lnTo>
                  <a:lnTo>
                    <a:pt x="f223" y="f224"/>
                  </a:lnTo>
                  <a:lnTo>
                    <a:pt x="f218" y="f225"/>
                  </a:lnTo>
                  <a:lnTo>
                    <a:pt x="f211" y="f226"/>
                  </a:lnTo>
                  <a:lnTo>
                    <a:pt x="f211" y="f227"/>
                  </a:lnTo>
                  <a:lnTo>
                    <a:pt x="f211" y="f228"/>
                  </a:lnTo>
                  <a:lnTo>
                    <a:pt x="f218" y="f229"/>
                  </a:lnTo>
                  <a:lnTo>
                    <a:pt x="f218" y="f230"/>
                  </a:lnTo>
                  <a:lnTo>
                    <a:pt x="f218" y="f49"/>
                  </a:lnTo>
                  <a:lnTo>
                    <a:pt x="f205" y="f231"/>
                  </a:lnTo>
                  <a:lnTo>
                    <a:pt x="f218" y="f232"/>
                  </a:lnTo>
                  <a:lnTo>
                    <a:pt x="f218" y="f233"/>
                  </a:lnTo>
                  <a:lnTo>
                    <a:pt x="f211" y="f234"/>
                  </a:lnTo>
                  <a:lnTo>
                    <a:pt x="f205" y="f235"/>
                  </a:lnTo>
                  <a:lnTo>
                    <a:pt x="f236" y="f237"/>
                  </a:lnTo>
                  <a:lnTo>
                    <a:pt x="f238" y="f239"/>
                  </a:lnTo>
                  <a:lnTo>
                    <a:pt x="f236" y="f240"/>
                  </a:lnTo>
                  <a:lnTo>
                    <a:pt x="f236" y="f132"/>
                  </a:lnTo>
                  <a:lnTo>
                    <a:pt x="f236" y="f241"/>
                  </a:lnTo>
                  <a:lnTo>
                    <a:pt x="f9" y="f57"/>
                  </a:lnTo>
                  <a:lnTo>
                    <a:pt x="f242" y="f243"/>
                  </a:lnTo>
                  <a:lnTo>
                    <a:pt x="f244" y="f245"/>
                  </a:lnTo>
                  <a:lnTo>
                    <a:pt x="f246" y="f122"/>
                  </a:lnTo>
                  <a:lnTo>
                    <a:pt x="f247" y="f248"/>
                  </a:lnTo>
                  <a:lnTo>
                    <a:pt x="f249" y="f250"/>
                  </a:lnTo>
                  <a:lnTo>
                    <a:pt x="f251" y="f252"/>
                  </a:lnTo>
                  <a:lnTo>
                    <a:pt x="f253" y="f254"/>
                  </a:lnTo>
                  <a:lnTo>
                    <a:pt x="f255" y="f256"/>
                  </a:lnTo>
                  <a:lnTo>
                    <a:pt x="f257" y="f118"/>
                  </a:lnTo>
                  <a:lnTo>
                    <a:pt x="f258" y="f259"/>
                  </a:lnTo>
                  <a:lnTo>
                    <a:pt x="f260" y="f261"/>
                  </a:lnTo>
                  <a:lnTo>
                    <a:pt x="f262" y="f263"/>
                  </a:lnTo>
                  <a:lnTo>
                    <a:pt x="f264" y="f265"/>
                  </a:lnTo>
                  <a:lnTo>
                    <a:pt x="f266" y="f267"/>
                  </a:lnTo>
                  <a:lnTo>
                    <a:pt x="f268" y="f269"/>
                  </a:lnTo>
                  <a:lnTo>
                    <a:pt x="f270" y="f271"/>
                  </a:lnTo>
                  <a:lnTo>
                    <a:pt x="f272" y="f273"/>
                  </a:lnTo>
                  <a:lnTo>
                    <a:pt x="f274" y="f275"/>
                  </a:lnTo>
                  <a:lnTo>
                    <a:pt x="f276" y="f277"/>
                  </a:lnTo>
                  <a:lnTo>
                    <a:pt x="f185" y="f278"/>
                  </a:lnTo>
                  <a:lnTo>
                    <a:pt x="f279" y="f280"/>
                  </a:lnTo>
                  <a:lnTo>
                    <a:pt x="f281" y="f282"/>
                  </a:lnTo>
                  <a:lnTo>
                    <a:pt x="f283" y="f284"/>
                  </a:lnTo>
                  <a:lnTo>
                    <a:pt x="f285" y="f99"/>
                  </a:lnTo>
                  <a:lnTo>
                    <a:pt x="f286" y="f94"/>
                  </a:lnTo>
                  <a:lnTo>
                    <a:pt x="f166" y="f287"/>
                  </a:lnTo>
                  <a:lnTo>
                    <a:pt x="f164" y="f288"/>
                  </a:lnTo>
                  <a:lnTo>
                    <a:pt x="f289" y="f290"/>
                  </a:lnTo>
                  <a:lnTo>
                    <a:pt x="f291" y="f292"/>
                  </a:lnTo>
                  <a:lnTo>
                    <a:pt x="f293" y="f294"/>
                  </a:lnTo>
                  <a:lnTo>
                    <a:pt x="f293" y="f295"/>
                  </a:lnTo>
                  <a:lnTo>
                    <a:pt x="f26" y="f296"/>
                  </a:lnTo>
                  <a:lnTo>
                    <a:pt x="f297" y="f298"/>
                  </a:lnTo>
                  <a:lnTo>
                    <a:pt x="f299" y="f300"/>
                  </a:lnTo>
                  <a:lnTo>
                    <a:pt x="f301" y="f302"/>
                  </a:lnTo>
                  <a:lnTo>
                    <a:pt x="f297" y="f303"/>
                  </a:lnTo>
                  <a:lnTo>
                    <a:pt x="f293" y="f304"/>
                  </a:lnTo>
                  <a:lnTo>
                    <a:pt x="f305" y="f306"/>
                  </a:lnTo>
                  <a:lnTo>
                    <a:pt x="f307" y="f308"/>
                  </a:lnTo>
                  <a:lnTo>
                    <a:pt x="f309" y="f310"/>
                  </a:lnTo>
                  <a:lnTo>
                    <a:pt x="f311" y="f312"/>
                  </a:lnTo>
                  <a:lnTo>
                    <a:pt x="f313" y="f314"/>
                  </a:lnTo>
                  <a:lnTo>
                    <a:pt x="f283" y="f315"/>
                  </a:lnTo>
                  <a:lnTo>
                    <a:pt x="f316" y="f317"/>
                  </a:lnTo>
                  <a:lnTo>
                    <a:pt x="f318" y="f319"/>
                  </a:lnTo>
                  <a:lnTo>
                    <a:pt x="f320" y="f321"/>
                  </a:lnTo>
                  <a:lnTo>
                    <a:pt x="f322" y="f323"/>
                  </a:lnTo>
                  <a:lnTo>
                    <a:pt x="f187" y="f324"/>
                  </a:lnTo>
                  <a:lnTo>
                    <a:pt x="f325" y="f9"/>
                  </a:lnTo>
                  <a:lnTo>
                    <a:pt x="f326" y="f327"/>
                  </a:lnTo>
                  <a:lnTo>
                    <a:pt x="f189" y="f328"/>
                  </a:lnTo>
                  <a:lnTo>
                    <a:pt x="f270" y="f329"/>
                  </a:lnTo>
                  <a:lnTo>
                    <a:pt x="f330" y="f331"/>
                  </a:lnTo>
                  <a:lnTo>
                    <a:pt x="f332" y="f333"/>
                  </a:lnTo>
                  <a:lnTo>
                    <a:pt x="f334" y="f335"/>
                  </a:lnTo>
                  <a:lnTo>
                    <a:pt x="f336" y="f337"/>
                  </a:lnTo>
                  <a:lnTo>
                    <a:pt x="f338" y="f339"/>
                  </a:lnTo>
                  <a:lnTo>
                    <a:pt x="f340" y="f341"/>
                  </a:lnTo>
                  <a:lnTo>
                    <a:pt x="f342" y="f258"/>
                  </a:lnTo>
                  <a:lnTo>
                    <a:pt x="f343" y="f195"/>
                  </a:lnTo>
                  <a:lnTo>
                    <a:pt x="f344" y="f345"/>
                  </a:lnTo>
                  <a:lnTo>
                    <a:pt x="f346" y="f347"/>
                  </a:lnTo>
                  <a:lnTo>
                    <a:pt x="f348" y="f349"/>
                  </a:lnTo>
                  <a:lnTo>
                    <a:pt x="f350" y="f351"/>
                  </a:lnTo>
                  <a:lnTo>
                    <a:pt x="f352" y="f353"/>
                  </a:lnTo>
                  <a:lnTo>
                    <a:pt x="f354" y="f355"/>
                  </a:lnTo>
                  <a:lnTo>
                    <a:pt x="f197" y="f356"/>
                  </a:lnTo>
                  <a:lnTo>
                    <a:pt x="f357" y="f24"/>
                  </a:lnTo>
                  <a:lnTo>
                    <a:pt x="f358" y="f359"/>
                  </a:lnTo>
                  <a:lnTo>
                    <a:pt x="f360" y="f361"/>
                  </a:lnTo>
                  <a:lnTo>
                    <a:pt x="f362" y="f363"/>
                  </a:lnTo>
                  <a:lnTo>
                    <a:pt x="f360" y="f364"/>
                  </a:lnTo>
                  <a:lnTo>
                    <a:pt x="f365" y="f366"/>
                  </a:lnTo>
                  <a:lnTo>
                    <a:pt x="f367" y="f147"/>
                  </a:lnTo>
                  <a:lnTo>
                    <a:pt x="f368" y="f369"/>
                  </a:lnTo>
                  <a:lnTo>
                    <a:pt x="f370" y="f371"/>
                  </a:lnTo>
                  <a:lnTo>
                    <a:pt x="f372" y="f373"/>
                  </a:lnTo>
                  <a:lnTo>
                    <a:pt x="f333" y="f72"/>
                  </a:lnTo>
                  <a:lnTo>
                    <a:pt x="f374" y="f375"/>
                  </a:lnTo>
                  <a:lnTo>
                    <a:pt x="f376" y="f377"/>
                  </a:lnTo>
                  <a:lnTo>
                    <a:pt x="f378" y="f379"/>
                  </a:lnTo>
                  <a:lnTo>
                    <a:pt x="f337" y="f380"/>
                  </a:lnTo>
                  <a:lnTo>
                    <a:pt x="f381" y="f382"/>
                  </a:lnTo>
                  <a:lnTo>
                    <a:pt x="f341" y="f383"/>
                  </a:lnTo>
                  <a:lnTo>
                    <a:pt x="f384" y="f385"/>
                  </a:lnTo>
                  <a:lnTo>
                    <a:pt x="f260" y="f386"/>
                  </a:lnTo>
                  <a:lnTo>
                    <a:pt x="f346" y="f387"/>
                  </a:lnTo>
                  <a:lnTo>
                    <a:pt x="f388" y="f389"/>
                  </a:lnTo>
                  <a:lnTo>
                    <a:pt x="f390" y="f391"/>
                  </a:lnTo>
                  <a:lnTo>
                    <a:pt x="f354" y="f392"/>
                  </a:lnTo>
                  <a:lnTo>
                    <a:pt x="f393" y="f394"/>
                  </a:lnTo>
                  <a:lnTo>
                    <a:pt x="f395" y="f396"/>
                  </a:lnTo>
                  <a:lnTo>
                    <a:pt x="f395" y="f397"/>
                  </a:lnTo>
                  <a:lnTo>
                    <a:pt x="f398" y="f399"/>
                  </a:lnTo>
                  <a:lnTo>
                    <a:pt x="f197" y="f400"/>
                  </a:lnTo>
                  <a:lnTo>
                    <a:pt x="f401" y="f402"/>
                  </a:lnTo>
                  <a:lnTo>
                    <a:pt x="f393" y="f403"/>
                  </a:lnTo>
                  <a:lnTo>
                    <a:pt x="f404" y="f405"/>
                  </a:lnTo>
                  <a:lnTo>
                    <a:pt x="f404" y="f406"/>
                  </a:lnTo>
                  <a:lnTo>
                    <a:pt x="f381" y="f407"/>
                  </a:lnTo>
                  <a:lnTo>
                    <a:pt x="f257" y="f408"/>
                  </a:lnTo>
                  <a:lnTo>
                    <a:pt x="f409" y="f410"/>
                  </a:lnTo>
                  <a:lnTo>
                    <a:pt x="f352" y="f411"/>
                  </a:lnTo>
                  <a:lnTo>
                    <a:pt x="f388" y="f412"/>
                  </a:lnTo>
                  <a:lnTo>
                    <a:pt x="f413" y="f414"/>
                  </a:lnTo>
                  <a:lnTo>
                    <a:pt x="f415" y="f416"/>
                  </a:lnTo>
                  <a:lnTo>
                    <a:pt x="f417" y="f418"/>
                  </a:lnTo>
                  <a:lnTo>
                    <a:pt x="f419" y="f420"/>
                  </a:lnTo>
                  <a:lnTo>
                    <a:pt x="f388" y="f421"/>
                  </a:lnTo>
                  <a:lnTo>
                    <a:pt x="f422" y="f423"/>
                  </a:lnTo>
                  <a:lnTo>
                    <a:pt x="f424" y="f425"/>
                  </a:lnTo>
                  <a:lnTo>
                    <a:pt x="f426" y="f8"/>
                  </a:lnTo>
                  <a:lnTo>
                    <a:pt x="f427" y="f428"/>
                  </a:lnTo>
                  <a:lnTo>
                    <a:pt x="f429" y="f430"/>
                  </a:lnTo>
                  <a:lnTo>
                    <a:pt x="f431" y="f432"/>
                  </a:lnTo>
                  <a:lnTo>
                    <a:pt x="f433" y="f432"/>
                  </a:lnTo>
                  <a:lnTo>
                    <a:pt x="f434" y="f435"/>
                  </a:lnTo>
                  <a:lnTo>
                    <a:pt x="f436" y="f437"/>
                  </a:lnTo>
                  <a:lnTo>
                    <a:pt x="f438" y="f439"/>
                  </a:lnTo>
                  <a:lnTo>
                    <a:pt x="f440" y="f441"/>
                  </a:lnTo>
                  <a:lnTo>
                    <a:pt x="f442" y="f443"/>
                  </a:lnTo>
                  <a:lnTo>
                    <a:pt x="f444" y="f445"/>
                  </a:lnTo>
                  <a:lnTo>
                    <a:pt x="f446" y="f447"/>
                  </a:lnTo>
                  <a:lnTo>
                    <a:pt x="f448" y="f449"/>
                  </a:lnTo>
                  <a:lnTo>
                    <a:pt x="f448" y="f450"/>
                  </a:lnTo>
                  <a:lnTo>
                    <a:pt x="f451" y="f452"/>
                  </a:lnTo>
                  <a:lnTo>
                    <a:pt x="f453" y="f454"/>
                  </a:lnTo>
                  <a:lnTo>
                    <a:pt x="f455" y="f456"/>
                  </a:lnTo>
                  <a:lnTo>
                    <a:pt x="f453" y="f457"/>
                  </a:lnTo>
                  <a:lnTo>
                    <a:pt x="f453" y="f458"/>
                  </a:lnTo>
                  <a:lnTo>
                    <a:pt x="f459" y="f460"/>
                  </a:lnTo>
                  <a:lnTo>
                    <a:pt x="f461" y="f462"/>
                  </a:lnTo>
                  <a:lnTo>
                    <a:pt x="f463" y="f464"/>
                  </a:lnTo>
                  <a:lnTo>
                    <a:pt x="f465" y="f460"/>
                  </a:lnTo>
                  <a:lnTo>
                    <a:pt x="f466" y="f467"/>
                  </a:lnTo>
                  <a:lnTo>
                    <a:pt x="f468" y="f469"/>
                  </a:lnTo>
                  <a:lnTo>
                    <a:pt x="f470" y="f471"/>
                  </a:lnTo>
                  <a:lnTo>
                    <a:pt x="f472" y="f473"/>
                  </a:lnTo>
                  <a:lnTo>
                    <a:pt x="f474" y="f475"/>
                  </a:lnTo>
                  <a:lnTo>
                    <a:pt x="f476" y="f477"/>
                  </a:lnTo>
                  <a:lnTo>
                    <a:pt x="f478" y="f479"/>
                  </a:lnTo>
                  <a:lnTo>
                    <a:pt x="f480" y="f481"/>
                  </a:lnTo>
                  <a:lnTo>
                    <a:pt x="f482" y="f483"/>
                  </a:lnTo>
                  <a:lnTo>
                    <a:pt x="f484" y="f485"/>
                  </a:lnTo>
                  <a:lnTo>
                    <a:pt x="f486" y="f485"/>
                  </a:lnTo>
                  <a:lnTo>
                    <a:pt x="f487" y="f485"/>
                  </a:lnTo>
                  <a:lnTo>
                    <a:pt x="f488" y="f489"/>
                  </a:lnTo>
                  <a:lnTo>
                    <a:pt x="f490" y="f491"/>
                  </a:lnTo>
                  <a:lnTo>
                    <a:pt x="f492" y="f491"/>
                  </a:lnTo>
                  <a:lnTo>
                    <a:pt x="f493" y="f494"/>
                  </a:lnTo>
                  <a:lnTo>
                    <a:pt x="f495" y="f496"/>
                  </a:lnTo>
                  <a:lnTo>
                    <a:pt x="f497" y="f498"/>
                  </a:lnTo>
                  <a:lnTo>
                    <a:pt x="f499" y="f500"/>
                  </a:lnTo>
                  <a:lnTo>
                    <a:pt x="f501" y="f502"/>
                  </a:lnTo>
                  <a:lnTo>
                    <a:pt x="f503" y="f504"/>
                  </a:lnTo>
                  <a:lnTo>
                    <a:pt x="f505" y="f506"/>
                  </a:lnTo>
                  <a:lnTo>
                    <a:pt x="f507" y="f508"/>
                  </a:lnTo>
                  <a:lnTo>
                    <a:pt x="f509" y="f510"/>
                  </a:lnTo>
                  <a:lnTo>
                    <a:pt x="f511" y="f512"/>
                  </a:lnTo>
                  <a:lnTo>
                    <a:pt x="f509" y="f513"/>
                  </a:lnTo>
                  <a:lnTo>
                    <a:pt x="f514" y="f515"/>
                  </a:lnTo>
                  <a:lnTo>
                    <a:pt x="f516" y="f517"/>
                  </a:lnTo>
                  <a:lnTo>
                    <a:pt x="f507" y="f518"/>
                  </a:lnTo>
                  <a:lnTo>
                    <a:pt x="f519" y="f520"/>
                  </a:lnTo>
                  <a:lnTo>
                    <a:pt x="f93" y="f521"/>
                  </a:lnTo>
                  <a:lnTo>
                    <a:pt x="f96" y="f414"/>
                  </a:lnTo>
                  <a:lnTo>
                    <a:pt x="f83" y="f518"/>
                  </a:lnTo>
                  <a:lnTo>
                    <a:pt x="f522" y="f523"/>
                  </a:lnTo>
                  <a:lnTo>
                    <a:pt x="f524" y="f512"/>
                  </a:lnTo>
                  <a:lnTo>
                    <a:pt x="f525" y="f526"/>
                  </a:lnTo>
                  <a:lnTo>
                    <a:pt x="f527" y="f528"/>
                  </a:lnTo>
                  <a:lnTo>
                    <a:pt x="f529" y="f530"/>
                  </a:lnTo>
                  <a:lnTo>
                    <a:pt x="f531" y="f532"/>
                  </a:lnTo>
                  <a:lnTo>
                    <a:pt x="f533" y="f534"/>
                  </a:lnTo>
                  <a:lnTo>
                    <a:pt x="f535" y="f536"/>
                  </a:lnTo>
                  <a:lnTo>
                    <a:pt x="f537" y="f538"/>
                  </a:lnTo>
                  <a:lnTo>
                    <a:pt x="f539" y="f540"/>
                  </a:lnTo>
                  <a:lnTo>
                    <a:pt x="f541" y="f542"/>
                  </a:lnTo>
                  <a:lnTo>
                    <a:pt x="f543" y="f544"/>
                  </a:lnTo>
                  <a:lnTo>
                    <a:pt x="f545" y="f546"/>
                  </a:lnTo>
                  <a:lnTo>
                    <a:pt x="f547" y="f548"/>
                  </a:lnTo>
                  <a:lnTo>
                    <a:pt x="f545" y="f549"/>
                  </a:lnTo>
                  <a:lnTo>
                    <a:pt x="f124" y="f550"/>
                  </a:lnTo>
                  <a:lnTo>
                    <a:pt x="f551" y="f552"/>
                  </a:lnTo>
                  <a:lnTo>
                    <a:pt x="f543" y="f553"/>
                  </a:lnTo>
                  <a:lnTo>
                    <a:pt x="f554" y="f555"/>
                  </a:lnTo>
                  <a:lnTo>
                    <a:pt x="f556" y="f557"/>
                  </a:lnTo>
                  <a:lnTo>
                    <a:pt x="f558" y="f559"/>
                  </a:lnTo>
                  <a:lnTo>
                    <a:pt x="f541" y="f560"/>
                  </a:lnTo>
                  <a:lnTo>
                    <a:pt x="f561" y="f562"/>
                  </a:lnTo>
                  <a:lnTo>
                    <a:pt x="f537" y="f563"/>
                  </a:lnTo>
                  <a:lnTo>
                    <a:pt x="f564" y="f565"/>
                  </a:lnTo>
                  <a:lnTo>
                    <a:pt x="f566" y="f567"/>
                  </a:lnTo>
                  <a:lnTo>
                    <a:pt x="f568" y="f567"/>
                  </a:lnTo>
                  <a:lnTo>
                    <a:pt x="f569" y="f570"/>
                  </a:lnTo>
                  <a:lnTo>
                    <a:pt x="f571" y="f570"/>
                  </a:lnTo>
                  <a:lnTo>
                    <a:pt x="f572" y="f570"/>
                  </a:lnTo>
                  <a:lnTo>
                    <a:pt x="f573" y="f570"/>
                  </a:lnTo>
                  <a:lnTo>
                    <a:pt x="f261" y="f574"/>
                  </a:lnTo>
                  <a:lnTo>
                    <a:pt x="f575" y="f576"/>
                  </a:lnTo>
                  <a:lnTo>
                    <a:pt x="f577" y="f578"/>
                  </a:lnTo>
                  <a:lnTo>
                    <a:pt x="f579" y="f580"/>
                  </a:lnTo>
                  <a:lnTo>
                    <a:pt x="f581" y="f582"/>
                  </a:lnTo>
                  <a:lnTo>
                    <a:pt x="f583" y="f584"/>
                  </a:lnTo>
                  <a:lnTo>
                    <a:pt x="f585" y="f586"/>
                  </a:lnTo>
                  <a:lnTo>
                    <a:pt x="f587" y="f588"/>
                  </a:lnTo>
                  <a:lnTo>
                    <a:pt x="f589" y="f590"/>
                  </a:lnTo>
                  <a:lnTo>
                    <a:pt x="f591" y="f590"/>
                  </a:lnTo>
                  <a:lnTo>
                    <a:pt x="f71" y="f590"/>
                  </a:lnTo>
                  <a:lnTo>
                    <a:pt x="f592" y="f590"/>
                  </a:lnTo>
                  <a:lnTo>
                    <a:pt x="f593" y="f594"/>
                  </a:lnTo>
                  <a:lnTo>
                    <a:pt x="f595" y="f596"/>
                  </a:lnTo>
                  <a:lnTo>
                    <a:pt x="f597" y="f598"/>
                  </a:lnTo>
                  <a:lnTo>
                    <a:pt x="f522" y="f599"/>
                  </a:lnTo>
                  <a:lnTo>
                    <a:pt x="f600" y="f601"/>
                  </a:lnTo>
                  <a:lnTo>
                    <a:pt x="f602" y="f603"/>
                  </a:lnTo>
                  <a:lnTo>
                    <a:pt x="f604" y="f605"/>
                  </a:lnTo>
                  <a:lnTo>
                    <a:pt x="f606" y="f607"/>
                  </a:lnTo>
                  <a:lnTo>
                    <a:pt x="f608" y="f609"/>
                  </a:lnTo>
                  <a:lnTo>
                    <a:pt x="f610" y="f611"/>
                  </a:lnTo>
                  <a:lnTo>
                    <a:pt x="f610" y="f402"/>
                  </a:lnTo>
                  <a:lnTo>
                    <a:pt x="f610" y="f612"/>
                  </a:lnTo>
                  <a:lnTo>
                    <a:pt x="f613" y="f614"/>
                  </a:lnTo>
                  <a:lnTo>
                    <a:pt x="f615" y="f614"/>
                  </a:lnTo>
                  <a:lnTo>
                    <a:pt x="f616" y="f617"/>
                  </a:lnTo>
                  <a:lnTo>
                    <a:pt x="f277" y="f618"/>
                  </a:lnTo>
                  <a:lnTo>
                    <a:pt x="f619" y="f620"/>
                  </a:lnTo>
                  <a:lnTo>
                    <a:pt x="f621" y="f622"/>
                  </a:lnTo>
                  <a:lnTo>
                    <a:pt x="f70" y="f623"/>
                  </a:lnTo>
                  <a:lnTo>
                    <a:pt x="f624" y="f625"/>
                  </a:lnTo>
                  <a:lnTo>
                    <a:pt x="f626" y="f627"/>
                  </a:lnTo>
                  <a:lnTo>
                    <a:pt x="f114" y="f628"/>
                  </a:lnTo>
                  <a:lnTo>
                    <a:pt x="f629" y="f630"/>
                  </a:lnTo>
                  <a:lnTo>
                    <a:pt x="f631" y="f632"/>
                  </a:lnTo>
                  <a:lnTo>
                    <a:pt x="f633" y="f634"/>
                  </a:lnTo>
                  <a:lnTo>
                    <a:pt x="f583" y="f635"/>
                  </a:lnTo>
                  <a:lnTo>
                    <a:pt x="f636" y="f637"/>
                  </a:lnTo>
                  <a:lnTo>
                    <a:pt x="f638" y="f639"/>
                  </a:lnTo>
                  <a:lnTo>
                    <a:pt x="f68" y="f640"/>
                  </a:lnTo>
                  <a:lnTo>
                    <a:pt x="f641" y="f642"/>
                  </a:lnTo>
                  <a:lnTo>
                    <a:pt x="f643" y="f644"/>
                  </a:lnTo>
                  <a:lnTo>
                    <a:pt x="f645" y="f646"/>
                  </a:lnTo>
                  <a:lnTo>
                    <a:pt x="f575" y="f647"/>
                  </a:lnTo>
                  <a:lnTo>
                    <a:pt x="f648" y="f649"/>
                  </a:lnTo>
                  <a:lnTo>
                    <a:pt x="f650" y="f651"/>
                  </a:lnTo>
                  <a:lnTo>
                    <a:pt x="f573" y="f652"/>
                  </a:lnTo>
                  <a:lnTo>
                    <a:pt x="f653" y="f141"/>
                  </a:lnTo>
                  <a:lnTo>
                    <a:pt x="f650" y="f654"/>
                  </a:lnTo>
                  <a:lnTo>
                    <a:pt x="f655" y="f656"/>
                  </a:lnTo>
                  <a:lnTo>
                    <a:pt x="f657" y="f658"/>
                  </a:lnTo>
                  <a:lnTo>
                    <a:pt x="f659" y="f660"/>
                  </a:lnTo>
                  <a:lnTo>
                    <a:pt x="f263" y="f661"/>
                  </a:lnTo>
                  <a:lnTo>
                    <a:pt x="f662" y="f663"/>
                  </a:lnTo>
                  <a:lnTo>
                    <a:pt x="f664" y="f363"/>
                  </a:lnTo>
                  <a:lnTo>
                    <a:pt x="f665" y="f666"/>
                  </a:lnTo>
                  <a:lnTo>
                    <a:pt x="f643" y="f667"/>
                  </a:lnTo>
                  <a:lnTo>
                    <a:pt x="f668" y="f669"/>
                  </a:lnTo>
                  <a:lnTo>
                    <a:pt x="f670" y="f671"/>
                  </a:lnTo>
                  <a:lnTo>
                    <a:pt x="f668" y="f672"/>
                  </a:lnTo>
                  <a:lnTo>
                    <a:pt x="f668" y="f162"/>
                  </a:lnTo>
                  <a:lnTo>
                    <a:pt x="f665" y="f673"/>
                  </a:lnTo>
                  <a:lnTo>
                    <a:pt x="f674" y="f673"/>
                  </a:lnTo>
                  <a:lnTo>
                    <a:pt x="f675" y="f676"/>
                  </a:lnTo>
                  <a:lnTo>
                    <a:pt x="f677" y="f297"/>
                  </a:lnTo>
                  <a:lnTo>
                    <a:pt x="f527" y="f678"/>
                  </a:lnTo>
                  <a:lnTo>
                    <a:pt x="f677" y="f164"/>
                  </a:lnTo>
                  <a:lnTo>
                    <a:pt x="f577" y="f679"/>
                  </a:lnTo>
                  <a:lnTo>
                    <a:pt x="f662" y="f680"/>
                  </a:lnTo>
                  <a:lnTo>
                    <a:pt x="f681" y="f285"/>
                  </a:lnTo>
                  <a:lnTo>
                    <a:pt x="f682" y="f683"/>
                  </a:lnTo>
                  <a:lnTo>
                    <a:pt x="f579" y="f684"/>
                  </a:lnTo>
                  <a:lnTo>
                    <a:pt x="f66" y="f179"/>
                  </a:lnTo>
                  <a:lnTo>
                    <a:pt x="f674" y="f685"/>
                  </a:lnTo>
                  <a:lnTo>
                    <a:pt x="f677" y="f686"/>
                  </a:lnTo>
                  <a:lnTo>
                    <a:pt x="f687" y="f686"/>
                  </a:lnTo>
                  <a:lnTo>
                    <a:pt x="f688" y="f179"/>
                  </a:lnTo>
                  <a:lnTo>
                    <a:pt x="f689" y="f320"/>
                  </a:lnTo>
                  <a:lnTo>
                    <a:pt x="f675" y="f690"/>
                  </a:lnTo>
                  <a:lnTo>
                    <a:pt x="f674" y="f691"/>
                  </a:lnTo>
                  <a:lnTo>
                    <a:pt x="f66" y="f692"/>
                  </a:lnTo>
                  <a:lnTo>
                    <a:pt x="f670" y="f693"/>
                  </a:lnTo>
                  <a:lnTo>
                    <a:pt x="f114" y="f694"/>
                  </a:lnTo>
                  <a:lnTo>
                    <a:pt x="f626" y="f695"/>
                  </a:lnTo>
                  <a:lnTo>
                    <a:pt x="f638" y="f696"/>
                  </a:lnTo>
                  <a:lnTo>
                    <a:pt x="f697" y="f332"/>
                  </a:lnTo>
                  <a:lnTo>
                    <a:pt x="f697" y="f336"/>
                  </a:lnTo>
                  <a:lnTo>
                    <a:pt x="f631" y="f193"/>
                  </a:lnTo>
                  <a:lnTo>
                    <a:pt x="f633" y="f698"/>
                  </a:lnTo>
                  <a:lnTo>
                    <a:pt x="f641" y="f699"/>
                  </a:lnTo>
                  <a:lnTo>
                    <a:pt x="f583" y="f195"/>
                  </a:lnTo>
                  <a:lnTo>
                    <a:pt x="f626" y="f700"/>
                  </a:lnTo>
                  <a:lnTo>
                    <a:pt x="f583" y="f390"/>
                  </a:lnTo>
                  <a:lnTo>
                    <a:pt x="f641" y="f381"/>
                  </a:lnTo>
                  <a:lnTo>
                    <a:pt x="f665" y="f701"/>
                  </a:lnTo>
                  <a:lnTo>
                    <a:pt x="f645" y="f372"/>
                  </a:lnTo>
                  <a:lnTo>
                    <a:pt x="f577" y="f362"/>
                  </a:lnTo>
                  <a:lnTo>
                    <a:pt x="f577" y="f246"/>
                  </a:lnTo>
                  <a:lnTo>
                    <a:pt x="f675" y="f702"/>
                  </a:lnTo>
                  <a:lnTo>
                    <a:pt x="f645" y="f207"/>
                  </a:lnTo>
                  <a:lnTo>
                    <a:pt x="f674" y="f703"/>
                  </a:lnTo>
                  <a:lnTo>
                    <a:pt x="f664" y="f321"/>
                  </a:lnTo>
                  <a:lnTo>
                    <a:pt x="f675" y="f433"/>
                  </a:lnTo>
                  <a:lnTo>
                    <a:pt x="f704" y="f705"/>
                  </a:lnTo>
                  <a:lnTo>
                    <a:pt x="f687" y="f703"/>
                  </a:lnTo>
                  <a:lnTo>
                    <a:pt x="f659" y="f706"/>
                  </a:lnTo>
                  <a:lnTo>
                    <a:pt x="f707" y="f324"/>
                  </a:lnTo>
                  <a:lnTo>
                    <a:pt x="f116" y="f211"/>
                  </a:lnTo>
                  <a:lnTo>
                    <a:pt x="f261" y="f13"/>
                  </a:lnTo>
                  <a:lnTo>
                    <a:pt x="f708" y="f429"/>
                  </a:lnTo>
                  <a:lnTo>
                    <a:pt x="f709" y="f244"/>
                  </a:lnTo>
                  <a:lnTo>
                    <a:pt x="f710" y="f711"/>
                  </a:lnTo>
                  <a:lnTo>
                    <a:pt x="f712" y="f713"/>
                  </a:lnTo>
                  <a:lnTo>
                    <a:pt x="f714" y="f715"/>
                  </a:lnTo>
                  <a:lnTo>
                    <a:pt x="f716" y="f701"/>
                  </a:lnTo>
                  <a:lnTo>
                    <a:pt x="f717" y="f422"/>
                  </a:lnTo>
                  <a:lnTo>
                    <a:pt x="f718" y="f339"/>
                  </a:lnTo>
                  <a:lnTo>
                    <a:pt x="f558" y="f719"/>
                  </a:lnTo>
                  <a:lnTo>
                    <a:pt x="f720" y="f381"/>
                  </a:lnTo>
                  <a:lnTo>
                    <a:pt x="f547" y="f401"/>
                  </a:lnTo>
                  <a:lnTo>
                    <a:pt x="f128" y="f398"/>
                  </a:lnTo>
                  <a:lnTo>
                    <a:pt x="f721" y="f337"/>
                  </a:lnTo>
                  <a:lnTo>
                    <a:pt x="f722" y="f723"/>
                  </a:lnTo>
                  <a:lnTo>
                    <a:pt x="f724" y="f255"/>
                  </a:lnTo>
                  <a:lnTo>
                    <a:pt x="f55" y="f701"/>
                  </a:lnTo>
                  <a:lnTo>
                    <a:pt x="f725" y="f701"/>
                  </a:lnTo>
                  <a:lnTo>
                    <a:pt x="f726" y="f727"/>
                  </a:lnTo>
                  <a:lnTo>
                    <a:pt x="f728" y="f197"/>
                  </a:lnTo>
                  <a:lnTo>
                    <a:pt x="f725" y="f339"/>
                  </a:lnTo>
                  <a:lnTo>
                    <a:pt x="f725" y="f729"/>
                  </a:lnTo>
                  <a:lnTo>
                    <a:pt x="f240" y="f730"/>
                  </a:lnTo>
                  <a:lnTo>
                    <a:pt x="f731" y="f348"/>
                  </a:lnTo>
                  <a:lnTo>
                    <a:pt x="f732" y="f384"/>
                  </a:lnTo>
                  <a:lnTo>
                    <a:pt x="f733" y="f384"/>
                  </a:lnTo>
                  <a:lnTo>
                    <a:pt x="f734" y="f415"/>
                  </a:lnTo>
                  <a:lnTo>
                    <a:pt x="f735" y="f415"/>
                  </a:lnTo>
                  <a:lnTo>
                    <a:pt x="f736" y="f737"/>
                  </a:lnTo>
                  <a:lnTo>
                    <a:pt x="f738" y="f739"/>
                  </a:lnTo>
                  <a:lnTo>
                    <a:pt x="f740" y="f345"/>
                  </a:lnTo>
                  <a:lnTo>
                    <a:pt x="f741" y="f742"/>
                  </a:lnTo>
                  <a:lnTo>
                    <a:pt x="f743" y="f744"/>
                  </a:lnTo>
                  <a:lnTo>
                    <a:pt x="f745" y="f417"/>
                  </a:lnTo>
                  <a:lnTo>
                    <a:pt x="f746" y="f258"/>
                  </a:lnTo>
                  <a:lnTo>
                    <a:pt x="f747" y="f352"/>
                  </a:lnTo>
                  <a:lnTo>
                    <a:pt x="f748" y="f339"/>
                  </a:lnTo>
                  <a:lnTo>
                    <a:pt x="f6" y="f337"/>
                  </a:lnTo>
                  <a:lnTo>
                    <a:pt x="f748" y="f378"/>
                  </a:lnTo>
                  <a:lnTo>
                    <a:pt x="f747" y="f715"/>
                  </a:lnTo>
                  <a:lnTo>
                    <a:pt x="f746" y="f749"/>
                  </a:lnTo>
                  <a:lnTo>
                    <a:pt x="f750" y="f751"/>
                  </a:lnTo>
                  <a:lnTo>
                    <a:pt x="f752" y="f753"/>
                  </a:lnTo>
                  <a:lnTo>
                    <a:pt x="f743" y="f754"/>
                  </a:lnTo>
                  <a:lnTo>
                    <a:pt x="f755" y="f756"/>
                  </a:lnTo>
                  <a:lnTo>
                    <a:pt x="f757" y="f758"/>
                  </a:lnTo>
                  <a:lnTo>
                    <a:pt x="f740" y="f246"/>
                  </a:lnTo>
                  <a:lnTo>
                    <a:pt x="f759" y="f760"/>
                  </a:lnTo>
                  <a:lnTo>
                    <a:pt x="f761" y="f762"/>
                  </a:lnTo>
                  <a:lnTo>
                    <a:pt x="f763" y="f764"/>
                  </a:lnTo>
                  <a:lnTo>
                    <a:pt x="f757" y="f448"/>
                  </a:lnTo>
                  <a:lnTo>
                    <a:pt x="f765" y="f766"/>
                  </a:lnTo>
                  <a:lnTo>
                    <a:pt x="f765" y="f767"/>
                  </a:lnTo>
                  <a:lnTo>
                    <a:pt x="f757" y="f768"/>
                  </a:lnTo>
                  <a:lnTo>
                    <a:pt x="f769" y="f770"/>
                  </a:lnTo>
                  <a:lnTo>
                    <a:pt x="f771" y="f772"/>
                  </a:lnTo>
                  <a:lnTo>
                    <a:pt x="f761" y="f773"/>
                  </a:lnTo>
                  <a:lnTo>
                    <a:pt x="f774" y="f304"/>
                  </a:lnTo>
                  <a:lnTo>
                    <a:pt x="f10" y="f775"/>
                  </a:lnTo>
                  <a:lnTo>
                    <a:pt x="f776" y="f777"/>
                  </a:lnTo>
                  <a:lnTo>
                    <a:pt x="f741" y="f778"/>
                  </a:lnTo>
                  <a:lnTo>
                    <a:pt x="f765" y="f779"/>
                  </a:lnTo>
                  <a:lnTo>
                    <a:pt x="f776" y="f780"/>
                  </a:lnTo>
                  <a:lnTo>
                    <a:pt x="f781" y="f302"/>
                  </a:lnTo>
                  <a:lnTo>
                    <a:pt x="f10" y="f782"/>
                  </a:lnTo>
                  <a:lnTo>
                    <a:pt x="f783" y="f784"/>
                  </a:lnTo>
                  <a:lnTo>
                    <a:pt x="f763" y="f785"/>
                  </a:lnTo>
                  <a:lnTo>
                    <a:pt x="f783" y="f786"/>
                  </a:lnTo>
                  <a:lnTo>
                    <a:pt x="f783" y="f787"/>
                  </a:lnTo>
                  <a:lnTo>
                    <a:pt x="f788" y="f789"/>
                  </a:lnTo>
                  <a:lnTo>
                    <a:pt x="f757" y="f790"/>
                  </a:lnTo>
                  <a:lnTo>
                    <a:pt x="f776" y="f791"/>
                  </a:lnTo>
                  <a:lnTo>
                    <a:pt x="f776" y="f792"/>
                  </a:lnTo>
                  <a:lnTo>
                    <a:pt x="f793" y="f794"/>
                  </a:lnTo>
                  <a:lnTo>
                    <a:pt x="f795" y="f796"/>
                  </a:lnTo>
                  <a:lnTo>
                    <a:pt x="f743" y="f507"/>
                  </a:lnTo>
                  <a:lnTo>
                    <a:pt x="f795" y="f93"/>
                  </a:lnTo>
                  <a:lnTo>
                    <a:pt x="f795" y="f98"/>
                  </a:lnTo>
                  <a:lnTo>
                    <a:pt x="f795" y="f797"/>
                  </a:lnTo>
                  <a:lnTo>
                    <a:pt x="f743" y="f798"/>
                  </a:lnTo>
                  <a:lnTo>
                    <a:pt x="f743" y="f104"/>
                  </a:lnTo>
                  <a:lnTo>
                    <a:pt x="f795" y="f799"/>
                  </a:lnTo>
                  <a:lnTo>
                    <a:pt x="f800" y="f801"/>
                  </a:lnTo>
                  <a:lnTo>
                    <a:pt x="f776" y="f79"/>
                  </a:lnTo>
                  <a:lnTo>
                    <a:pt x="f740" y="f802"/>
                  </a:lnTo>
                  <a:lnTo>
                    <a:pt x="f803" y="f282"/>
                  </a:lnTo>
                  <a:lnTo>
                    <a:pt x="f804" y="f805"/>
                  </a:lnTo>
                  <a:lnTo>
                    <a:pt x="f806" y="f807"/>
                  </a:lnTo>
                  <a:lnTo>
                    <a:pt x="f808" y="f809"/>
                  </a:lnTo>
                  <a:lnTo>
                    <a:pt x="f810" y="f811"/>
                  </a:lnTo>
                  <a:lnTo>
                    <a:pt x="f812" y="f813"/>
                  </a:lnTo>
                  <a:lnTo>
                    <a:pt x="f814" y="f815"/>
                  </a:lnTo>
                  <a:lnTo>
                    <a:pt x="f816" y="f815"/>
                  </a:lnTo>
                  <a:lnTo>
                    <a:pt x="f817" y="f818"/>
                  </a:lnTo>
                  <a:lnTo>
                    <a:pt x="f29" y="f819"/>
                  </a:lnTo>
                  <a:lnTo>
                    <a:pt x="f820" y="f522"/>
                  </a:lnTo>
                  <a:lnTo>
                    <a:pt x="f821" y="f822"/>
                  </a:lnTo>
                  <a:lnTo>
                    <a:pt x="f31" y="f823"/>
                  </a:lnTo>
                  <a:lnTo>
                    <a:pt x="f824" y="f825"/>
                  </a:lnTo>
                  <a:lnTo>
                    <a:pt x="f826" y="f827"/>
                  </a:lnTo>
                  <a:lnTo>
                    <a:pt x="f828" y="f829"/>
                  </a:lnTo>
                  <a:lnTo>
                    <a:pt x="f830" y="f831"/>
                  </a:lnTo>
                  <a:lnTo>
                    <a:pt x="f832" y="f833"/>
                  </a:lnTo>
                  <a:lnTo>
                    <a:pt x="f834" y="f835"/>
                  </a:lnTo>
                  <a:lnTo>
                    <a:pt x="f836" y="f837"/>
                  </a:lnTo>
                  <a:lnTo>
                    <a:pt x="f838" y="f839"/>
                  </a:lnTo>
                  <a:lnTo>
                    <a:pt x="f840" y="f587"/>
                  </a:lnTo>
                  <a:lnTo>
                    <a:pt x="f841" y="f624"/>
                  </a:lnTo>
                  <a:lnTo>
                    <a:pt x="f842" y="f843"/>
                  </a:lnTo>
                  <a:lnTo>
                    <a:pt x="f844" y="f68"/>
                  </a:lnTo>
                  <a:lnTo>
                    <a:pt x="f845" y="f846"/>
                  </a:lnTo>
                  <a:lnTo>
                    <a:pt x="f847" y="f114"/>
                  </a:lnTo>
                  <a:lnTo>
                    <a:pt x="f848" y="f849"/>
                  </a:lnTo>
                  <a:lnTo>
                    <a:pt x="f848" y="f850"/>
                  </a:lnTo>
                  <a:lnTo>
                    <a:pt x="f826" y="f851"/>
                  </a:lnTo>
                  <a:lnTo>
                    <a:pt x="f852" y="f853"/>
                  </a:lnTo>
                  <a:lnTo>
                    <a:pt x="f854" y="f707"/>
                  </a:lnTo>
                  <a:lnTo>
                    <a:pt x="f824" y="f855"/>
                  </a:lnTo>
                  <a:lnTo>
                    <a:pt x="f856" y="f857"/>
                  </a:lnTo>
                  <a:lnTo>
                    <a:pt x="f858" y="f859"/>
                  </a:lnTo>
                  <a:lnTo>
                    <a:pt x="f828" y="f259"/>
                  </a:lnTo>
                  <a:lnTo>
                    <a:pt x="f860" y="f572"/>
                  </a:lnTo>
                  <a:lnTo>
                    <a:pt x="f824" y="f861"/>
                  </a:lnTo>
                  <a:lnTo>
                    <a:pt x="f824" y="f571"/>
                  </a:lnTo>
                  <a:lnTo>
                    <a:pt x="f860" y="f862"/>
                  </a:lnTo>
                  <a:lnTo>
                    <a:pt x="f858" y="f863"/>
                  </a:lnTo>
                  <a:lnTo>
                    <a:pt x="f826" y="f61"/>
                  </a:lnTo>
                  <a:lnTo>
                    <a:pt x="f860" y="f864"/>
                  </a:lnTo>
                  <a:lnTo>
                    <a:pt x="f31" y="f865"/>
                  </a:lnTo>
                  <a:lnTo>
                    <a:pt x="f866" y="f867"/>
                  </a:lnTo>
                  <a:lnTo>
                    <a:pt x="f868" y="f717"/>
                  </a:lnTo>
                  <a:lnTo>
                    <a:pt x="f868" y="f248"/>
                  </a:lnTo>
                  <a:lnTo>
                    <a:pt x="f869" y="f537"/>
                  </a:lnTo>
                  <a:lnTo>
                    <a:pt x="f866" y="f870"/>
                  </a:lnTo>
                  <a:lnTo>
                    <a:pt x="f821" y="f871"/>
                  </a:lnTo>
                  <a:lnTo>
                    <a:pt x="f872" y="f873"/>
                  </a:lnTo>
                  <a:lnTo>
                    <a:pt x="f31" y="f551"/>
                  </a:lnTo>
                  <a:lnTo>
                    <a:pt x="f821" y="f240"/>
                  </a:lnTo>
                  <a:lnTo>
                    <a:pt x="f824" y="f874"/>
                  </a:lnTo>
                  <a:lnTo>
                    <a:pt x="f826" y="f875"/>
                  </a:lnTo>
                  <a:lnTo>
                    <a:pt x="f828" y="f876"/>
                  </a:lnTo>
                  <a:lnTo>
                    <a:pt x="f830" y="f877"/>
                  </a:lnTo>
                  <a:lnTo>
                    <a:pt x="f878" y="f142"/>
                  </a:lnTo>
                  <a:lnTo>
                    <a:pt x="f879" y="f880"/>
                  </a:lnTo>
                  <a:lnTo>
                    <a:pt x="f834" y="f881"/>
                  </a:lnTo>
                  <a:lnTo>
                    <a:pt x="f882" y="f883"/>
                  </a:lnTo>
                  <a:lnTo>
                    <a:pt x="f884" y="f885"/>
                  </a:lnTo>
                  <a:lnTo>
                    <a:pt x="f735" y="f886"/>
                  </a:lnTo>
                  <a:lnTo>
                    <a:pt x="f841" y="f887"/>
                  </a:lnTo>
                  <a:lnTo>
                    <a:pt x="f842" y="f888"/>
                  </a:lnTo>
                  <a:lnTo>
                    <a:pt x="f844" y="f889"/>
                  </a:lnTo>
                  <a:lnTo>
                    <a:pt x="f890" y="f891"/>
                  </a:lnTo>
                  <a:lnTo>
                    <a:pt x="f860" y="f892"/>
                  </a:lnTo>
                  <a:lnTo>
                    <a:pt x="f821" y="f893"/>
                  </a:lnTo>
                  <a:lnTo>
                    <a:pt x="f894" y="f895"/>
                  </a:lnTo>
                  <a:lnTo>
                    <a:pt x="f896" y="f897"/>
                  </a:lnTo>
                  <a:lnTo>
                    <a:pt x="f898" y="f230"/>
                  </a:lnTo>
                  <a:lnTo>
                    <a:pt x="f899" y="f900"/>
                  </a:lnTo>
                  <a:lnTo>
                    <a:pt x="f29" y="f901"/>
                  </a:lnTo>
                  <a:lnTo>
                    <a:pt x="f902" y="f903"/>
                  </a:lnTo>
                  <a:lnTo>
                    <a:pt x="f904" y="f905"/>
                  </a:lnTo>
                  <a:lnTo>
                    <a:pt x="f906" y="f893"/>
                  </a:lnTo>
                  <a:lnTo>
                    <a:pt x="f907" y="f895"/>
                  </a:lnTo>
                  <a:lnTo>
                    <a:pt x="f908" y="f897"/>
                  </a:lnTo>
                  <a:lnTo>
                    <a:pt x="f909" y="f230"/>
                  </a:lnTo>
                  <a:lnTo>
                    <a:pt x="f910" y="f155"/>
                  </a:lnTo>
                  <a:lnTo>
                    <a:pt x="f911" y="f912"/>
                  </a:lnTo>
                  <a:lnTo>
                    <a:pt x="f913" y="f914"/>
                  </a:lnTo>
                  <a:lnTo>
                    <a:pt x="f915" y="f916"/>
                  </a:lnTo>
                  <a:lnTo>
                    <a:pt x="f917" y="f918"/>
                  </a:lnTo>
                  <a:lnTo>
                    <a:pt x="f913" y="f919"/>
                  </a:lnTo>
                  <a:lnTo>
                    <a:pt x="f920" y="f921"/>
                  </a:lnTo>
                  <a:lnTo>
                    <a:pt x="f922" y="f923"/>
                  </a:lnTo>
                  <a:lnTo>
                    <a:pt x="f924" y="f159"/>
                  </a:lnTo>
                  <a:lnTo>
                    <a:pt x="f925" y="f225"/>
                  </a:lnTo>
                  <a:lnTo>
                    <a:pt x="f926" y="f927"/>
                  </a:lnTo>
                  <a:lnTo>
                    <a:pt x="f908" y="f928"/>
                  </a:lnTo>
                  <a:lnTo>
                    <a:pt x="f929" y="f161"/>
                  </a:lnTo>
                  <a:lnTo>
                    <a:pt x="f930" y="f931"/>
                  </a:lnTo>
                  <a:lnTo>
                    <a:pt x="f932" y="f220"/>
                  </a:lnTo>
                  <a:lnTo>
                    <a:pt x="f925" y="f933"/>
                  </a:lnTo>
                  <a:lnTo>
                    <a:pt x="f924" y="f45"/>
                  </a:lnTo>
                  <a:lnTo>
                    <a:pt x="f922" y="f219"/>
                  </a:lnTo>
                  <a:lnTo>
                    <a:pt x="f934" y="f935"/>
                  </a:lnTo>
                  <a:lnTo>
                    <a:pt x="f936" y="f937"/>
                  </a:lnTo>
                  <a:lnTo>
                    <a:pt x="f938" y="f939"/>
                  </a:lnTo>
                  <a:lnTo>
                    <a:pt x="f940" y="f939"/>
                  </a:lnTo>
                  <a:lnTo>
                    <a:pt x="f941" y="f937"/>
                  </a:lnTo>
                  <a:lnTo>
                    <a:pt x="f824" y="f217"/>
                  </a:lnTo>
                  <a:lnTo>
                    <a:pt x="f844" y="f45"/>
                  </a:lnTo>
                  <a:lnTo>
                    <a:pt x="f735" y="f224"/>
                  </a:lnTo>
                  <a:lnTo>
                    <a:pt x="f942" y="f943"/>
                  </a:lnTo>
                  <a:lnTo>
                    <a:pt x="f944" y="f945"/>
                  </a:lnTo>
                  <a:lnTo>
                    <a:pt x="f946" y="f154"/>
                  </a:lnTo>
                  <a:lnTo>
                    <a:pt x="f947" y="f948"/>
                  </a:lnTo>
                  <a:lnTo>
                    <a:pt x="f949" y="f230"/>
                  </a:lnTo>
                  <a:lnTo>
                    <a:pt x="f950" y="f951"/>
                  </a:lnTo>
                  <a:lnTo>
                    <a:pt x="f952" y="f953"/>
                  </a:lnTo>
                  <a:lnTo>
                    <a:pt x="f37" y="f954"/>
                  </a:lnTo>
                  <a:lnTo>
                    <a:pt x="f955" y="f956"/>
                  </a:lnTo>
                  <a:lnTo>
                    <a:pt x="f957" y="f958"/>
                  </a:lnTo>
                  <a:lnTo>
                    <a:pt x="f959" y="f161"/>
                  </a:lnTo>
                  <a:lnTo>
                    <a:pt x="f960" y="f216"/>
                  </a:lnTo>
                  <a:lnTo>
                    <a:pt x="f961" y="f962"/>
                  </a:lnTo>
                  <a:lnTo>
                    <a:pt x="f963" y="f182"/>
                  </a:lnTo>
                  <a:lnTo>
                    <a:pt x="f39" y="f192"/>
                  </a:lnTo>
                  <a:lnTo>
                    <a:pt x="f964" y="f965"/>
                  </a:lnTo>
                  <a:lnTo>
                    <a:pt x="f966" y="f734"/>
                  </a:lnTo>
                  <a:lnTo>
                    <a:pt x="f967" y="f968"/>
                  </a:lnTo>
                  <a:lnTo>
                    <a:pt x="f180" y="f969"/>
                  </a:lnTo>
                  <a:lnTo>
                    <a:pt x="f970" y="f971"/>
                  </a:lnTo>
                  <a:lnTo>
                    <a:pt x="f972" y="f973"/>
                  </a:lnTo>
                  <a:lnTo>
                    <a:pt x="f974" y="f968"/>
                  </a:lnTo>
                  <a:lnTo>
                    <a:pt x="f975" y="f955"/>
                  </a:lnTo>
                  <a:lnTo>
                    <a:pt x="f976" y="f977"/>
                  </a:lnTo>
                  <a:lnTo>
                    <a:pt x="f976" y="f978"/>
                  </a:lnTo>
                  <a:lnTo>
                    <a:pt x="f976" y="f979"/>
                  </a:lnTo>
                  <a:lnTo>
                    <a:pt x="f980" y="f981"/>
                  </a:lnTo>
                  <a:lnTo>
                    <a:pt x="f970" y="f979"/>
                  </a:lnTo>
                  <a:lnTo>
                    <a:pt x="f733" y="f978"/>
                  </a:lnTo>
                  <a:lnTo>
                    <a:pt x="f982" y="f983"/>
                  </a:lnTo>
                  <a:lnTo>
                    <a:pt x="f984" y="f985"/>
                  </a:lnTo>
                  <a:lnTo>
                    <a:pt x="f43" y="f986"/>
                  </a:lnTo>
                  <a:lnTo>
                    <a:pt x="f987" y="f971"/>
                  </a:lnTo>
                  <a:lnTo>
                    <a:pt x="f165" y="f988"/>
                  </a:lnTo>
                  <a:lnTo>
                    <a:pt x="f989" y="f944"/>
                  </a:lnTo>
                  <a:lnTo>
                    <a:pt x="f990" y="f991"/>
                  </a:lnTo>
                  <a:lnTo>
                    <a:pt x="f992" y="f981"/>
                  </a:lnTo>
                  <a:lnTo>
                    <a:pt x="f984" y="f993"/>
                  </a:lnTo>
                  <a:lnTo>
                    <a:pt x="f169" y="f965"/>
                  </a:lnTo>
                  <a:lnTo>
                    <a:pt x="f165" y="f994"/>
                  </a:lnTo>
                  <a:lnTo>
                    <a:pt x="f995" y="f979"/>
                  </a:lnTo>
                  <a:lnTo>
                    <a:pt x="f989" y="f996"/>
                  </a:lnTo>
                  <a:lnTo>
                    <a:pt x="f216" y="f997"/>
                  </a:lnTo>
                  <a:lnTo>
                    <a:pt x="f998" y="f997"/>
                  </a:lnTo>
                  <a:lnTo>
                    <a:pt x="f216" y="f999"/>
                  </a:lnTo>
                  <a:lnTo>
                    <a:pt x="f1000" y="f1001"/>
                  </a:lnTo>
                  <a:lnTo>
                    <a:pt x="f1002" y="f1003"/>
                  </a:lnTo>
                  <a:lnTo>
                    <a:pt x="f1004" y="f194"/>
                  </a:lnTo>
                  <a:lnTo>
                    <a:pt x="f1005" y="f192"/>
                  </a:lnTo>
                  <a:lnTo>
                    <a:pt x="f165" y="f1006"/>
                  </a:lnTo>
                  <a:lnTo>
                    <a:pt x="f1007" y="f192"/>
                  </a:lnTo>
                  <a:lnTo>
                    <a:pt x="f1008" y="f194"/>
                  </a:lnTo>
                  <a:lnTo>
                    <a:pt x="f163" y="f993"/>
                  </a:lnTo>
                  <a:lnTo>
                    <a:pt x="f1009" y="f1001"/>
                  </a:lnTo>
                  <a:lnTo>
                    <a:pt x="f1010" y="f1003"/>
                  </a:lnTo>
                  <a:lnTo>
                    <a:pt x="f1009" y="f194"/>
                  </a:lnTo>
                  <a:lnTo>
                    <a:pt x="f1011" y="f206"/>
                  </a:lnTo>
                  <a:lnTo>
                    <a:pt x="f1012" y="f1013"/>
                  </a:lnTo>
                  <a:lnTo>
                    <a:pt x="f1014" y="f1015"/>
                  </a:lnTo>
                  <a:lnTo>
                    <a:pt x="f1016" y="f206"/>
                  </a:lnTo>
                  <a:lnTo>
                    <a:pt x="f1017" y="f196"/>
                  </a:lnTo>
                  <a:lnTo>
                    <a:pt x="f1018" y="f1019"/>
                  </a:lnTo>
                  <a:lnTo>
                    <a:pt x="f1020" y="f198"/>
                  </a:lnTo>
                  <a:lnTo>
                    <a:pt x="f1020" y="f1021"/>
                  </a:lnTo>
                  <a:lnTo>
                    <a:pt x="f1022" y="f1023"/>
                  </a:lnTo>
                  <a:lnTo>
                    <a:pt x="f928" y="f1024"/>
                  </a:lnTo>
                  <a:lnTo>
                    <a:pt x="f1011" y="f1025"/>
                  </a:lnTo>
                  <a:lnTo>
                    <a:pt x="f1000" y="f1026"/>
                  </a:lnTo>
                  <a:lnTo>
                    <a:pt x="f1027" y="f935"/>
                  </a:lnTo>
                  <a:lnTo>
                    <a:pt x="f992" y="f958"/>
                  </a:lnTo>
                  <a:lnTo>
                    <a:pt x="f972" y="f1028"/>
                  </a:lnTo>
                  <a:lnTo>
                    <a:pt x="f976" y="f897"/>
                  </a:lnTo>
                  <a:lnTo>
                    <a:pt x="f967" y="f1029"/>
                  </a:lnTo>
                  <a:lnTo>
                    <a:pt x="f1030" y="f1031"/>
                  </a:lnTo>
                  <a:lnTo>
                    <a:pt x="f1030" y="f885"/>
                  </a:lnTo>
                  <a:lnTo>
                    <a:pt x="f1030" y="f1032"/>
                  </a:lnTo>
                  <a:lnTo>
                    <a:pt x="f1030" y="f142"/>
                  </a:lnTo>
                  <a:lnTo>
                    <a:pt x="f1006" y="f1033"/>
                  </a:lnTo>
                  <a:lnTo>
                    <a:pt x="f1034" y="f1035"/>
                  </a:lnTo>
                  <a:lnTo>
                    <a:pt x="f188" y="f144"/>
                  </a:lnTo>
                  <a:lnTo>
                    <a:pt x="f186" y="f1036"/>
                  </a:lnTo>
                  <a:lnTo>
                    <a:pt x="f1037" y="f150"/>
                  </a:lnTo>
                  <a:lnTo>
                    <a:pt x="f980" y="f1038"/>
                  </a:lnTo>
                  <a:lnTo>
                    <a:pt x="f972" y="f1039"/>
                  </a:lnTo>
                  <a:lnTo>
                    <a:pt x="f1040" y="f1041"/>
                  </a:lnTo>
                  <a:lnTo>
                    <a:pt x="f992" y="f1042"/>
                  </a:lnTo>
                  <a:lnTo>
                    <a:pt x="f1026" y="f1041"/>
                  </a:lnTo>
                  <a:lnTo>
                    <a:pt x="f1007" y="f1039"/>
                  </a:lnTo>
                  <a:lnTo>
                    <a:pt x="f1043" y="f1038"/>
                  </a:lnTo>
                  <a:lnTo>
                    <a:pt x="f1009" y="f150"/>
                  </a:lnTo>
                  <a:lnTo>
                    <a:pt x="f1044" y="f1036"/>
                  </a:lnTo>
                  <a:lnTo>
                    <a:pt x="f927" y="f144"/>
                  </a:lnTo>
                  <a:lnTo>
                    <a:pt x="f732" y="f1035"/>
                  </a:lnTo>
                  <a:lnTo>
                    <a:pt x="f227" y="f1033"/>
                  </a:lnTo>
                  <a:lnTo>
                    <a:pt x="f1028" y="f1045"/>
                  </a:lnTo>
                  <a:lnTo>
                    <a:pt x="f157" y="f1046"/>
                  </a:lnTo>
                  <a:lnTo>
                    <a:pt x="f1028" y="f1047"/>
                  </a:lnTo>
                  <a:lnTo>
                    <a:pt x="f921" y="f57"/>
                  </a:lnTo>
                  <a:lnTo>
                    <a:pt x="f954" y="f561"/>
                  </a:lnTo>
                  <a:lnTo>
                    <a:pt x="f1048" y="f1049"/>
                  </a:lnTo>
                  <a:lnTo>
                    <a:pt x="f1050" y="f1051"/>
                  </a:lnTo>
                  <a:lnTo>
                    <a:pt x="f1048" y="f1052"/>
                  </a:lnTo>
                  <a:lnTo>
                    <a:pt x="f1053" y="f1054"/>
                  </a:lnTo>
                  <a:lnTo>
                    <a:pt x="f1055" y="f1056"/>
                  </a:lnTo>
                  <a:lnTo>
                    <a:pt x="f1053" y="f1057"/>
                  </a:lnTo>
                  <a:lnTo>
                    <a:pt x="f1053" y="f1058"/>
                  </a:lnTo>
                  <a:lnTo>
                    <a:pt x="f943" y="f118"/>
                  </a:lnTo>
                  <a:lnTo>
                    <a:pt x="f732" y="f1059"/>
                  </a:lnTo>
                  <a:lnTo>
                    <a:pt x="f1060" y="f1061"/>
                  </a:lnTo>
                  <a:lnTo>
                    <a:pt x="f927" y="f709"/>
                  </a:lnTo>
                  <a:lnTo>
                    <a:pt x="f1062" y="f857"/>
                  </a:lnTo>
                  <a:lnTo>
                    <a:pt x="f732" y="f657"/>
                  </a:lnTo>
                  <a:lnTo>
                    <a:pt x="f1063" y="f64"/>
                  </a:lnTo>
                  <a:lnTo>
                    <a:pt x="f1064" y="f850"/>
                  </a:lnTo>
                  <a:lnTo>
                    <a:pt x="f943" y="f697"/>
                  </a:lnTo>
                  <a:lnTo>
                    <a:pt x="f1053" y="f267"/>
                  </a:lnTo>
                  <a:lnTo>
                    <a:pt x="f1065" y="f587"/>
                  </a:lnTo>
                  <a:lnTo>
                    <a:pt x="f951" y="f1066"/>
                  </a:lnTo>
                  <a:lnTo>
                    <a:pt x="f897" y="f1067"/>
                  </a:lnTo>
                  <a:lnTo>
                    <a:pt x="f1068" y="f1069"/>
                  </a:lnTo>
                  <a:lnTo>
                    <a:pt x="f1070" y="f1071"/>
                  </a:lnTo>
                  <a:lnTo>
                    <a:pt x="f1072" y="f1073"/>
                  </a:lnTo>
                  <a:lnTo>
                    <a:pt x="f731" y="f275"/>
                  </a:lnTo>
                  <a:lnTo>
                    <a:pt x="f1074" y="f1075"/>
                  </a:lnTo>
                  <a:lnTo>
                    <a:pt x="f1076" y="f110"/>
                  </a:lnTo>
                  <a:lnTo>
                    <a:pt x="f1077" y="f822"/>
                  </a:lnTo>
                  <a:lnTo>
                    <a:pt x="f1078" y="f1079"/>
                  </a:lnTo>
                  <a:lnTo>
                    <a:pt x="f1080" y="f1081"/>
                  </a:lnTo>
                  <a:lnTo>
                    <a:pt x="f1082" y="f819"/>
                  </a:lnTo>
                  <a:lnTo>
                    <a:pt x="f1083" y="f818"/>
                  </a:lnTo>
                  <a:lnTo>
                    <a:pt x="f240" y="f818"/>
                  </a:lnTo>
                  <a:lnTo>
                    <a:pt x="f728" y="f1084"/>
                  </a:lnTo>
                  <a:lnTo>
                    <a:pt x="f1085" y="f280"/>
                  </a:lnTo>
                  <a:lnTo>
                    <a:pt x="f721" y="f1086"/>
                  </a:lnTo>
                  <a:lnTo>
                    <a:pt x="f1087" y="f602"/>
                  </a:lnTo>
                  <a:lnTo>
                    <a:pt x="f1088" y="f108"/>
                  </a:lnTo>
                  <a:lnTo>
                    <a:pt x="f1089" y="f284"/>
                  </a:lnTo>
                  <a:lnTo>
                    <a:pt x="f1089" y="f1090"/>
                  </a:lnTo>
                  <a:lnTo>
                    <a:pt x="f1091" y="f1092"/>
                  </a:lnTo>
                  <a:lnTo>
                    <a:pt x="f1089" y="f96"/>
                  </a:lnTo>
                  <a:lnTo>
                    <a:pt x="f1093" y="f1094"/>
                  </a:lnTo>
                  <a:lnTo>
                    <a:pt x="f721" y="f1095"/>
                  </a:lnTo>
                  <a:lnTo>
                    <a:pt x="f1096" y="f1097"/>
                  </a:lnTo>
                  <a:lnTo>
                    <a:pt x="f1098" y="f287"/>
                  </a:lnTo>
                  <a:lnTo>
                    <a:pt x="f124" y="f1099"/>
                  </a:lnTo>
                  <a:lnTo>
                    <a:pt x="f558" y="f1100"/>
                  </a:lnTo>
                  <a:lnTo>
                    <a:pt x="f1101" y="f1102"/>
                  </a:lnTo>
                  <a:lnTo>
                    <a:pt x="f1103" y="f1104"/>
                  </a:lnTo>
                  <a:lnTo>
                    <a:pt x="f718" y="f516"/>
                  </a:lnTo>
                  <a:lnTo>
                    <a:pt x="f1105" y="f94"/>
                  </a:lnTo>
                  <a:lnTo>
                    <a:pt x="f1106" y="f1107"/>
                  </a:lnTo>
                  <a:lnTo>
                    <a:pt x="f1108" y="f75"/>
                  </a:lnTo>
                  <a:lnTo>
                    <a:pt x="f1109" y="f1110"/>
                  </a:lnTo>
                  <a:lnTo>
                    <a:pt x="f1109" y="f1111"/>
                  </a:lnTo>
                  <a:lnTo>
                    <a:pt x="f1054" y="f1075"/>
                  </a:lnTo>
                  <a:lnTo>
                    <a:pt x="f1112" y="f1113"/>
                  </a:lnTo>
                  <a:lnTo>
                    <a:pt x="f1114" y="f1115"/>
                  </a:lnTo>
                  <a:lnTo>
                    <a:pt x="f1116" y="f619"/>
                  </a:lnTo>
                  <a:lnTo>
                    <a:pt x="f569" y="f1117"/>
                  </a:lnTo>
                  <a:lnTo>
                    <a:pt x="f569" y="f1118"/>
                  </a:lnTo>
                  <a:lnTo>
                    <a:pt x="f1119" y="f1120"/>
                  </a:lnTo>
                  <a:lnTo>
                    <a:pt x="f1121" y="f271"/>
                  </a:lnTo>
                  <a:lnTo>
                    <a:pt x="f1122" y="f1123"/>
                  </a:lnTo>
                  <a:lnTo>
                    <a:pt x="f1122" y="f1124"/>
                  </a:lnTo>
                  <a:lnTo>
                    <a:pt x="f1125" y="f525"/>
                  </a:lnTo>
                  <a:lnTo>
                    <a:pt x="f1122" y="f585"/>
                  </a:lnTo>
                  <a:lnTo>
                    <a:pt x="f1126" y="f626"/>
                  </a:lnTo>
                  <a:lnTo>
                    <a:pt x="f1127" y="f846"/>
                  </a:lnTo>
                  <a:lnTo>
                    <a:pt x="f1128" y="f636"/>
                  </a:lnTo>
                  <a:lnTo>
                    <a:pt x="f1129" y="f846"/>
                  </a:lnTo>
                  <a:lnTo>
                    <a:pt x="f716" y="f626"/>
                  </a:lnTo>
                  <a:lnTo>
                    <a:pt x="f1130" y="f1131"/>
                  </a:lnTo>
                  <a:lnTo>
                    <a:pt x="f1132" y="f697"/>
                  </a:lnTo>
                  <a:lnTo>
                    <a:pt x="f566" y="f265"/>
                  </a:lnTo>
                  <a:lnTo>
                    <a:pt x="f1133" y="f850"/>
                  </a:lnTo>
                  <a:lnTo>
                    <a:pt x="f1134" y="f1135"/>
                  </a:lnTo>
                  <a:lnTo>
                    <a:pt x="f865" y="f1136"/>
                  </a:lnTo>
                  <a:lnTo>
                    <a:pt x="f865" y="f1137"/>
                  </a:lnTo>
                  <a:lnTo>
                    <a:pt x="f865" y="f1061"/>
                  </a:lnTo>
                  <a:lnTo>
                    <a:pt x="f1134" y="f1138"/>
                  </a:lnTo>
                  <a:lnTo>
                    <a:pt x="f1134" y="f862"/>
                  </a:lnTo>
                  <a:lnTo>
                    <a:pt x="f1134" y="f1139"/>
                  </a:lnTo>
                  <a:lnTo>
                    <a:pt x="f865" y="f254"/>
                  </a:lnTo>
                  <a:lnTo>
                    <a:pt x="f566" y="f1140"/>
                  </a:lnTo>
                  <a:lnTo>
                    <a:pt x="f1141" y="f250"/>
                  </a:lnTo>
                  <a:lnTo>
                    <a:pt x="f533" y="f1142"/>
                  </a:lnTo>
                  <a:lnTo>
                    <a:pt x="f1143" y="f870"/>
                  </a:lnTo>
                  <a:lnTo>
                    <a:pt x="f1144" y="f1145"/>
                  </a:lnTo>
                  <a:lnTo>
                    <a:pt x="f1146" y="f1147"/>
                  </a:lnTo>
                  <a:lnTo>
                    <a:pt x="f1133" y="f1148"/>
                  </a:lnTo>
                  <a:lnTo>
                    <a:pt x="f865" y="f1149"/>
                  </a:lnTo>
                  <a:lnTo>
                    <a:pt x="f1132" y="f1150"/>
                  </a:lnTo>
                  <a:lnTo>
                    <a:pt x="f1146" y="f726"/>
                  </a:lnTo>
                  <a:lnTo>
                    <a:pt x="f1141" y="f1151"/>
                  </a:lnTo>
                  <a:lnTo>
                    <a:pt x="f1144" y="f1152"/>
                  </a:lnTo>
                  <a:lnTo>
                    <a:pt x="f533" y="f1153"/>
                  </a:lnTo>
                  <a:lnTo>
                    <a:pt x="f1051" y="f1154"/>
                  </a:lnTo>
                  <a:lnTo>
                    <a:pt x="f1155" y="f876"/>
                  </a:lnTo>
                  <a:lnTo>
                    <a:pt x="f1105" y="f1156"/>
                  </a:lnTo>
                  <a:lnTo>
                    <a:pt x="f1157" y="f1158"/>
                  </a:lnTo>
                  <a:lnTo>
                    <a:pt x="f537" y="f1159"/>
                  </a:lnTo>
                  <a:lnTo>
                    <a:pt x="f1160" y="f1161"/>
                  </a:lnTo>
                  <a:lnTo>
                    <a:pt x="f1162" y="f1163"/>
                  </a:lnTo>
                  <a:lnTo>
                    <a:pt x="f1164" y="f1165"/>
                  </a:lnTo>
                  <a:lnTo>
                    <a:pt x="f1164" y="f1029"/>
                  </a:lnTo>
                  <a:lnTo>
                    <a:pt x="f1166" y="f232"/>
                  </a:lnTo>
                  <a:lnTo>
                    <a:pt x="f1167" y="f1168"/>
                  </a:lnTo>
                  <a:lnTo>
                    <a:pt x="f1103" y="f905"/>
                  </a:lnTo>
                  <a:lnTo>
                    <a:pt x="f1167" y="f49"/>
                  </a:lnTo>
                  <a:lnTo>
                    <a:pt x="f1169" y="f897"/>
                  </a:lnTo>
                  <a:lnTo>
                    <a:pt x="f1157" y="f1170"/>
                  </a:lnTo>
                  <a:lnTo>
                    <a:pt x="f1171" y="f229"/>
                  </a:lnTo>
                  <a:lnTo>
                    <a:pt x="f1172" y="f945"/>
                  </a:lnTo>
                  <a:lnTo>
                    <a:pt x="f1162" y="f157"/>
                  </a:lnTo>
                  <a:lnTo>
                    <a:pt x="f1164" y="f227"/>
                  </a:lnTo>
                  <a:lnTo>
                    <a:pt x="f1173" y="f1174"/>
                  </a:lnTo>
                  <a:lnTo>
                    <a:pt x="f1160" y="f1053"/>
                  </a:lnTo>
                  <a:lnTo>
                    <a:pt x="f1157" y="f1175"/>
                  </a:lnTo>
                  <a:lnTo>
                    <a:pt x="f1169" y="f1174"/>
                  </a:lnTo>
                  <a:lnTo>
                    <a:pt x="f1176" y="f943"/>
                  </a:lnTo>
                  <a:lnTo>
                    <a:pt x="f1177" y="f732"/>
                  </a:lnTo>
                  <a:lnTo>
                    <a:pt x="f1178" y="f1179"/>
                  </a:lnTo>
                  <a:lnTo>
                    <a:pt x="f1180" y="f224"/>
                  </a:lnTo>
                  <a:lnTo>
                    <a:pt x="f556" y="f1181"/>
                  </a:lnTo>
                  <a:lnTo>
                    <a:pt x="f1177" y="f931"/>
                  </a:lnTo>
                  <a:lnTo>
                    <a:pt x="f539" y="f933"/>
                  </a:lnTo>
                  <a:lnTo>
                    <a:pt x="f1182" y="f1010"/>
                  </a:lnTo>
                  <a:lnTo>
                    <a:pt x="f1049" y="f1183"/>
                  </a:lnTo>
                  <a:lnTo>
                    <a:pt x="f535" y="f1184"/>
                  </a:lnTo>
                  <a:lnTo>
                    <a:pt x="f717" y="f939"/>
                  </a:lnTo>
                  <a:lnTo>
                    <a:pt x="f1144" y="f1002"/>
                  </a:lnTo>
                  <a:lnTo>
                    <a:pt x="f1144" y="f172"/>
                  </a:lnTo>
                  <a:lnTo>
                    <a:pt x="f1144" y="f180"/>
                  </a:lnTo>
                  <a:lnTo>
                    <a:pt x="f1144" y="f188"/>
                  </a:lnTo>
                  <a:lnTo>
                    <a:pt x="f1141" y="f208"/>
                  </a:lnTo>
                  <a:lnTo>
                    <a:pt x="f1143" y="f1185"/>
                  </a:lnTo>
                  <a:lnTo>
                    <a:pt x="f1186" y="f965"/>
                  </a:lnTo>
                  <a:lnTo>
                    <a:pt x="f564" y="f963"/>
                  </a:lnTo>
                  <a:lnTo>
                    <a:pt x="f1166" y="f1187"/>
                  </a:lnTo>
                  <a:lnTo>
                    <a:pt x="f1188" y="f1189"/>
                  </a:lnTo>
                  <a:lnTo>
                    <a:pt x="f1105" y="f968"/>
                  </a:lnTo>
                  <a:lnTo>
                    <a:pt x="f1171" y="f1190"/>
                  </a:lnTo>
                  <a:lnTo>
                    <a:pt x="f1171" y="f988"/>
                  </a:lnTo>
                  <a:lnTo>
                    <a:pt x="f122" y="f1191"/>
                  </a:lnTo>
                  <a:lnTo>
                    <a:pt x="f122" y="f1192"/>
                  </a:lnTo>
                  <a:lnTo>
                    <a:pt x="f122" y="f1193"/>
                  </a:lnTo>
                  <a:lnTo>
                    <a:pt x="f1105" y="f834"/>
                  </a:lnTo>
                  <a:lnTo>
                    <a:pt x="f248" y="f1194"/>
                  </a:lnTo>
                  <a:lnTo>
                    <a:pt x="f250" y="f1195"/>
                  </a:lnTo>
                  <a:lnTo>
                    <a:pt x="f1141" y="f1196"/>
                  </a:lnTo>
                  <a:lnTo>
                    <a:pt x="f865" y="f826"/>
                  </a:lnTo>
                  <a:lnTo>
                    <a:pt x="f1197" y="f1198"/>
                  </a:lnTo>
                  <a:lnTo>
                    <a:pt x="f1199" y="f1200"/>
                  </a:lnTo>
                  <a:lnTo>
                    <a:pt x="f714" y="f1201"/>
                  </a:lnTo>
                  <a:lnTo>
                    <a:pt x="f531" y="f1202"/>
                  </a:lnTo>
                  <a:lnTo>
                    <a:pt x="f1057" y="f1203"/>
                  </a:lnTo>
                  <a:lnTo>
                    <a:pt x="f1204" y="f1205"/>
                  </a:lnTo>
                  <a:lnTo>
                    <a:pt x="f1206" y="f1207"/>
                  </a:lnTo>
                  <a:lnTo>
                    <a:pt x="f1208" y="f938"/>
                  </a:lnTo>
                  <a:lnTo>
                    <a:pt x="f653" y="f1209"/>
                  </a:lnTo>
                  <a:lnTo>
                    <a:pt x="f1210" y="f1211"/>
                  </a:lnTo>
                  <a:lnTo>
                    <a:pt x="f575" y="f1212"/>
                  </a:lnTo>
                  <a:lnTo>
                    <a:pt x="f677" y="f1213"/>
                  </a:lnTo>
                  <a:lnTo>
                    <a:pt x="f664" y="f1214"/>
                  </a:lnTo>
                  <a:lnTo>
                    <a:pt x="f1215" y="f1216"/>
                  </a:lnTo>
                  <a:lnTo>
                    <a:pt x="f585" y="f1217"/>
                  </a:lnTo>
                  <a:lnTo>
                    <a:pt x="f589" y="f1218"/>
                  </a:lnTo>
                  <a:lnTo>
                    <a:pt x="f1219" y="f17"/>
                  </a:lnTo>
                  <a:lnTo>
                    <a:pt x="f524" y="f1220"/>
                  </a:lnTo>
                  <a:lnTo>
                    <a:pt x="f1221" y="f1220"/>
                  </a:lnTo>
                  <a:lnTo>
                    <a:pt x="f1222" y="f17"/>
                  </a:lnTo>
                  <a:lnTo>
                    <a:pt x="f822" y="f1223"/>
                  </a:lnTo>
                  <a:lnTo>
                    <a:pt x="f1224" y="f1225"/>
                  </a:lnTo>
                  <a:lnTo>
                    <a:pt x="f811" y="f1223"/>
                  </a:lnTo>
                  <a:lnTo>
                    <a:pt x="f809" y="f1226"/>
                  </a:lnTo>
                  <a:lnTo>
                    <a:pt x="f807" y="f1227"/>
                  </a:lnTo>
                  <a:lnTo>
                    <a:pt x="f282" y="f1220"/>
                  </a:lnTo>
                  <a:lnTo>
                    <a:pt x="f1228" y="f1229"/>
                  </a:lnTo>
                  <a:lnTo>
                    <a:pt x="f799" y="f1229"/>
                  </a:lnTo>
                  <a:lnTo>
                    <a:pt x="f1230" y="f1231"/>
                  </a:lnTo>
                  <a:lnTo>
                    <a:pt x="f1232" y="f1227"/>
                  </a:lnTo>
                  <a:lnTo>
                    <a:pt x="f1233" y="f1223"/>
                  </a:lnTo>
                  <a:lnTo>
                    <a:pt x="f1234" y="f1235"/>
                  </a:lnTo>
                  <a:lnTo>
                    <a:pt x="f1236" y="f19"/>
                  </a:lnTo>
                  <a:lnTo>
                    <a:pt x="f1237" y="f1218"/>
                  </a:lnTo>
                  <a:lnTo>
                    <a:pt x="f1238" y="f19"/>
                  </a:lnTo>
                  <a:lnTo>
                    <a:pt x="f1239" y="f1240"/>
                  </a:lnTo>
                  <a:lnTo>
                    <a:pt x="f1241" y="f1242"/>
                  </a:lnTo>
                  <a:lnTo>
                    <a:pt x="f1243" y="f1244"/>
                  </a:lnTo>
                  <a:lnTo>
                    <a:pt x="f1245" y="f23"/>
                  </a:lnTo>
                  <a:lnTo>
                    <a:pt x="f1246" y="f1247"/>
                  </a:lnTo>
                  <a:lnTo>
                    <a:pt x="f1248" y="f1249"/>
                  </a:lnTo>
                  <a:lnTo>
                    <a:pt x="f1250" y="f1251"/>
                  </a:lnTo>
                  <a:lnTo>
                    <a:pt x="f787" y="f1252"/>
                  </a:lnTo>
                  <a:lnTo>
                    <a:pt x="f787" y="f1253"/>
                  </a:lnTo>
                  <a:lnTo>
                    <a:pt x="f1254" y="f736"/>
                  </a:lnTo>
                  <a:lnTo>
                    <a:pt x="f1255" y="f1256"/>
                  </a:lnTo>
                  <a:lnTo>
                    <a:pt x="f786" y="f1257"/>
                  </a:lnTo>
                  <a:lnTo>
                    <a:pt x="f1258" y="f1259"/>
                  </a:lnTo>
                  <a:lnTo>
                    <a:pt x="f1260" y="f1261"/>
                  </a:lnTo>
                  <a:lnTo>
                    <a:pt x="f488" y="f1262"/>
                  </a:lnTo>
                  <a:lnTo>
                    <a:pt x="f1263" y="f1198"/>
                  </a:lnTo>
                  <a:lnTo>
                    <a:pt x="f1264" y="f848"/>
                  </a:lnTo>
                  <a:lnTo>
                    <a:pt x="f1265" y="f2"/>
                  </a:lnTo>
                  <a:lnTo>
                    <a:pt x="f1266" y="f1267"/>
                  </a:lnTo>
                  <a:lnTo>
                    <a:pt x="f1268" y="f1269"/>
                  </a:lnTo>
                  <a:lnTo>
                    <a:pt x="f1270" y="f35"/>
                  </a:lnTo>
                  <a:lnTo>
                    <a:pt x="f1271" y="f1272"/>
                  </a:lnTo>
                  <a:lnTo>
                    <a:pt x="f1273" y="f947"/>
                  </a:lnTo>
                  <a:lnTo>
                    <a:pt x="f1274" y="f1275"/>
                  </a:lnTo>
                  <a:lnTo>
                    <a:pt x="f1276" y="f1277"/>
                  </a:lnTo>
                  <a:lnTo>
                    <a:pt x="f1278" y="f1279"/>
                  </a:lnTo>
                  <a:lnTo>
                    <a:pt x="f1280" y="f965"/>
                  </a:lnTo>
                  <a:lnTo>
                    <a:pt x="f1281" y="f1001"/>
                  </a:lnTo>
                  <a:lnTo>
                    <a:pt x="f1282" y="f204"/>
                  </a:lnTo>
                  <a:lnTo>
                    <a:pt x="f1283" y="f1021"/>
                  </a:lnTo>
                  <a:lnTo>
                    <a:pt x="f1284" y="f206"/>
                  </a:lnTo>
                  <a:lnTo>
                    <a:pt x="f1285" y="f1286"/>
                  </a:lnTo>
                  <a:lnTo>
                    <a:pt x="f1285" y="f1287"/>
                  </a:lnTo>
                  <a:lnTo>
                    <a:pt x="f1285" y="f182"/>
                  </a:lnTo>
                  <a:lnTo>
                    <a:pt x="f1285" y="f210"/>
                  </a:lnTo>
                  <a:lnTo>
                    <a:pt x="f1288" y="f1289"/>
                  </a:lnTo>
                  <a:lnTo>
                    <a:pt x="f1290" y="f213"/>
                  </a:lnTo>
                  <a:lnTo>
                    <a:pt x="f1291" y="f1292"/>
                  </a:lnTo>
                  <a:lnTo>
                    <a:pt x="f1293" y="f1294"/>
                  </a:lnTo>
                  <a:lnTo>
                    <a:pt x="f1295" y="f1184"/>
                  </a:lnTo>
                  <a:lnTo>
                    <a:pt x="f1296" y="f1010"/>
                  </a:lnTo>
                  <a:lnTo>
                    <a:pt x="f773" y="f1297"/>
                  </a:lnTo>
                  <a:lnTo>
                    <a:pt x="f772" y="f1298"/>
                  </a:lnTo>
                  <a:lnTo>
                    <a:pt x="f1299" y="f943"/>
                  </a:lnTo>
                  <a:lnTo>
                    <a:pt x="f1300" y="f954"/>
                  </a:lnTo>
                  <a:lnTo>
                    <a:pt x="f1301" y="f919"/>
                  </a:lnTo>
                  <a:lnTo>
                    <a:pt x="f1302" y="f953"/>
                  </a:lnTo>
                  <a:lnTo>
                    <a:pt x="f1303" y="f945"/>
                  </a:lnTo>
                  <a:lnTo>
                    <a:pt x="f1304" y="f951"/>
                  </a:lnTo>
                  <a:lnTo>
                    <a:pt x="f1305" y="f1306"/>
                  </a:lnTo>
                  <a:lnTo>
                    <a:pt x="f1307" y="f230"/>
                  </a:lnTo>
                  <a:lnTo>
                    <a:pt x="f1308" y="f1309"/>
                  </a:lnTo>
                  <a:lnTo>
                    <a:pt x="f308" y="f1310"/>
                  </a:lnTo>
                  <a:lnTo>
                    <a:pt x="f1311" y="f231"/>
                  </a:lnTo>
                  <a:lnTo>
                    <a:pt x="f1312" y="f1168"/>
                  </a:lnTo>
                  <a:lnTo>
                    <a:pt x="f1313" y="f1314"/>
                  </a:lnTo>
                  <a:lnTo>
                    <a:pt x="f474" y="f233"/>
                  </a:lnTo>
                  <a:lnTo>
                    <a:pt x="f1315" y="f1316"/>
                  </a:lnTo>
                  <a:lnTo>
                    <a:pt x="f1317" y="f888"/>
                  </a:lnTo>
                  <a:lnTo>
                    <a:pt x="f470" y="f51"/>
                  </a:lnTo>
                  <a:lnTo>
                    <a:pt x="f1318" y="f235"/>
                  </a:lnTo>
                  <a:lnTo>
                    <a:pt x="f1318" y="f1319"/>
                  </a:lnTo>
                  <a:lnTo>
                    <a:pt x="f1320" y="f1165"/>
                  </a:lnTo>
                  <a:lnTo>
                    <a:pt x="f1318" y="f1029"/>
                  </a:lnTo>
                  <a:lnTo>
                    <a:pt x="f1318" y="f1070"/>
                  </a:lnTo>
                  <a:lnTo>
                    <a:pt x="f1321" y="f1068"/>
                  </a:lnTo>
                  <a:lnTo>
                    <a:pt x="f1322" y="f1323"/>
                  </a:lnTo>
                  <a:lnTo>
                    <a:pt x="f1322" y="f230"/>
                  </a:lnTo>
                  <a:lnTo>
                    <a:pt x="f1318" y="f1306"/>
                  </a:lnTo>
                  <a:lnTo>
                    <a:pt x="f1324" y="f919"/>
                  </a:lnTo>
                  <a:lnTo>
                    <a:pt x="f1325" y="f1062"/>
                  </a:lnTo>
                  <a:lnTo>
                    <a:pt x="f1326" y="f1327"/>
                  </a:lnTo>
                  <a:lnTo>
                    <a:pt x="f470" y="f1328"/>
                  </a:lnTo>
                  <a:lnTo>
                    <a:pt x="f1329" y="f169"/>
                  </a:lnTo>
                  <a:lnTo>
                    <a:pt x="f1330" y="f180"/>
                  </a:lnTo>
                  <a:lnTo>
                    <a:pt x="f1331" y="f41"/>
                  </a:lnTo>
                  <a:lnTo>
                    <a:pt x="f1332" y="f194"/>
                  </a:lnTo>
                  <a:lnTo>
                    <a:pt x="f767" y="f993"/>
                  </a:lnTo>
                  <a:lnTo>
                    <a:pt x="f1333" y="f1003"/>
                  </a:lnTo>
                  <a:lnTo>
                    <a:pt x="f1334" y="f196"/>
                  </a:lnTo>
                  <a:lnTo>
                    <a:pt x="f1305" y="f1185"/>
                  </a:lnTo>
                  <a:lnTo>
                    <a:pt x="f1335" y="f1336"/>
                  </a:lnTo>
                  <a:lnTo>
                    <a:pt x="f770" y="f1336"/>
                  </a:lnTo>
                  <a:lnTo>
                    <a:pt x="f1337" y="f1336"/>
                  </a:lnTo>
                  <a:lnTo>
                    <a:pt x="f1338" y="f1185"/>
                  </a:lnTo>
                  <a:lnTo>
                    <a:pt x="f482" y="f1185"/>
                  </a:lnTo>
                  <a:lnTo>
                    <a:pt x="f1339" y="f1340"/>
                  </a:lnTo>
                  <a:lnTo>
                    <a:pt x="f780" y="f1341"/>
                  </a:lnTo>
                  <a:lnTo>
                    <a:pt x="f1342" y="f955"/>
                  </a:lnTo>
                  <a:lnTo>
                    <a:pt x="f1342" y="f1343"/>
                  </a:lnTo>
                  <a:lnTo>
                    <a:pt x="f1342" y="f35"/>
                  </a:lnTo>
                  <a:lnTo>
                    <a:pt x="f1344" y="f1345"/>
                  </a:lnTo>
                  <a:lnTo>
                    <a:pt x="f780" y="f840"/>
                  </a:lnTo>
                  <a:lnTo>
                    <a:pt x="f1290" y="f2"/>
                  </a:lnTo>
                  <a:lnTo>
                    <a:pt x="f303" y="f826"/>
                  </a:lnTo>
                  <a:lnTo>
                    <a:pt x="f780" y="f1346"/>
                  </a:lnTo>
                  <a:lnTo>
                    <a:pt x="f1342" y="f1202"/>
                  </a:lnTo>
                  <a:lnTo>
                    <a:pt x="f1288" y="f1205"/>
                  </a:lnTo>
                  <a:lnTo>
                    <a:pt x="f1347" y="f1348"/>
                  </a:lnTo>
                  <a:lnTo>
                    <a:pt x="f1349" y="f934"/>
                  </a:lnTo>
                  <a:lnTo>
                    <a:pt x="f1350" y="f1214"/>
                  </a:lnTo>
                  <a:lnTo>
                    <a:pt x="f1351" y="f1352"/>
                  </a:lnTo>
                  <a:lnTo>
                    <a:pt x="f1353" y="f21"/>
                  </a:lnTo>
                  <a:lnTo>
                    <a:pt x="f1354" y="f1355"/>
                  </a:lnTo>
                  <a:lnTo>
                    <a:pt x="f1342" y="f1244"/>
                  </a:lnTo>
                  <a:lnTo>
                    <a:pt x="f1290" y="f1356"/>
                  </a:lnTo>
                  <a:lnTo>
                    <a:pt x="f1357" y="f1358"/>
                  </a:lnTo>
                  <a:lnTo>
                    <a:pt x="f1359" y="f1244"/>
                  </a:lnTo>
                  <a:lnTo>
                    <a:pt x="f304" y="f1352"/>
                  </a:lnTo>
                  <a:lnTo>
                    <a:pt x="f1360" y="f1352"/>
                  </a:lnTo>
                  <a:lnTo>
                    <a:pt x="f1299" y="f1355"/>
                  </a:lnTo>
                  <a:lnTo>
                    <a:pt x="f306" y="f21"/>
                  </a:lnTo>
                  <a:lnTo>
                    <a:pt x="f1302" y="f1361"/>
                  </a:lnTo>
                  <a:lnTo>
                    <a:pt x="f1305" y="f1361"/>
                  </a:lnTo>
                  <a:lnTo>
                    <a:pt x="f1305" y="f1362"/>
                  </a:lnTo>
                  <a:lnTo>
                    <a:pt x="f1363" y="f17"/>
                  </a:lnTo>
                  <a:lnTo>
                    <a:pt x="f1363" y="f1364"/>
                  </a:lnTo>
                  <a:lnTo>
                    <a:pt x="f1363" y="f14"/>
                  </a:lnTo>
                  <a:lnTo>
                    <a:pt x="f1363" y="f1365"/>
                  </a:lnTo>
                  <a:lnTo>
                    <a:pt x="f1308" y="f1366"/>
                  </a:lnTo>
                  <a:lnTo>
                    <a:pt x="f1367" y="f757"/>
                  </a:lnTo>
                  <a:lnTo>
                    <a:pt x="f1368" y="f1369"/>
                  </a:lnTo>
                  <a:lnTo>
                    <a:pt x="f1370" y="f1371"/>
                  </a:lnTo>
                  <a:lnTo>
                    <a:pt x="f1372" y="f1373"/>
                  </a:lnTo>
                  <a:lnTo>
                    <a:pt x="f1374" y="f1375"/>
                  </a:lnTo>
                  <a:lnTo>
                    <a:pt x="f1376" y="f1377"/>
                  </a:lnTo>
                  <a:lnTo>
                    <a:pt x="f1320" y="f752"/>
                  </a:lnTo>
                  <a:lnTo>
                    <a:pt x="f1378" y="f1379"/>
                  </a:lnTo>
                  <a:lnTo>
                    <a:pt x="f1380" y="f752"/>
                  </a:lnTo>
                  <a:lnTo>
                    <a:pt x="f463" y="f1377"/>
                  </a:lnTo>
                  <a:lnTo>
                    <a:pt x="f461" y="f1381"/>
                  </a:lnTo>
                  <a:lnTo>
                    <a:pt x="f1382" y="f1383"/>
                  </a:lnTo>
                  <a:lnTo>
                    <a:pt x="f1384" y="f1385"/>
                  </a:lnTo>
                  <a:lnTo>
                    <a:pt x="f1386" y="f1385"/>
                  </a:lnTo>
                  <a:lnTo>
                    <a:pt x="f1387" y="f6"/>
                  </a:lnTo>
                  <a:lnTo>
                    <a:pt x="f1388" y="f1389"/>
                  </a:lnTo>
                  <a:lnTo>
                    <a:pt x="f1390" y="f1385"/>
                  </a:lnTo>
                  <a:lnTo>
                    <a:pt x="f1391" y="f1392"/>
                  </a:lnTo>
                  <a:lnTo>
                    <a:pt x="f1393" y="f1379"/>
                  </a:lnTo>
                  <a:lnTo>
                    <a:pt x="f1394" y="f1395"/>
                  </a:lnTo>
                  <a:lnTo>
                    <a:pt x="f211" y="f1396"/>
                  </a:lnTo>
                  <a:lnTo>
                    <a:pt x="f9" y="f10"/>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 name="Freeform 7">
              <a:extLst>
                <a:ext uri="{FF2B5EF4-FFF2-40B4-BE49-F238E27FC236}">
                  <a16:creationId xmlns:a16="http://schemas.microsoft.com/office/drawing/2014/main" id="{3856832A-26EF-41DC-BFF7-A94E783EBD07}"/>
                </a:ext>
              </a:extLst>
            </p:cNvPr>
            <p:cNvSpPr/>
            <p:nvPr/>
          </p:nvSpPr>
          <p:spPr>
            <a:xfrm>
              <a:off x="7156451" y="3497259"/>
              <a:ext cx="147639" cy="41276"/>
            </a:xfrm>
            <a:custGeom>
              <a:avLst/>
              <a:gdLst>
                <a:gd name="f0" fmla="val 10800000"/>
                <a:gd name="f1" fmla="val 5400000"/>
                <a:gd name="f2" fmla="val 180"/>
                <a:gd name="f3" fmla="val w"/>
                <a:gd name="f4" fmla="val h"/>
                <a:gd name="f5" fmla="val 0"/>
                <a:gd name="f6" fmla="val 281"/>
                <a:gd name="f7" fmla="val 76"/>
                <a:gd name="f8" fmla="val 278"/>
                <a:gd name="f9" fmla="val 17"/>
                <a:gd name="f10" fmla="val 26"/>
                <a:gd name="f11" fmla="val 280"/>
                <a:gd name="f12" fmla="val 35"/>
                <a:gd name="f13" fmla="val 277"/>
                <a:gd name="f14" fmla="val 44"/>
                <a:gd name="f15" fmla="val 55"/>
                <a:gd name="f16" fmla="val 259"/>
                <a:gd name="f17" fmla="val 237"/>
                <a:gd name="f18" fmla="val 57"/>
                <a:gd name="f19" fmla="val 215"/>
                <a:gd name="f20" fmla="val 58"/>
                <a:gd name="f21" fmla="val 193"/>
                <a:gd name="f22" fmla="val 61"/>
                <a:gd name="f23" fmla="val 170"/>
                <a:gd name="f24" fmla="val 63"/>
                <a:gd name="f25" fmla="val 148"/>
                <a:gd name="f26" fmla="val 66"/>
                <a:gd name="f27" fmla="val 126"/>
                <a:gd name="f28" fmla="val 67"/>
                <a:gd name="f29" fmla="val 104"/>
                <a:gd name="f30" fmla="val 69"/>
                <a:gd name="f31" fmla="val 107"/>
                <a:gd name="f32" fmla="val 48"/>
                <a:gd name="f33" fmla="val 101"/>
                <a:gd name="f34" fmla="val 41"/>
                <a:gd name="f35" fmla="val 92"/>
                <a:gd name="f36" fmla="val 42"/>
                <a:gd name="f37" fmla="val 83"/>
                <a:gd name="f38" fmla="val 82"/>
                <a:gd name="f39" fmla="val 86"/>
                <a:gd name="f40" fmla="val 89"/>
                <a:gd name="f41" fmla="val 91"/>
                <a:gd name="f42" fmla="val 73"/>
                <a:gd name="f43" fmla="val 60"/>
                <a:gd name="f44" fmla="val 36"/>
                <a:gd name="f45" fmla="val 28"/>
                <a:gd name="f46" fmla="val 54"/>
                <a:gd name="f47" fmla="val 45"/>
                <a:gd name="f48" fmla="val 47"/>
                <a:gd name="f49" fmla="val 33"/>
                <a:gd name="f50" fmla="val 27"/>
                <a:gd name="f51" fmla="val 50"/>
                <a:gd name="f52" fmla="val 13"/>
                <a:gd name="f53" fmla="val 3"/>
                <a:gd name="f54" fmla="val 20"/>
                <a:gd name="f55" fmla="val 29"/>
                <a:gd name="f56" fmla="val 22"/>
                <a:gd name="f57" fmla="val 16"/>
                <a:gd name="f58" fmla="val 94"/>
                <a:gd name="f59" fmla="val 118"/>
                <a:gd name="f60" fmla="val 9"/>
                <a:gd name="f61" fmla="val 145"/>
                <a:gd name="f62" fmla="val 6"/>
                <a:gd name="f63" fmla="val 171"/>
                <a:gd name="f64" fmla="val 198"/>
                <a:gd name="f65" fmla="val 208"/>
                <a:gd name="f66" fmla="val 220"/>
                <a:gd name="f67" fmla="val 1"/>
                <a:gd name="f68" fmla="val 229"/>
                <a:gd name="f69" fmla="val 239"/>
                <a:gd name="f70" fmla="val 4"/>
                <a:gd name="f71" fmla="val 248"/>
                <a:gd name="f72" fmla="val 258"/>
                <a:gd name="f73" fmla="val 267"/>
                <a:gd name="f74" fmla="val 11"/>
                <a:gd name="f75" fmla="+- 0 0 -90"/>
                <a:gd name="f76" fmla="*/ f3 1 281"/>
                <a:gd name="f77" fmla="*/ f4 1 76"/>
                <a:gd name="f78" fmla="+- f7 0 f5"/>
                <a:gd name="f79" fmla="+- f6 0 f5"/>
                <a:gd name="f80" fmla="*/ f75 f0 1"/>
                <a:gd name="f81" fmla="*/ f79 1 281"/>
                <a:gd name="f82" fmla="*/ f78 1 76"/>
                <a:gd name="f83" fmla="*/ 278 f79 1"/>
                <a:gd name="f84" fmla="*/ 17 f78 1"/>
                <a:gd name="f85" fmla="*/ 281 f79 1"/>
                <a:gd name="f86" fmla="*/ 26 f78 1"/>
                <a:gd name="f87" fmla="*/ 280 f79 1"/>
                <a:gd name="f88" fmla="*/ 35 f78 1"/>
                <a:gd name="f89" fmla="*/ 277 f79 1"/>
                <a:gd name="f90" fmla="*/ 44 f78 1"/>
                <a:gd name="f91" fmla="*/ 55 f78 1"/>
                <a:gd name="f92" fmla="*/ 259 f79 1"/>
                <a:gd name="f93" fmla="*/ 237 f79 1"/>
                <a:gd name="f94" fmla="*/ 57 f78 1"/>
                <a:gd name="f95" fmla="*/ 215 f79 1"/>
                <a:gd name="f96" fmla="*/ 58 f78 1"/>
                <a:gd name="f97" fmla="*/ 193 f79 1"/>
                <a:gd name="f98" fmla="*/ 61 f78 1"/>
                <a:gd name="f99" fmla="*/ 170 f79 1"/>
                <a:gd name="f100" fmla="*/ 63 f78 1"/>
                <a:gd name="f101" fmla="*/ 148 f79 1"/>
                <a:gd name="f102" fmla="*/ 66 f78 1"/>
                <a:gd name="f103" fmla="*/ 126 f79 1"/>
                <a:gd name="f104" fmla="*/ 67 f78 1"/>
                <a:gd name="f105" fmla="*/ 104 f79 1"/>
                <a:gd name="f106" fmla="*/ 69 f78 1"/>
                <a:gd name="f107" fmla="*/ 107 f79 1"/>
                <a:gd name="f108" fmla="*/ 48 f78 1"/>
                <a:gd name="f109" fmla="*/ 101 f79 1"/>
                <a:gd name="f110" fmla="*/ 41 f78 1"/>
                <a:gd name="f111" fmla="*/ 92 f79 1"/>
                <a:gd name="f112" fmla="*/ 42 f78 1"/>
                <a:gd name="f113" fmla="*/ 83 f79 1"/>
                <a:gd name="f114" fmla="*/ 82 f79 1"/>
                <a:gd name="f115" fmla="*/ 86 f79 1"/>
                <a:gd name="f116" fmla="*/ 89 f79 1"/>
                <a:gd name="f117" fmla="*/ 91 f79 1"/>
                <a:gd name="f118" fmla="*/ 73 f78 1"/>
                <a:gd name="f119" fmla="*/ 69 f79 1"/>
                <a:gd name="f120" fmla="*/ 60 f78 1"/>
                <a:gd name="f121" fmla="*/ 66 f79 1"/>
                <a:gd name="f122" fmla="*/ 36 f78 1"/>
                <a:gd name="f123" fmla="*/ 63 f79 1"/>
                <a:gd name="f124" fmla="*/ 28 f78 1"/>
                <a:gd name="f125" fmla="*/ 54 f79 1"/>
                <a:gd name="f126" fmla="*/ 48 f79 1"/>
                <a:gd name="f127" fmla="*/ 42 f79 1"/>
                <a:gd name="f128" fmla="*/ 45 f78 1"/>
                <a:gd name="f129" fmla="*/ 45 f79 1"/>
                <a:gd name="f130" fmla="*/ 47 f79 1"/>
                <a:gd name="f131" fmla="*/ 41 f79 1"/>
                <a:gd name="f132" fmla="*/ 76 f78 1"/>
                <a:gd name="f133" fmla="*/ 36 f79 1"/>
                <a:gd name="f134" fmla="*/ 33 f79 1"/>
                <a:gd name="f135" fmla="*/ 27 f79 1"/>
                <a:gd name="f136" fmla="*/ 50 f78 1"/>
                <a:gd name="f137" fmla="*/ 17 f79 1"/>
                <a:gd name="f138" fmla="*/ 13 f79 1"/>
                <a:gd name="f139" fmla="*/ 3 f79 1"/>
                <a:gd name="f140" fmla="*/ 0 f79 1"/>
                <a:gd name="f141" fmla="*/ 20 f79 1"/>
                <a:gd name="f142" fmla="*/ 29 f78 1"/>
                <a:gd name="f143" fmla="*/ 44 f79 1"/>
                <a:gd name="f144" fmla="*/ 22 f78 1"/>
                <a:gd name="f145" fmla="*/ 67 f79 1"/>
                <a:gd name="f146" fmla="*/ 16 f78 1"/>
                <a:gd name="f147" fmla="*/ 94 f79 1"/>
                <a:gd name="f148" fmla="*/ 13 f78 1"/>
                <a:gd name="f149" fmla="*/ 118 f79 1"/>
                <a:gd name="f150" fmla="*/ 9 f78 1"/>
                <a:gd name="f151" fmla="*/ 145 f79 1"/>
                <a:gd name="f152" fmla="*/ 6 f78 1"/>
                <a:gd name="f153" fmla="*/ 171 f79 1"/>
                <a:gd name="f154" fmla="*/ 3 f78 1"/>
                <a:gd name="f155" fmla="*/ 198 f79 1"/>
                <a:gd name="f156" fmla="*/ 0 f78 1"/>
                <a:gd name="f157" fmla="*/ 208 f79 1"/>
                <a:gd name="f158" fmla="*/ 220 f79 1"/>
                <a:gd name="f159" fmla="*/ 1 f78 1"/>
                <a:gd name="f160" fmla="*/ 229 f79 1"/>
                <a:gd name="f161" fmla="*/ 239 f79 1"/>
                <a:gd name="f162" fmla="*/ 4 f78 1"/>
                <a:gd name="f163" fmla="*/ 248 f79 1"/>
                <a:gd name="f164" fmla="*/ 258 f79 1"/>
                <a:gd name="f165" fmla="*/ 267 f79 1"/>
                <a:gd name="f166" fmla="*/ 11 f78 1"/>
                <a:gd name="f167" fmla="*/ f80 1 f2"/>
                <a:gd name="f168" fmla="*/ f83 1 281"/>
                <a:gd name="f169" fmla="*/ f84 1 76"/>
                <a:gd name="f170" fmla="*/ f85 1 281"/>
                <a:gd name="f171" fmla="*/ f86 1 76"/>
                <a:gd name="f172" fmla="*/ f87 1 281"/>
                <a:gd name="f173" fmla="*/ f88 1 76"/>
                <a:gd name="f174" fmla="*/ f89 1 281"/>
                <a:gd name="f175" fmla="*/ f90 1 76"/>
                <a:gd name="f176" fmla="*/ f91 1 76"/>
                <a:gd name="f177" fmla="*/ f92 1 281"/>
                <a:gd name="f178" fmla="*/ f93 1 281"/>
                <a:gd name="f179" fmla="*/ f94 1 76"/>
                <a:gd name="f180" fmla="*/ f95 1 281"/>
                <a:gd name="f181" fmla="*/ f96 1 76"/>
                <a:gd name="f182" fmla="*/ f97 1 281"/>
                <a:gd name="f183" fmla="*/ f98 1 76"/>
                <a:gd name="f184" fmla="*/ f99 1 281"/>
                <a:gd name="f185" fmla="*/ f100 1 76"/>
                <a:gd name="f186" fmla="*/ f101 1 281"/>
                <a:gd name="f187" fmla="*/ f102 1 76"/>
                <a:gd name="f188" fmla="*/ f103 1 281"/>
                <a:gd name="f189" fmla="*/ f104 1 76"/>
                <a:gd name="f190" fmla="*/ f105 1 281"/>
                <a:gd name="f191" fmla="*/ f106 1 76"/>
                <a:gd name="f192" fmla="*/ f107 1 281"/>
                <a:gd name="f193" fmla="*/ f108 1 76"/>
                <a:gd name="f194" fmla="*/ f109 1 281"/>
                <a:gd name="f195" fmla="*/ f110 1 76"/>
                <a:gd name="f196" fmla="*/ f111 1 281"/>
                <a:gd name="f197" fmla="*/ f112 1 76"/>
                <a:gd name="f198" fmla="*/ f113 1 281"/>
                <a:gd name="f199" fmla="*/ f114 1 281"/>
                <a:gd name="f200" fmla="*/ f115 1 281"/>
                <a:gd name="f201" fmla="*/ f116 1 281"/>
                <a:gd name="f202" fmla="*/ f117 1 281"/>
                <a:gd name="f203" fmla="*/ f118 1 76"/>
                <a:gd name="f204" fmla="*/ f119 1 281"/>
                <a:gd name="f205" fmla="*/ f120 1 76"/>
                <a:gd name="f206" fmla="*/ f121 1 281"/>
                <a:gd name="f207" fmla="*/ f122 1 76"/>
                <a:gd name="f208" fmla="*/ f123 1 281"/>
                <a:gd name="f209" fmla="*/ f124 1 76"/>
                <a:gd name="f210" fmla="*/ f125 1 281"/>
                <a:gd name="f211" fmla="*/ f126 1 281"/>
                <a:gd name="f212" fmla="*/ f127 1 281"/>
                <a:gd name="f213" fmla="*/ f128 1 76"/>
                <a:gd name="f214" fmla="*/ f129 1 281"/>
                <a:gd name="f215" fmla="*/ f130 1 281"/>
                <a:gd name="f216" fmla="*/ f131 1 281"/>
                <a:gd name="f217" fmla="*/ f132 1 76"/>
                <a:gd name="f218" fmla="*/ f133 1 281"/>
                <a:gd name="f219" fmla="*/ f134 1 281"/>
                <a:gd name="f220" fmla="*/ f135 1 281"/>
                <a:gd name="f221" fmla="*/ f136 1 76"/>
                <a:gd name="f222" fmla="*/ f137 1 281"/>
                <a:gd name="f223" fmla="*/ f138 1 281"/>
                <a:gd name="f224" fmla="*/ f139 1 281"/>
                <a:gd name="f225" fmla="*/ f140 1 281"/>
                <a:gd name="f226" fmla="*/ f141 1 281"/>
                <a:gd name="f227" fmla="*/ f142 1 76"/>
                <a:gd name="f228" fmla="*/ f143 1 281"/>
                <a:gd name="f229" fmla="*/ f144 1 76"/>
                <a:gd name="f230" fmla="*/ f145 1 281"/>
                <a:gd name="f231" fmla="*/ f146 1 76"/>
                <a:gd name="f232" fmla="*/ f147 1 281"/>
                <a:gd name="f233" fmla="*/ f148 1 76"/>
                <a:gd name="f234" fmla="*/ f149 1 281"/>
                <a:gd name="f235" fmla="*/ f150 1 76"/>
                <a:gd name="f236" fmla="*/ f151 1 281"/>
                <a:gd name="f237" fmla="*/ f152 1 76"/>
                <a:gd name="f238" fmla="*/ f153 1 281"/>
                <a:gd name="f239" fmla="*/ f154 1 76"/>
                <a:gd name="f240" fmla="*/ f155 1 281"/>
                <a:gd name="f241" fmla="*/ f156 1 76"/>
                <a:gd name="f242" fmla="*/ f157 1 281"/>
                <a:gd name="f243" fmla="*/ f158 1 281"/>
                <a:gd name="f244" fmla="*/ f159 1 76"/>
                <a:gd name="f245" fmla="*/ f160 1 281"/>
                <a:gd name="f246" fmla="*/ f161 1 281"/>
                <a:gd name="f247" fmla="*/ f162 1 76"/>
                <a:gd name="f248" fmla="*/ f163 1 281"/>
                <a:gd name="f249" fmla="*/ f164 1 281"/>
                <a:gd name="f250" fmla="*/ f165 1 281"/>
                <a:gd name="f251" fmla="*/ f166 1 76"/>
                <a:gd name="f252" fmla="*/ 0 1 f81"/>
                <a:gd name="f253" fmla="*/ f6 1 f81"/>
                <a:gd name="f254" fmla="*/ 0 1 f82"/>
                <a:gd name="f255" fmla="*/ f7 1 f82"/>
                <a:gd name="f256" fmla="+- f167 0 f1"/>
                <a:gd name="f257" fmla="*/ f168 1 f81"/>
                <a:gd name="f258" fmla="*/ f169 1 f82"/>
                <a:gd name="f259" fmla="*/ f170 1 f81"/>
                <a:gd name="f260" fmla="*/ f171 1 f82"/>
                <a:gd name="f261" fmla="*/ f172 1 f81"/>
                <a:gd name="f262" fmla="*/ f173 1 f82"/>
                <a:gd name="f263" fmla="*/ f174 1 f81"/>
                <a:gd name="f264" fmla="*/ f175 1 f82"/>
                <a:gd name="f265" fmla="*/ f176 1 f82"/>
                <a:gd name="f266" fmla="*/ f177 1 f81"/>
                <a:gd name="f267" fmla="*/ f178 1 f81"/>
                <a:gd name="f268" fmla="*/ f179 1 f82"/>
                <a:gd name="f269" fmla="*/ f180 1 f81"/>
                <a:gd name="f270" fmla="*/ f181 1 f82"/>
                <a:gd name="f271" fmla="*/ f182 1 f81"/>
                <a:gd name="f272" fmla="*/ f183 1 f82"/>
                <a:gd name="f273" fmla="*/ f184 1 f81"/>
                <a:gd name="f274" fmla="*/ f185 1 f82"/>
                <a:gd name="f275" fmla="*/ f186 1 f81"/>
                <a:gd name="f276" fmla="*/ f187 1 f82"/>
                <a:gd name="f277" fmla="*/ f188 1 f81"/>
                <a:gd name="f278" fmla="*/ f189 1 f82"/>
                <a:gd name="f279" fmla="*/ f190 1 f81"/>
                <a:gd name="f280" fmla="*/ f191 1 f82"/>
                <a:gd name="f281" fmla="*/ f192 1 f81"/>
                <a:gd name="f282" fmla="*/ f193 1 f82"/>
                <a:gd name="f283" fmla="*/ f194 1 f81"/>
                <a:gd name="f284" fmla="*/ f195 1 f82"/>
                <a:gd name="f285" fmla="*/ f196 1 f81"/>
                <a:gd name="f286" fmla="*/ f197 1 f82"/>
                <a:gd name="f287" fmla="*/ f198 1 f81"/>
                <a:gd name="f288" fmla="*/ f199 1 f81"/>
                <a:gd name="f289" fmla="*/ f200 1 f81"/>
                <a:gd name="f290" fmla="*/ f201 1 f81"/>
                <a:gd name="f291" fmla="*/ f202 1 f81"/>
                <a:gd name="f292" fmla="*/ f203 1 f82"/>
                <a:gd name="f293" fmla="*/ f204 1 f81"/>
                <a:gd name="f294" fmla="*/ f205 1 f82"/>
                <a:gd name="f295" fmla="*/ f206 1 f81"/>
                <a:gd name="f296" fmla="*/ f207 1 f82"/>
                <a:gd name="f297" fmla="*/ f208 1 f81"/>
                <a:gd name="f298" fmla="*/ f209 1 f82"/>
                <a:gd name="f299" fmla="*/ f210 1 f81"/>
                <a:gd name="f300" fmla="*/ f211 1 f81"/>
                <a:gd name="f301" fmla="*/ f212 1 f81"/>
                <a:gd name="f302" fmla="*/ f213 1 f82"/>
                <a:gd name="f303" fmla="*/ f214 1 f81"/>
                <a:gd name="f304" fmla="*/ f215 1 f81"/>
                <a:gd name="f305" fmla="*/ f216 1 f81"/>
                <a:gd name="f306" fmla="*/ f217 1 f82"/>
                <a:gd name="f307" fmla="*/ f218 1 f81"/>
                <a:gd name="f308" fmla="*/ f219 1 f81"/>
                <a:gd name="f309" fmla="*/ f220 1 f81"/>
                <a:gd name="f310" fmla="*/ f221 1 f82"/>
                <a:gd name="f311" fmla="*/ f222 1 f81"/>
                <a:gd name="f312" fmla="*/ f223 1 f81"/>
                <a:gd name="f313" fmla="*/ f224 1 f81"/>
                <a:gd name="f314" fmla="*/ f225 1 f81"/>
                <a:gd name="f315" fmla="*/ f226 1 f81"/>
                <a:gd name="f316" fmla="*/ f227 1 f82"/>
                <a:gd name="f317" fmla="*/ f228 1 f81"/>
                <a:gd name="f318" fmla="*/ f229 1 f82"/>
                <a:gd name="f319" fmla="*/ f230 1 f81"/>
                <a:gd name="f320" fmla="*/ f231 1 f82"/>
                <a:gd name="f321" fmla="*/ f232 1 f81"/>
                <a:gd name="f322" fmla="*/ f233 1 f82"/>
                <a:gd name="f323" fmla="*/ f234 1 f81"/>
                <a:gd name="f324" fmla="*/ f235 1 f82"/>
                <a:gd name="f325" fmla="*/ f236 1 f81"/>
                <a:gd name="f326" fmla="*/ f237 1 f82"/>
                <a:gd name="f327" fmla="*/ f238 1 f81"/>
                <a:gd name="f328" fmla="*/ f239 1 f82"/>
                <a:gd name="f329" fmla="*/ f240 1 f81"/>
                <a:gd name="f330" fmla="*/ f241 1 f82"/>
                <a:gd name="f331" fmla="*/ f242 1 f81"/>
                <a:gd name="f332" fmla="*/ f243 1 f81"/>
                <a:gd name="f333" fmla="*/ f244 1 f82"/>
                <a:gd name="f334" fmla="*/ f245 1 f81"/>
                <a:gd name="f335" fmla="*/ f246 1 f81"/>
                <a:gd name="f336" fmla="*/ f247 1 f82"/>
                <a:gd name="f337" fmla="*/ f248 1 f81"/>
                <a:gd name="f338" fmla="*/ f249 1 f81"/>
                <a:gd name="f339" fmla="*/ f250 1 f81"/>
                <a:gd name="f340" fmla="*/ f251 1 f82"/>
                <a:gd name="f341" fmla="*/ f252 f76 1"/>
                <a:gd name="f342" fmla="*/ f253 f76 1"/>
                <a:gd name="f343" fmla="*/ f255 f77 1"/>
                <a:gd name="f344" fmla="*/ f254 f77 1"/>
                <a:gd name="f345" fmla="*/ f257 f76 1"/>
                <a:gd name="f346" fmla="*/ f258 f77 1"/>
                <a:gd name="f347" fmla="*/ f259 f76 1"/>
                <a:gd name="f348" fmla="*/ f260 f77 1"/>
                <a:gd name="f349" fmla="*/ f261 f76 1"/>
                <a:gd name="f350" fmla="*/ f262 f77 1"/>
                <a:gd name="f351" fmla="*/ f263 f76 1"/>
                <a:gd name="f352" fmla="*/ f264 f77 1"/>
                <a:gd name="f353" fmla="*/ f265 f77 1"/>
                <a:gd name="f354" fmla="*/ f266 f76 1"/>
                <a:gd name="f355" fmla="*/ f267 f76 1"/>
                <a:gd name="f356" fmla="*/ f268 f77 1"/>
                <a:gd name="f357" fmla="*/ f269 f76 1"/>
                <a:gd name="f358" fmla="*/ f270 f77 1"/>
                <a:gd name="f359" fmla="*/ f271 f76 1"/>
                <a:gd name="f360" fmla="*/ f272 f77 1"/>
                <a:gd name="f361" fmla="*/ f273 f76 1"/>
                <a:gd name="f362" fmla="*/ f274 f77 1"/>
                <a:gd name="f363" fmla="*/ f275 f76 1"/>
                <a:gd name="f364" fmla="*/ f276 f77 1"/>
                <a:gd name="f365" fmla="*/ f277 f76 1"/>
                <a:gd name="f366" fmla="*/ f278 f77 1"/>
                <a:gd name="f367" fmla="*/ f279 f76 1"/>
                <a:gd name="f368" fmla="*/ f280 f77 1"/>
                <a:gd name="f369" fmla="*/ f281 f76 1"/>
                <a:gd name="f370" fmla="*/ f282 f77 1"/>
                <a:gd name="f371" fmla="*/ f283 f76 1"/>
                <a:gd name="f372" fmla="*/ f284 f77 1"/>
                <a:gd name="f373" fmla="*/ f285 f76 1"/>
                <a:gd name="f374" fmla="*/ f286 f77 1"/>
                <a:gd name="f375" fmla="*/ f287 f76 1"/>
                <a:gd name="f376" fmla="*/ f288 f76 1"/>
                <a:gd name="f377" fmla="*/ f289 f76 1"/>
                <a:gd name="f378" fmla="*/ f290 f76 1"/>
                <a:gd name="f379" fmla="*/ f291 f76 1"/>
                <a:gd name="f380" fmla="*/ f292 f77 1"/>
                <a:gd name="f381" fmla="*/ f293 f76 1"/>
                <a:gd name="f382" fmla="*/ f294 f77 1"/>
                <a:gd name="f383" fmla="*/ f295 f76 1"/>
                <a:gd name="f384" fmla="*/ f296 f77 1"/>
                <a:gd name="f385" fmla="*/ f297 f76 1"/>
                <a:gd name="f386" fmla="*/ f298 f77 1"/>
                <a:gd name="f387" fmla="*/ f299 f76 1"/>
                <a:gd name="f388" fmla="*/ f300 f76 1"/>
                <a:gd name="f389" fmla="*/ f301 f76 1"/>
                <a:gd name="f390" fmla="*/ f302 f77 1"/>
                <a:gd name="f391" fmla="*/ f303 f76 1"/>
                <a:gd name="f392" fmla="*/ f304 f76 1"/>
                <a:gd name="f393" fmla="*/ f305 f76 1"/>
                <a:gd name="f394" fmla="*/ f306 f77 1"/>
                <a:gd name="f395" fmla="*/ f307 f76 1"/>
                <a:gd name="f396" fmla="*/ f308 f76 1"/>
                <a:gd name="f397" fmla="*/ f309 f76 1"/>
                <a:gd name="f398" fmla="*/ f310 f77 1"/>
                <a:gd name="f399" fmla="*/ f311 f76 1"/>
                <a:gd name="f400" fmla="*/ f312 f76 1"/>
                <a:gd name="f401" fmla="*/ f313 f76 1"/>
                <a:gd name="f402" fmla="*/ f314 f76 1"/>
                <a:gd name="f403" fmla="*/ f315 f76 1"/>
                <a:gd name="f404" fmla="*/ f316 f77 1"/>
                <a:gd name="f405" fmla="*/ f317 f76 1"/>
                <a:gd name="f406" fmla="*/ f318 f77 1"/>
                <a:gd name="f407" fmla="*/ f319 f76 1"/>
                <a:gd name="f408" fmla="*/ f320 f77 1"/>
                <a:gd name="f409" fmla="*/ f321 f76 1"/>
                <a:gd name="f410" fmla="*/ f322 f77 1"/>
                <a:gd name="f411" fmla="*/ f323 f76 1"/>
                <a:gd name="f412" fmla="*/ f324 f77 1"/>
                <a:gd name="f413" fmla="*/ f325 f76 1"/>
                <a:gd name="f414" fmla="*/ f326 f77 1"/>
                <a:gd name="f415" fmla="*/ f327 f76 1"/>
                <a:gd name="f416" fmla="*/ f328 f77 1"/>
                <a:gd name="f417" fmla="*/ f329 f76 1"/>
                <a:gd name="f418" fmla="*/ f330 f77 1"/>
                <a:gd name="f419" fmla="*/ f331 f76 1"/>
                <a:gd name="f420" fmla="*/ f332 f76 1"/>
                <a:gd name="f421" fmla="*/ f333 f77 1"/>
                <a:gd name="f422" fmla="*/ f334 f76 1"/>
                <a:gd name="f423" fmla="*/ f335 f76 1"/>
                <a:gd name="f424" fmla="*/ f336 f77 1"/>
                <a:gd name="f425" fmla="*/ f337 f76 1"/>
                <a:gd name="f426" fmla="*/ f338 f76 1"/>
                <a:gd name="f427" fmla="*/ f339 f76 1"/>
                <a:gd name="f428" fmla="*/ f340 f77 1"/>
              </a:gdLst>
              <a:ahLst/>
              <a:cxnLst>
                <a:cxn ang="3cd4">
                  <a:pos x="hc" y="t"/>
                </a:cxn>
                <a:cxn ang="0">
                  <a:pos x="r" y="vc"/>
                </a:cxn>
                <a:cxn ang="cd4">
                  <a:pos x="hc" y="b"/>
                </a:cxn>
                <a:cxn ang="cd2">
                  <a:pos x="l" y="vc"/>
                </a:cxn>
                <a:cxn ang="f256">
                  <a:pos x="f345" y="f346"/>
                </a:cxn>
                <a:cxn ang="f256">
                  <a:pos x="f347" y="f348"/>
                </a:cxn>
                <a:cxn ang="f256">
                  <a:pos x="f349" y="f350"/>
                </a:cxn>
                <a:cxn ang="f256">
                  <a:pos x="f351" y="f352"/>
                </a:cxn>
                <a:cxn ang="f256">
                  <a:pos x="f347" y="f353"/>
                </a:cxn>
                <a:cxn ang="f256">
                  <a:pos x="f354" y="f353"/>
                </a:cxn>
                <a:cxn ang="f256">
                  <a:pos x="f355" y="f356"/>
                </a:cxn>
                <a:cxn ang="f256">
                  <a:pos x="f357" y="f358"/>
                </a:cxn>
                <a:cxn ang="f256">
                  <a:pos x="f359" y="f360"/>
                </a:cxn>
                <a:cxn ang="f256">
                  <a:pos x="f361" y="f362"/>
                </a:cxn>
                <a:cxn ang="f256">
                  <a:pos x="f363" y="f364"/>
                </a:cxn>
                <a:cxn ang="f256">
                  <a:pos x="f365" y="f366"/>
                </a:cxn>
                <a:cxn ang="f256">
                  <a:pos x="f367" y="f368"/>
                </a:cxn>
                <a:cxn ang="f256">
                  <a:pos x="f369" y="f362"/>
                </a:cxn>
                <a:cxn ang="f256">
                  <a:pos x="f369" y="f353"/>
                </a:cxn>
                <a:cxn ang="f256">
                  <a:pos x="f367" y="f370"/>
                </a:cxn>
                <a:cxn ang="f256">
                  <a:pos x="f371" y="f372"/>
                </a:cxn>
                <a:cxn ang="f256">
                  <a:pos x="f373" y="f374"/>
                </a:cxn>
                <a:cxn ang="f256">
                  <a:pos x="f375" y="f370"/>
                </a:cxn>
                <a:cxn ang="f256">
                  <a:pos x="f376" y="f353"/>
                </a:cxn>
                <a:cxn ang="f256">
                  <a:pos x="f377" y="f360"/>
                </a:cxn>
                <a:cxn ang="f256">
                  <a:pos x="f378" y="f364"/>
                </a:cxn>
                <a:cxn ang="f256">
                  <a:pos x="f379" y="f380"/>
                </a:cxn>
                <a:cxn ang="f256">
                  <a:pos x="f381" y="f380"/>
                </a:cxn>
                <a:cxn ang="f256">
                  <a:pos x="f381" y="f382"/>
                </a:cxn>
                <a:cxn ang="f256">
                  <a:pos x="f381" y="f370"/>
                </a:cxn>
                <a:cxn ang="f256">
                  <a:pos x="f383" y="f384"/>
                </a:cxn>
                <a:cxn ang="f256">
                  <a:pos x="f385" y="f386"/>
                </a:cxn>
                <a:cxn ang="f256">
                  <a:pos x="f387" y="f386"/>
                </a:cxn>
                <a:cxn ang="f256">
                  <a:pos x="f388" y="f350"/>
                </a:cxn>
                <a:cxn ang="f256">
                  <a:pos x="f389" y="f390"/>
                </a:cxn>
                <a:cxn ang="f256">
                  <a:pos x="f391" y="f358"/>
                </a:cxn>
                <a:cxn ang="f256">
                  <a:pos x="f392" y="f368"/>
                </a:cxn>
                <a:cxn ang="f256">
                  <a:pos x="f393" y="f394"/>
                </a:cxn>
                <a:cxn ang="f256">
                  <a:pos x="f395" y="f366"/>
                </a:cxn>
                <a:cxn ang="f256">
                  <a:pos x="f396" y="f356"/>
                </a:cxn>
                <a:cxn ang="f256">
                  <a:pos x="f397" y="f398"/>
                </a:cxn>
                <a:cxn ang="f256">
                  <a:pos x="f399" y="f370"/>
                </a:cxn>
                <a:cxn ang="f256">
                  <a:pos x="f400" y="f353"/>
                </a:cxn>
                <a:cxn ang="f256">
                  <a:pos x="f400" y="f360"/>
                </a:cxn>
                <a:cxn ang="f256">
                  <a:pos x="f400" y="f366"/>
                </a:cxn>
                <a:cxn ang="f256">
                  <a:pos x="f400" y="f394"/>
                </a:cxn>
                <a:cxn ang="f256">
                  <a:pos x="f401" y="f394"/>
                </a:cxn>
                <a:cxn ang="f256">
                  <a:pos x="f401" y="f364"/>
                </a:cxn>
                <a:cxn ang="f256">
                  <a:pos x="f401" y="f358"/>
                </a:cxn>
                <a:cxn ang="f256">
                  <a:pos x="f402" y="f398"/>
                </a:cxn>
                <a:cxn ang="f256">
                  <a:pos x="f402" y="f372"/>
                </a:cxn>
                <a:cxn ang="f256">
                  <a:pos x="f403" y="f404"/>
                </a:cxn>
                <a:cxn ang="f256">
                  <a:pos x="f405" y="f406"/>
                </a:cxn>
                <a:cxn ang="f256">
                  <a:pos x="f407" y="f408"/>
                </a:cxn>
                <a:cxn ang="f256">
                  <a:pos x="f409" y="f410"/>
                </a:cxn>
                <a:cxn ang="f256">
                  <a:pos x="f411" y="f412"/>
                </a:cxn>
                <a:cxn ang="f256">
                  <a:pos x="f413" y="f414"/>
                </a:cxn>
                <a:cxn ang="f256">
                  <a:pos x="f415" y="f416"/>
                </a:cxn>
                <a:cxn ang="f256">
                  <a:pos x="f417" y="f418"/>
                </a:cxn>
                <a:cxn ang="f256">
                  <a:pos x="f419" y="f418"/>
                </a:cxn>
                <a:cxn ang="f256">
                  <a:pos x="f420" y="f421"/>
                </a:cxn>
                <a:cxn ang="f256">
                  <a:pos x="f422" y="f421"/>
                </a:cxn>
                <a:cxn ang="f256">
                  <a:pos x="f423" y="f424"/>
                </a:cxn>
                <a:cxn ang="f256">
                  <a:pos x="f425" y="f424"/>
                </a:cxn>
                <a:cxn ang="f256">
                  <a:pos x="f426" y="f412"/>
                </a:cxn>
                <a:cxn ang="f256">
                  <a:pos x="f427" y="f428"/>
                </a:cxn>
                <a:cxn ang="f256">
                  <a:pos x="f345" y="f346"/>
                </a:cxn>
              </a:cxnLst>
              <a:rect l="f341" t="f344" r="f342" b="f343"/>
              <a:pathLst>
                <a:path w="281" h="76">
                  <a:moveTo>
                    <a:pt x="f8" y="f9"/>
                  </a:moveTo>
                  <a:lnTo>
                    <a:pt x="f6" y="f10"/>
                  </a:lnTo>
                  <a:lnTo>
                    <a:pt x="f11" y="f12"/>
                  </a:lnTo>
                  <a:lnTo>
                    <a:pt x="f13" y="f14"/>
                  </a:lnTo>
                  <a:lnTo>
                    <a:pt x="f6" y="f15"/>
                  </a:lnTo>
                  <a:lnTo>
                    <a:pt x="f16" y="f15"/>
                  </a:lnTo>
                  <a:lnTo>
                    <a:pt x="f17" y="f18"/>
                  </a:lnTo>
                  <a:lnTo>
                    <a:pt x="f19" y="f20"/>
                  </a:lnTo>
                  <a:lnTo>
                    <a:pt x="f21" y="f22"/>
                  </a:lnTo>
                  <a:lnTo>
                    <a:pt x="f23" y="f24"/>
                  </a:lnTo>
                  <a:lnTo>
                    <a:pt x="f25" y="f26"/>
                  </a:lnTo>
                  <a:lnTo>
                    <a:pt x="f27" y="f28"/>
                  </a:lnTo>
                  <a:lnTo>
                    <a:pt x="f29" y="f30"/>
                  </a:lnTo>
                  <a:lnTo>
                    <a:pt x="f31" y="f24"/>
                  </a:lnTo>
                  <a:lnTo>
                    <a:pt x="f31" y="f15"/>
                  </a:lnTo>
                  <a:lnTo>
                    <a:pt x="f29" y="f32"/>
                  </a:lnTo>
                  <a:lnTo>
                    <a:pt x="f33" y="f34"/>
                  </a:lnTo>
                  <a:lnTo>
                    <a:pt x="f35" y="f36"/>
                  </a:lnTo>
                  <a:lnTo>
                    <a:pt x="f37" y="f32"/>
                  </a:lnTo>
                  <a:lnTo>
                    <a:pt x="f38" y="f15"/>
                  </a:lnTo>
                  <a:lnTo>
                    <a:pt x="f39" y="f22"/>
                  </a:lnTo>
                  <a:lnTo>
                    <a:pt x="f40" y="f26"/>
                  </a:lnTo>
                  <a:lnTo>
                    <a:pt x="f41" y="f42"/>
                  </a:lnTo>
                  <a:lnTo>
                    <a:pt x="f30" y="f42"/>
                  </a:lnTo>
                  <a:lnTo>
                    <a:pt x="f30" y="f43"/>
                  </a:lnTo>
                  <a:lnTo>
                    <a:pt x="f30" y="f32"/>
                  </a:lnTo>
                  <a:lnTo>
                    <a:pt x="f26" y="f44"/>
                  </a:lnTo>
                  <a:lnTo>
                    <a:pt x="f24" y="f45"/>
                  </a:lnTo>
                  <a:lnTo>
                    <a:pt x="f46" y="f45"/>
                  </a:lnTo>
                  <a:lnTo>
                    <a:pt x="f32" y="f12"/>
                  </a:lnTo>
                  <a:lnTo>
                    <a:pt x="f36" y="f47"/>
                  </a:lnTo>
                  <a:lnTo>
                    <a:pt x="f47" y="f20"/>
                  </a:lnTo>
                  <a:lnTo>
                    <a:pt x="f48" y="f30"/>
                  </a:lnTo>
                  <a:lnTo>
                    <a:pt x="f34" y="f7"/>
                  </a:lnTo>
                  <a:lnTo>
                    <a:pt x="f44" y="f28"/>
                  </a:lnTo>
                  <a:lnTo>
                    <a:pt x="f49" y="f18"/>
                  </a:lnTo>
                  <a:lnTo>
                    <a:pt x="f50" y="f51"/>
                  </a:lnTo>
                  <a:lnTo>
                    <a:pt x="f9" y="f32"/>
                  </a:lnTo>
                  <a:lnTo>
                    <a:pt x="f52" y="f15"/>
                  </a:lnTo>
                  <a:lnTo>
                    <a:pt x="f52" y="f22"/>
                  </a:lnTo>
                  <a:lnTo>
                    <a:pt x="f52" y="f28"/>
                  </a:lnTo>
                  <a:lnTo>
                    <a:pt x="f52" y="f7"/>
                  </a:lnTo>
                  <a:lnTo>
                    <a:pt x="f53" y="f7"/>
                  </a:lnTo>
                  <a:lnTo>
                    <a:pt x="f53" y="f26"/>
                  </a:lnTo>
                  <a:lnTo>
                    <a:pt x="f53" y="f20"/>
                  </a:lnTo>
                  <a:lnTo>
                    <a:pt x="f5" y="f51"/>
                  </a:lnTo>
                  <a:lnTo>
                    <a:pt x="f5" y="f34"/>
                  </a:lnTo>
                  <a:lnTo>
                    <a:pt x="f54" y="f55"/>
                  </a:lnTo>
                  <a:lnTo>
                    <a:pt x="f14" y="f56"/>
                  </a:lnTo>
                  <a:lnTo>
                    <a:pt x="f28" y="f57"/>
                  </a:lnTo>
                  <a:lnTo>
                    <a:pt x="f58" y="f52"/>
                  </a:lnTo>
                  <a:lnTo>
                    <a:pt x="f59" y="f60"/>
                  </a:lnTo>
                  <a:lnTo>
                    <a:pt x="f61" y="f62"/>
                  </a:lnTo>
                  <a:lnTo>
                    <a:pt x="f63" y="f53"/>
                  </a:lnTo>
                  <a:lnTo>
                    <a:pt x="f64" y="f5"/>
                  </a:lnTo>
                  <a:lnTo>
                    <a:pt x="f65" y="f5"/>
                  </a:lnTo>
                  <a:lnTo>
                    <a:pt x="f66" y="f67"/>
                  </a:lnTo>
                  <a:lnTo>
                    <a:pt x="f68" y="f67"/>
                  </a:lnTo>
                  <a:lnTo>
                    <a:pt x="f69" y="f70"/>
                  </a:lnTo>
                  <a:lnTo>
                    <a:pt x="f71" y="f70"/>
                  </a:lnTo>
                  <a:lnTo>
                    <a:pt x="f72" y="f60"/>
                  </a:lnTo>
                  <a:lnTo>
                    <a:pt x="f73" y="f74"/>
                  </a:lnTo>
                  <a:lnTo>
                    <a:pt x="f8" y="f9"/>
                  </a:lnTo>
                  <a:close/>
                </a:path>
              </a:pathLst>
            </a:custGeom>
            <a:solidFill>
              <a:srgbClr val="FF8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 name="Freeform 8">
              <a:extLst>
                <a:ext uri="{FF2B5EF4-FFF2-40B4-BE49-F238E27FC236}">
                  <a16:creationId xmlns:a16="http://schemas.microsoft.com/office/drawing/2014/main" id="{26DD37B4-4492-4369-8991-DF0891C84399}"/>
                </a:ext>
              </a:extLst>
            </p:cNvPr>
            <p:cNvSpPr/>
            <p:nvPr/>
          </p:nvSpPr>
          <p:spPr>
            <a:xfrm>
              <a:off x="6542083" y="3535363"/>
              <a:ext cx="593729" cy="2025652"/>
            </a:xfrm>
            <a:custGeom>
              <a:avLst/>
              <a:gdLst>
                <a:gd name="f0" fmla="val 10800000"/>
                <a:gd name="f1" fmla="val 5400000"/>
                <a:gd name="f2" fmla="val 360"/>
                <a:gd name="f3" fmla="val 180"/>
                <a:gd name="f4" fmla="val w"/>
                <a:gd name="f5" fmla="val h"/>
                <a:gd name="f6" fmla="val 0"/>
                <a:gd name="f7" fmla="val 1120"/>
                <a:gd name="f8" fmla="val 3826"/>
                <a:gd name="f9" fmla="val 527"/>
                <a:gd name="f10" fmla="val 14"/>
                <a:gd name="f11" fmla="val 557"/>
                <a:gd name="f12" fmla="val 13"/>
                <a:gd name="f13" fmla="val 588"/>
                <a:gd name="f14" fmla="val 17"/>
                <a:gd name="f15" fmla="val 617"/>
                <a:gd name="f16" fmla="val 23"/>
                <a:gd name="f17" fmla="val 645"/>
                <a:gd name="f18" fmla="val 33"/>
                <a:gd name="f19" fmla="val 670"/>
                <a:gd name="f20" fmla="val 45"/>
                <a:gd name="f21" fmla="val 695"/>
                <a:gd name="f22" fmla="val 61"/>
                <a:gd name="f23" fmla="val 717"/>
                <a:gd name="f24" fmla="val 79"/>
                <a:gd name="f25" fmla="val 740"/>
                <a:gd name="f26" fmla="val 102"/>
                <a:gd name="f27" fmla="val 117"/>
                <a:gd name="f28" fmla="val 745"/>
                <a:gd name="f29" fmla="val 132"/>
                <a:gd name="f30" fmla="val 749"/>
                <a:gd name="f31" fmla="val 146"/>
                <a:gd name="f32" fmla="val 756"/>
                <a:gd name="f33" fmla="val 163"/>
                <a:gd name="f34" fmla="val 764"/>
                <a:gd name="f35" fmla="val 176"/>
                <a:gd name="f36" fmla="val 775"/>
                <a:gd name="f37" fmla="val 189"/>
                <a:gd name="f38" fmla="val 787"/>
                <a:gd name="f39" fmla="val 199"/>
                <a:gd name="f40" fmla="val 803"/>
                <a:gd name="f41" fmla="val 209"/>
                <a:gd name="f42" fmla="val 814"/>
                <a:gd name="f43" fmla="val 212"/>
                <a:gd name="f44" fmla="val 830"/>
                <a:gd name="f45" fmla="val 215"/>
                <a:gd name="f46" fmla="val 836"/>
                <a:gd name="f47" fmla="val 217"/>
                <a:gd name="f48" fmla="val 842"/>
                <a:gd name="f49" fmla="val 220"/>
                <a:gd name="f50" fmla="val 846"/>
                <a:gd name="f51" fmla="val 224"/>
                <a:gd name="f52" fmla="val 852"/>
                <a:gd name="f53" fmla="val 234"/>
                <a:gd name="f54" fmla="val 849"/>
                <a:gd name="f55" fmla="val 242"/>
                <a:gd name="f56" fmla="val 251"/>
                <a:gd name="f57" fmla="val 847"/>
                <a:gd name="f58" fmla="val 259"/>
                <a:gd name="f59" fmla="val 268"/>
                <a:gd name="f60" fmla="val 277"/>
                <a:gd name="f61" fmla="val 286"/>
                <a:gd name="f62" fmla="val 853"/>
                <a:gd name="f63" fmla="val 295"/>
                <a:gd name="f64" fmla="val 859"/>
                <a:gd name="f65" fmla="val 303"/>
                <a:gd name="f66" fmla="val 877"/>
                <a:gd name="f67" fmla="val 317"/>
                <a:gd name="f68" fmla="val 891"/>
                <a:gd name="f69" fmla="val 334"/>
                <a:gd name="f70" fmla="val 903"/>
                <a:gd name="f71" fmla="val 352"/>
                <a:gd name="f72" fmla="val 916"/>
                <a:gd name="f73" fmla="val 372"/>
                <a:gd name="f74" fmla="val 927"/>
                <a:gd name="f75" fmla="val 390"/>
                <a:gd name="f76" fmla="val 941"/>
                <a:gd name="f77" fmla="val 408"/>
                <a:gd name="f78" fmla="val 960"/>
                <a:gd name="f79" fmla="val 421"/>
                <a:gd name="f80" fmla="val 984"/>
                <a:gd name="f81" fmla="val 430"/>
                <a:gd name="f82" fmla="val 988"/>
                <a:gd name="f83" fmla="val 441"/>
                <a:gd name="f84" fmla="val 991"/>
                <a:gd name="f85" fmla="val 458"/>
                <a:gd name="f86" fmla="val 993"/>
                <a:gd name="f87" fmla="val 474"/>
                <a:gd name="f88" fmla="val 994"/>
                <a:gd name="f89" fmla="val 491"/>
                <a:gd name="f90" fmla="val 997"/>
                <a:gd name="f91" fmla="val 504"/>
                <a:gd name="f92" fmla="val 1004"/>
                <a:gd name="f93" fmla="val 516"/>
                <a:gd name="f94" fmla="val 1016"/>
                <a:gd name="f95" fmla="val 524"/>
                <a:gd name="f96" fmla="val 1037"/>
                <a:gd name="f97" fmla="val 526"/>
                <a:gd name="f98" fmla="val 1044"/>
                <a:gd name="f99" fmla="val 537"/>
                <a:gd name="f100" fmla="val 1048"/>
                <a:gd name="f101" fmla="val 550"/>
                <a:gd name="f102" fmla="val 1053"/>
                <a:gd name="f103" fmla="val 563"/>
                <a:gd name="f104" fmla="val 1057"/>
                <a:gd name="f105" fmla="val 579"/>
                <a:gd name="f106" fmla="val 1060"/>
                <a:gd name="f107" fmla="val 591"/>
                <a:gd name="f108" fmla="val 1068"/>
                <a:gd name="f109" fmla="val 604"/>
                <a:gd name="f110" fmla="val 1078"/>
                <a:gd name="f111" fmla="val 613"/>
                <a:gd name="f112" fmla="val 1095"/>
                <a:gd name="f113" fmla="val 620"/>
                <a:gd name="f114" fmla="val 1101"/>
                <a:gd name="f115" fmla="val 625"/>
                <a:gd name="f116" fmla="val 1110"/>
                <a:gd name="f117" fmla="val 634"/>
                <a:gd name="f118" fmla="val 1117"/>
                <a:gd name="f119" fmla="val 641"/>
                <a:gd name="f120" fmla="val 653"/>
                <a:gd name="f121" fmla="val 642"/>
                <a:gd name="f122" fmla="val 1084"/>
                <a:gd name="f123" fmla="val 638"/>
                <a:gd name="f124" fmla="val 1066"/>
                <a:gd name="f125" fmla="val 639"/>
                <a:gd name="f126" fmla="val 1050"/>
                <a:gd name="f127" fmla="val 1032"/>
                <a:gd name="f128" fmla="val 660"/>
                <a:gd name="f129" fmla="val 1000"/>
                <a:gd name="f130" fmla="val 667"/>
                <a:gd name="f131" fmla="val 676"/>
                <a:gd name="f132" fmla="val 963"/>
                <a:gd name="f133" fmla="val 691"/>
                <a:gd name="f134" fmla="val 949"/>
                <a:gd name="f135" fmla="val 710"/>
                <a:gd name="f136" fmla="val 937"/>
                <a:gd name="f137" fmla="val 730"/>
                <a:gd name="f138" fmla="val 930"/>
                <a:gd name="f139" fmla="val 752"/>
                <a:gd name="f140" fmla="val 924"/>
                <a:gd name="f141" fmla="val 922"/>
                <a:gd name="f142" fmla="val 799"/>
                <a:gd name="f143" fmla="val 823"/>
                <a:gd name="f144" fmla="val 925"/>
                <a:gd name="f145" fmla="val 848"/>
                <a:gd name="f146" fmla="val 860"/>
                <a:gd name="f147" fmla="val 933"/>
                <a:gd name="f148" fmla="val 873"/>
                <a:gd name="f149" fmla="val 940"/>
                <a:gd name="f150" fmla="val 885"/>
                <a:gd name="f151" fmla="val 947"/>
                <a:gd name="f152" fmla="val 898"/>
                <a:gd name="f153" fmla="val 952"/>
                <a:gd name="f154" fmla="val 910"/>
                <a:gd name="f155" fmla="val 956"/>
                <a:gd name="f156" fmla="val 923"/>
                <a:gd name="f157" fmla="val 936"/>
                <a:gd name="f158" fmla="val 953"/>
                <a:gd name="f159" fmla="val 943"/>
                <a:gd name="f160" fmla="val 935"/>
                <a:gd name="f161" fmla="val 951"/>
                <a:gd name="f162" fmla="val 928"/>
                <a:gd name="f163" fmla="val 954"/>
                <a:gd name="f164" fmla="val 958"/>
                <a:gd name="f165" fmla="val 913"/>
                <a:gd name="f166" fmla="val 968"/>
                <a:gd name="f167" fmla="val 908"/>
                <a:gd name="f168" fmla="val 980"/>
                <a:gd name="f169" fmla="val 996"/>
                <a:gd name="f170" fmla="val 1014"/>
                <a:gd name="f171" fmla="val 905"/>
                <a:gd name="f172" fmla="val 1030"/>
                <a:gd name="f173" fmla="val 911"/>
                <a:gd name="f174" fmla="val 1046"/>
                <a:gd name="f175" fmla="val 915"/>
                <a:gd name="f176" fmla="val 1061"/>
                <a:gd name="f177" fmla="val 1075"/>
                <a:gd name="f178" fmla="val 931"/>
                <a:gd name="f179" fmla="val 1090"/>
                <a:gd name="f180" fmla="val 938"/>
                <a:gd name="f181" fmla="val 1106"/>
                <a:gd name="f182" fmla="val 1118"/>
                <a:gd name="f183" fmla="val 1130"/>
                <a:gd name="f184" fmla="val 1143"/>
                <a:gd name="f185" fmla="val 1156"/>
                <a:gd name="f186" fmla="val 934"/>
                <a:gd name="f187" fmla="val 1168"/>
                <a:gd name="f188" fmla="val 1180"/>
                <a:gd name="f189" fmla="val 1193"/>
                <a:gd name="f190" fmla="val 1206"/>
                <a:gd name="f191" fmla="val 919"/>
                <a:gd name="f192" fmla="val 1202"/>
                <a:gd name="f193" fmla="val 1194"/>
                <a:gd name="f194" fmla="val 909"/>
                <a:gd name="f195" fmla="val 1187"/>
                <a:gd name="f196" fmla="val 900"/>
                <a:gd name="f197" fmla="val 1185"/>
                <a:gd name="f198" fmla="val 886"/>
                <a:gd name="f199" fmla="val 1207"/>
                <a:gd name="f200" fmla="val 880"/>
                <a:gd name="f201" fmla="val 1232"/>
                <a:gd name="f202" fmla="val 878"/>
                <a:gd name="f203" fmla="val 1259"/>
                <a:gd name="f204" fmla="val 881"/>
                <a:gd name="f205" fmla="val 1285"/>
                <a:gd name="f206" fmla="val 887"/>
                <a:gd name="f207" fmla="val 1310"/>
                <a:gd name="f208" fmla="val 896"/>
                <a:gd name="f209" fmla="val 1337"/>
                <a:gd name="f210" fmla="val 1362"/>
                <a:gd name="f211" fmla="val 1388"/>
                <a:gd name="f212" fmla="val 1398"/>
                <a:gd name="f213" fmla="val 1392"/>
                <a:gd name="f214" fmla="val 888"/>
                <a:gd name="f215" fmla="val 1395"/>
                <a:gd name="f216" fmla="val 1403"/>
                <a:gd name="f217" fmla="val 872"/>
                <a:gd name="f218" fmla="val 1416"/>
                <a:gd name="f219" fmla="val 1535"/>
                <a:gd name="f220" fmla="val 862"/>
                <a:gd name="f221" fmla="val 1533"/>
                <a:gd name="f222" fmla="val 1536"/>
                <a:gd name="f223" fmla="val 844"/>
                <a:gd name="f224" fmla="val 1542"/>
                <a:gd name="f225" fmla="val 1552"/>
                <a:gd name="f226" fmla="val 839"/>
                <a:gd name="f227" fmla="val 1571"/>
                <a:gd name="f228" fmla="val 1590"/>
                <a:gd name="f229" fmla="val 833"/>
                <a:gd name="f230" fmla="val 1608"/>
                <a:gd name="f231" fmla="val 831"/>
                <a:gd name="f232" fmla="val 1627"/>
                <a:gd name="f233" fmla="val 828"/>
                <a:gd name="f234" fmla="val 1645"/>
                <a:gd name="f235" fmla="val 827"/>
                <a:gd name="f236" fmla="val 1664"/>
                <a:gd name="f237" fmla="val 824"/>
                <a:gd name="f238" fmla="val 1683"/>
                <a:gd name="f239" fmla="val 1705"/>
                <a:gd name="f240" fmla="val 817"/>
                <a:gd name="f241" fmla="val 1708"/>
                <a:gd name="f242" fmla="val 812"/>
                <a:gd name="f243" fmla="val 1714"/>
                <a:gd name="f244" fmla="val 806"/>
                <a:gd name="f245" fmla="val 1720"/>
                <a:gd name="f246" fmla="val 1725"/>
                <a:gd name="f247" fmla="val 796"/>
                <a:gd name="f248" fmla="val 1768"/>
                <a:gd name="f249" fmla="val 783"/>
                <a:gd name="f250" fmla="val 1812"/>
                <a:gd name="f251" fmla="val 767"/>
                <a:gd name="f252" fmla="val 1853"/>
                <a:gd name="f253" fmla="val 751"/>
                <a:gd name="f254" fmla="val 1896"/>
                <a:gd name="f255" fmla="val 736"/>
                <a:gd name="f256" fmla="val 1937"/>
                <a:gd name="f257" fmla="val 726"/>
                <a:gd name="f258" fmla="val 1981"/>
                <a:gd name="f259" fmla="val 720"/>
                <a:gd name="f260" fmla="val 2025"/>
                <a:gd name="f261" fmla="val 723"/>
                <a:gd name="f262" fmla="val 2075"/>
                <a:gd name="f263" fmla="val 731"/>
                <a:gd name="f264" fmla="val 2110"/>
                <a:gd name="f265" fmla="val 743"/>
                <a:gd name="f266" fmla="val 2150"/>
                <a:gd name="f267" fmla="val 753"/>
                <a:gd name="f268" fmla="val 2188"/>
                <a:gd name="f269" fmla="val 2229"/>
                <a:gd name="f270" fmla="val 771"/>
                <a:gd name="f271" fmla="val 2268"/>
                <a:gd name="f272" fmla="val 778"/>
                <a:gd name="f273" fmla="val 2310"/>
                <a:gd name="f274" fmla="val 2349"/>
                <a:gd name="f275" fmla="val 786"/>
                <a:gd name="f276" fmla="val 2392"/>
                <a:gd name="f277" fmla="val 777"/>
                <a:gd name="f278" fmla="val 2383"/>
                <a:gd name="f279" fmla="val 770"/>
                <a:gd name="f280" fmla="val 2374"/>
                <a:gd name="f281" fmla="val 761"/>
                <a:gd name="f282" fmla="val 2368"/>
                <a:gd name="f283" fmla="val 2367"/>
                <a:gd name="f284" fmla="val 739"/>
                <a:gd name="f285" fmla="val 2379"/>
                <a:gd name="f286" fmla="val 734"/>
                <a:gd name="f287" fmla="val 733"/>
                <a:gd name="f288" fmla="val 2406"/>
                <a:gd name="f289" fmla="val 2421"/>
                <a:gd name="f290" fmla="val 2436"/>
                <a:gd name="f291" fmla="val 742"/>
                <a:gd name="f292" fmla="val 2450"/>
                <a:gd name="f293" fmla="val 2464"/>
                <a:gd name="f294" fmla="val 748"/>
                <a:gd name="f295" fmla="val 2478"/>
                <a:gd name="f296" fmla="val 2618"/>
                <a:gd name="f297" fmla="val 2615"/>
                <a:gd name="f298" fmla="val 2609"/>
                <a:gd name="f299" fmla="val 2602"/>
                <a:gd name="f300" fmla="val 2600"/>
                <a:gd name="f301" fmla="val 711"/>
                <a:gd name="f302" fmla="val 706"/>
                <a:gd name="f303" fmla="val 2632"/>
                <a:gd name="f304" fmla="val 705"/>
                <a:gd name="f305" fmla="val 2652"/>
                <a:gd name="f306" fmla="val 2671"/>
                <a:gd name="f307" fmla="val 2688"/>
                <a:gd name="f308" fmla="val 708"/>
                <a:gd name="f309" fmla="val 2707"/>
                <a:gd name="f310" fmla="val 2725"/>
                <a:gd name="f311" fmla="val 2744"/>
                <a:gd name="f312" fmla="val 687"/>
                <a:gd name="f313" fmla="val 2820"/>
                <a:gd name="f314" fmla="val 684"/>
                <a:gd name="f315" fmla="val 2810"/>
                <a:gd name="f316" fmla="val 682"/>
                <a:gd name="f317" fmla="val 2800"/>
                <a:gd name="f318" fmla="val 2792"/>
                <a:gd name="f319" fmla="val 2789"/>
                <a:gd name="f320" fmla="val 658"/>
                <a:gd name="f321" fmla="val 2791"/>
                <a:gd name="f322" fmla="val 649"/>
                <a:gd name="f323" fmla="val 2826"/>
                <a:gd name="f324" fmla="val 637"/>
                <a:gd name="f325" fmla="val 2854"/>
                <a:gd name="f326" fmla="val 635"/>
                <a:gd name="f327" fmla="val 2882"/>
                <a:gd name="f328" fmla="val 2911"/>
                <a:gd name="f329" fmla="val 633"/>
                <a:gd name="f330" fmla="val 2938"/>
                <a:gd name="f331" fmla="val 2967"/>
                <a:gd name="f332" fmla="val 632"/>
                <a:gd name="f333" fmla="val 2993"/>
                <a:gd name="f334" fmla="val 3023"/>
                <a:gd name="f335" fmla="val 624"/>
                <a:gd name="f336" fmla="val 3027"/>
                <a:gd name="f337" fmla="val 621"/>
                <a:gd name="f338" fmla="val 3035"/>
                <a:gd name="f339" fmla="val 618"/>
                <a:gd name="f340" fmla="val 3043"/>
                <a:gd name="f341" fmla="val 3052"/>
                <a:gd name="f342" fmla="val 3061"/>
                <a:gd name="f343" fmla="val 3070"/>
                <a:gd name="f344" fmla="val 3077"/>
                <a:gd name="f345" fmla="val 3086"/>
                <a:gd name="f346" fmla="val 3115"/>
                <a:gd name="f347" fmla="val 3146"/>
                <a:gd name="f348" fmla="val 643"/>
                <a:gd name="f349" fmla="val 3174"/>
                <a:gd name="f350" fmla="val 657"/>
                <a:gd name="f351" fmla="val 3203"/>
                <a:gd name="f352" fmla="val 668"/>
                <a:gd name="f353" fmla="val 3231"/>
                <a:gd name="f354" fmla="val 3261"/>
                <a:gd name="f355" fmla="val 689"/>
                <a:gd name="f356" fmla="val 3290"/>
                <a:gd name="f357" fmla="val 692"/>
                <a:gd name="f358" fmla="val 3322"/>
                <a:gd name="f359" fmla="val 3308"/>
                <a:gd name="f360" fmla="val 3296"/>
                <a:gd name="f361" fmla="val 679"/>
                <a:gd name="f362" fmla="val 3284"/>
                <a:gd name="f363" fmla="val 674"/>
                <a:gd name="f364" fmla="val 3274"/>
                <a:gd name="f365" fmla="val 662"/>
                <a:gd name="f366" fmla="val 3413"/>
                <a:gd name="f367" fmla="val 652"/>
                <a:gd name="f368" fmla="val 3407"/>
                <a:gd name="f369" fmla="val 646"/>
                <a:gd name="f370" fmla="val 3404"/>
                <a:gd name="f371" fmla="val 640"/>
                <a:gd name="f372" fmla="val 636"/>
                <a:gd name="f373" fmla="val 3406"/>
                <a:gd name="f374" fmla="val 629"/>
                <a:gd name="f375" fmla="val 3450"/>
                <a:gd name="f376" fmla="val 626"/>
                <a:gd name="f377" fmla="val 3488"/>
                <a:gd name="f378" fmla="val 3525"/>
                <a:gd name="f379" fmla="val 3563"/>
                <a:gd name="f380" fmla="val 3600"/>
                <a:gd name="f381" fmla="val 614"/>
                <a:gd name="f382" fmla="val 3636"/>
                <a:gd name="f383" fmla="val 3673"/>
                <a:gd name="f384" fmla="val 3710"/>
                <a:gd name="f385" fmla="val 3723"/>
                <a:gd name="f386" fmla="val 3738"/>
                <a:gd name="f387" fmla="val 3751"/>
                <a:gd name="f388" fmla="val 3765"/>
                <a:gd name="f389" fmla="val 3777"/>
                <a:gd name="f390" fmla="val 3789"/>
                <a:gd name="f391" fmla="val 3802"/>
                <a:gd name="f392" fmla="val 3817"/>
                <a:gd name="f393" fmla="val 673"/>
                <a:gd name="f394" fmla="val 3824"/>
                <a:gd name="f395" fmla="val 664"/>
                <a:gd name="f396" fmla="val 3821"/>
                <a:gd name="f397" fmla="val 576"/>
                <a:gd name="f398" fmla="val 3733"/>
                <a:gd name="f399" fmla="val 574"/>
                <a:gd name="f400" fmla="val 3742"/>
                <a:gd name="f401" fmla="val 577"/>
                <a:gd name="f402" fmla="val 580"/>
                <a:gd name="f403" fmla="val 3760"/>
                <a:gd name="f404" fmla="val 586"/>
                <a:gd name="f405" fmla="val 3770"/>
                <a:gd name="f406" fmla="val 592"/>
                <a:gd name="f407" fmla="val 3779"/>
                <a:gd name="f408" fmla="val 598"/>
                <a:gd name="f409" fmla="val 3787"/>
                <a:gd name="f410" fmla="val 3796"/>
                <a:gd name="f411" fmla="val 611"/>
                <a:gd name="f412" fmla="val 3806"/>
                <a:gd name="f413" fmla="val 3795"/>
                <a:gd name="f414" fmla="val 3783"/>
                <a:gd name="f415" fmla="val 561"/>
                <a:gd name="f416" fmla="val 3768"/>
                <a:gd name="f417" fmla="val 551"/>
                <a:gd name="f418" fmla="val 3755"/>
                <a:gd name="f419" fmla="val 538"/>
                <a:gd name="f420" fmla="val 3739"/>
                <a:gd name="f421" fmla="val 529"/>
                <a:gd name="f422" fmla="val 519"/>
                <a:gd name="f423" fmla="val 3707"/>
                <a:gd name="f424" fmla="val 510"/>
                <a:gd name="f425" fmla="val 3692"/>
                <a:gd name="f426" fmla="val 502"/>
                <a:gd name="f427" fmla="val 497"/>
                <a:gd name="f428" fmla="val 3699"/>
                <a:gd name="f429" fmla="val 3720"/>
                <a:gd name="f430" fmla="val 492"/>
                <a:gd name="f431" fmla="val 3708"/>
                <a:gd name="f432" fmla="val 488"/>
                <a:gd name="f433" fmla="val 3698"/>
                <a:gd name="f434" fmla="val 483"/>
                <a:gd name="f435" fmla="val 3688"/>
                <a:gd name="f436" fmla="val 479"/>
                <a:gd name="f437" fmla="val 3677"/>
                <a:gd name="f438" fmla="val 475"/>
                <a:gd name="f439" fmla="val 3666"/>
                <a:gd name="f440" fmla="val 473"/>
                <a:gd name="f441" fmla="val 3654"/>
                <a:gd name="f442" fmla="val 470"/>
                <a:gd name="f443" fmla="val 3642"/>
                <a:gd name="f444" fmla="val 472"/>
                <a:gd name="f445" fmla="val 3632"/>
                <a:gd name="f446" fmla="val 467"/>
                <a:gd name="f447" fmla="val 3616"/>
                <a:gd name="f448" fmla="val 463"/>
                <a:gd name="f449" fmla="val 3601"/>
                <a:gd name="f450" fmla="val 457"/>
                <a:gd name="f451" fmla="val 3586"/>
                <a:gd name="f452" fmla="val 451"/>
                <a:gd name="f453" fmla="val 3573"/>
                <a:gd name="f454" fmla="val 436"/>
                <a:gd name="f455" fmla="val 3575"/>
                <a:gd name="f456" fmla="val 426"/>
                <a:gd name="f457" fmla="val 3583"/>
                <a:gd name="f458" fmla="val 3588"/>
                <a:gd name="f459" fmla="val 423"/>
                <a:gd name="f460" fmla="val 3572"/>
                <a:gd name="f461" fmla="val 422"/>
                <a:gd name="f462" fmla="val 3556"/>
                <a:gd name="f463" fmla="val 3538"/>
                <a:gd name="f464" fmla="val 3522"/>
                <a:gd name="f465" fmla="val 3504"/>
                <a:gd name="f466" fmla="val 419"/>
                <a:gd name="f467" fmla="val 3472"/>
                <a:gd name="f468" fmla="val 416"/>
                <a:gd name="f469" fmla="val 3459"/>
                <a:gd name="f470" fmla="val 404"/>
                <a:gd name="f471" fmla="val 398"/>
                <a:gd name="f472" fmla="val 3467"/>
                <a:gd name="f473" fmla="val 394"/>
                <a:gd name="f474" fmla="val 3478"/>
                <a:gd name="f475" fmla="val 391"/>
                <a:gd name="f476" fmla="val 3489"/>
                <a:gd name="f477" fmla="val 3473"/>
                <a:gd name="f478" fmla="val 392"/>
                <a:gd name="f479" fmla="val 3457"/>
                <a:gd name="f480" fmla="val 3441"/>
                <a:gd name="f481" fmla="val 3428"/>
                <a:gd name="f482" fmla="val 3412"/>
                <a:gd name="f483" fmla="val 397"/>
                <a:gd name="f484" fmla="val 3397"/>
                <a:gd name="f485" fmla="val 400"/>
                <a:gd name="f486" fmla="val 3384"/>
                <a:gd name="f487" fmla="val 406"/>
                <a:gd name="f488" fmla="val 3371"/>
                <a:gd name="f489" fmla="val 403"/>
                <a:gd name="f490" fmla="val 3360"/>
                <a:gd name="f491" fmla="val 3353"/>
                <a:gd name="f492" fmla="val 389"/>
                <a:gd name="f493" fmla="val 3349"/>
                <a:gd name="f494" fmla="val 381"/>
                <a:gd name="f495" fmla="val 370"/>
                <a:gd name="f496" fmla="val 3365"/>
                <a:gd name="f497" fmla="val 369"/>
                <a:gd name="f498" fmla="val 3347"/>
                <a:gd name="f499" fmla="val 3331"/>
                <a:gd name="f500" fmla="val 3313"/>
                <a:gd name="f501" fmla="val 376"/>
                <a:gd name="f502" fmla="val 3297"/>
                <a:gd name="f503" fmla="val 379"/>
                <a:gd name="f504" fmla="val 3280"/>
                <a:gd name="f505" fmla="val 384"/>
                <a:gd name="f506" fmla="val 3262"/>
                <a:gd name="f507" fmla="val 386"/>
                <a:gd name="f508" fmla="val 3244"/>
                <a:gd name="f509" fmla="val 3228"/>
                <a:gd name="f510" fmla="val 385"/>
                <a:gd name="f511" fmla="val 3218"/>
                <a:gd name="f512" fmla="val 378"/>
                <a:gd name="f513" fmla="val 3217"/>
                <a:gd name="f514" fmla="val 367"/>
                <a:gd name="f515" fmla="val 3221"/>
                <a:gd name="f516" fmla="val 3211"/>
                <a:gd name="f517" fmla="val 3200"/>
                <a:gd name="f518" fmla="val 359"/>
                <a:gd name="f519" fmla="val 3190"/>
                <a:gd name="f520" fmla="val 3181"/>
                <a:gd name="f521" fmla="val 356"/>
                <a:gd name="f522" fmla="val 3171"/>
                <a:gd name="f523" fmla="val 354"/>
                <a:gd name="f524" fmla="val 3161"/>
                <a:gd name="f525" fmla="val 351"/>
                <a:gd name="f526" fmla="val 3152"/>
                <a:gd name="f527" fmla="val 350"/>
                <a:gd name="f528" fmla="val 3145"/>
                <a:gd name="f529" fmla="val 338"/>
                <a:gd name="f530" fmla="val 331"/>
                <a:gd name="f531" fmla="val 3136"/>
                <a:gd name="f532" fmla="val 326"/>
                <a:gd name="f533" fmla="val 3123"/>
                <a:gd name="f534" fmla="val 322"/>
                <a:gd name="f535" fmla="val 3114"/>
                <a:gd name="f536" fmla="val 3102"/>
                <a:gd name="f537" fmla="val 3092"/>
                <a:gd name="f538" fmla="val 3082"/>
                <a:gd name="f539" fmla="val 319"/>
                <a:gd name="f540" fmla="val 3073"/>
                <a:gd name="f541" fmla="val 3062"/>
                <a:gd name="f542" fmla="val 3054"/>
                <a:gd name="f543" fmla="val 313"/>
                <a:gd name="f544" fmla="val 3046"/>
                <a:gd name="f545" fmla="val 307"/>
                <a:gd name="f546" fmla="val 3040"/>
                <a:gd name="f547" fmla="val 301"/>
                <a:gd name="f548" fmla="val 297"/>
                <a:gd name="f549" fmla="val 294"/>
                <a:gd name="f550" fmla="val 293"/>
                <a:gd name="f551" fmla="val 3071"/>
                <a:gd name="f552" fmla="val 287"/>
                <a:gd name="f553" fmla="val 276"/>
                <a:gd name="f554" fmla="val 3099"/>
                <a:gd name="f555" fmla="val 271"/>
                <a:gd name="f556" fmla="val 3079"/>
                <a:gd name="f557" fmla="val 269"/>
                <a:gd name="f558" fmla="val 3059"/>
                <a:gd name="f559" fmla="val 3021"/>
                <a:gd name="f560" fmla="val 3001"/>
                <a:gd name="f561" fmla="val 2982"/>
                <a:gd name="f562" fmla="val 272"/>
                <a:gd name="f563" fmla="val 2961"/>
                <a:gd name="f564" fmla="val 273"/>
                <a:gd name="f565" fmla="val 2942"/>
                <a:gd name="f566" fmla="val 265"/>
                <a:gd name="f567" fmla="val 250"/>
                <a:gd name="f568" fmla="val 2948"/>
                <a:gd name="f569" fmla="val 241"/>
                <a:gd name="f570" fmla="val 2949"/>
                <a:gd name="f571" fmla="val 240"/>
                <a:gd name="f572" fmla="val 2930"/>
                <a:gd name="f573" fmla="val 243"/>
                <a:gd name="f574" fmla="val 246"/>
                <a:gd name="f575" fmla="val 2892"/>
                <a:gd name="f576" fmla="val 2873"/>
                <a:gd name="f577" fmla="val 256"/>
                <a:gd name="f578" fmla="val 2853"/>
                <a:gd name="f579" fmla="val 262"/>
                <a:gd name="f580" fmla="val 2833"/>
                <a:gd name="f581" fmla="val 2814"/>
                <a:gd name="f582" fmla="val 2795"/>
                <a:gd name="f583" fmla="val 2788"/>
                <a:gd name="f584" fmla="val 253"/>
                <a:gd name="f585" fmla="val 2797"/>
                <a:gd name="f586" fmla="val 238"/>
                <a:gd name="f587" fmla="val 2803"/>
                <a:gd name="f588" fmla="val 2782"/>
                <a:gd name="f589" fmla="val 248"/>
                <a:gd name="f590" fmla="val 2765"/>
                <a:gd name="f591" fmla="val 257"/>
                <a:gd name="f592" fmla="val 2747"/>
                <a:gd name="f593" fmla="val 2729"/>
                <a:gd name="f594" fmla="val 275"/>
                <a:gd name="f595" fmla="val 2710"/>
                <a:gd name="f596" fmla="val 284"/>
                <a:gd name="f597" fmla="val 2691"/>
                <a:gd name="f598" fmla="val 291"/>
                <a:gd name="f599" fmla="val 2672"/>
                <a:gd name="f600" fmla="val 2653"/>
                <a:gd name="f601" fmla="val 288"/>
                <a:gd name="f602" fmla="val 2647"/>
                <a:gd name="f603" fmla="val 2646"/>
                <a:gd name="f604" fmla="val 2625"/>
                <a:gd name="f605" fmla="val 279"/>
                <a:gd name="f606" fmla="val 2606"/>
                <a:gd name="f607" fmla="val 282"/>
                <a:gd name="f608" fmla="val 2585"/>
                <a:gd name="f609" fmla="val 2568"/>
                <a:gd name="f610" fmla="val 2547"/>
                <a:gd name="f611" fmla="val 2528"/>
                <a:gd name="f612" fmla="val 2511"/>
                <a:gd name="f613" fmla="val 2493"/>
                <a:gd name="f614" fmla="val 2503"/>
                <a:gd name="f615" fmla="val 247"/>
                <a:gd name="f616" fmla="val 2453"/>
                <a:gd name="f617" fmla="val 2427"/>
                <a:gd name="f618" fmla="val 244"/>
                <a:gd name="f619" fmla="val 2401"/>
                <a:gd name="f620" fmla="val 2373"/>
                <a:gd name="f621" fmla="val 2345"/>
                <a:gd name="f622" fmla="val 2318"/>
                <a:gd name="f623" fmla="val 263"/>
                <a:gd name="f624" fmla="val 2293"/>
                <a:gd name="f625" fmla="val 254"/>
                <a:gd name="f626" fmla="val 2288"/>
                <a:gd name="f627" fmla="val 2285"/>
                <a:gd name="f628" fmla="val 237"/>
                <a:gd name="f629" fmla="val 231"/>
                <a:gd name="f630" fmla="val 2305"/>
                <a:gd name="f631" fmla="val 221"/>
                <a:gd name="f632" fmla="val 2274"/>
                <a:gd name="f633" fmla="val 225"/>
                <a:gd name="f634" fmla="val 2246"/>
                <a:gd name="f635" fmla="val 2220"/>
                <a:gd name="f636" fmla="val 2194"/>
                <a:gd name="f637" fmla="val 2167"/>
                <a:gd name="f638" fmla="val 2142"/>
                <a:gd name="f639" fmla="val 2117"/>
                <a:gd name="f640" fmla="val 266"/>
                <a:gd name="f641" fmla="val 2092"/>
                <a:gd name="f642" fmla="val 260"/>
                <a:gd name="f643" fmla="val 2085"/>
                <a:gd name="f644" fmla="val 2082"/>
                <a:gd name="f645" fmla="val 2081"/>
                <a:gd name="f646" fmla="val 2084"/>
                <a:gd name="f647" fmla="val 232"/>
                <a:gd name="f648" fmla="val 2087"/>
                <a:gd name="f649" fmla="val 2088"/>
                <a:gd name="f650" fmla="val 229"/>
                <a:gd name="f651" fmla="val 2066"/>
                <a:gd name="f652" fmla="val 2044"/>
                <a:gd name="f653" fmla="val 2020"/>
                <a:gd name="f654" fmla="val 1997"/>
                <a:gd name="f655" fmla="val 1971"/>
                <a:gd name="f656" fmla="val 1946"/>
                <a:gd name="f657" fmla="val 1919"/>
                <a:gd name="f658" fmla="val 1893"/>
                <a:gd name="f659" fmla="val 1888"/>
                <a:gd name="f660" fmla="val 1885"/>
                <a:gd name="f661" fmla="val 1881"/>
                <a:gd name="f662" fmla="val 1877"/>
                <a:gd name="f663" fmla="val 1863"/>
                <a:gd name="f664" fmla="val 1852"/>
                <a:gd name="f665" fmla="val 1838"/>
                <a:gd name="f666" fmla="val 1827"/>
                <a:gd name="f667" fmla="val 1814"/>
                <a:gd name="f668" fmla="val 1803"/>
                <a:gd name="f669" fmla="val 1796"/>
                <a:gd name="f670" fmla="val 1789"/>
                <a:gd name="f671" fmla="val 1778"/>
                <a:gd name="f672" fmla="val 1770"/>
                <a:gd name="f673" fmla="val 1759"/>
                <a:gd name="f674" fmla="val 1749"/>
                <a:gd name="f675" fmla="val 1740"/>
                <a:gd name="f676" fmla="val 1733"/>
                <a:gd name="f677" fmla="val 1721"/>
                <a:gd name="f678" fmla="val 235"/>
                <a:gd name="f679" fmla="val 226"/>
                <a:gd name="f680" fmla="val 1699"/>
                <a:gd name="f681" fmla="val 219"/>
                <a:gd name="f682" fmla="val 1695"/>
                <a:gd name="f683" fmla="val 213"/>
                <a:gd name="f684" fmla="val 1687"/>
                <a:gd name="f685" fmla="val 210"/>
                <a:gd name="f686" fmla="val 1677"/>
                <a:gd name="f687" fmla="val 203"/>
                <a:gd name="f688" fmla="val 1658"/>
                <a:gd name="f689" fmla="val 1640"/>
                <a:gd name="f690" fmla="val 194"/>
                <a:gd name="f691" fmla="val 1623"/>
                <a:gd name="f692" fmla="val 191"/>
                <a:gd name="f693" fmla="val 1605"/>
                <a:gd name="f694" fmla="val 187"/>
                <a:gd name="f695" fmla="val 1586"/>
                <a:gd name="f696" fmla="val 185"/>
                <a:gd name="f697" fmla="val 1568"/>
                <a:gd name="f698" fmla="val 181"/>
                <a:gd name="f699" fmla="val 1551"/>
                <a:gd name="f700" fmla="val 174"/>
                <a:gd name="f701" fmla="val 1526"/>
                <a:gd name="f702" fmla="val 168"/>
                <a:gd name="f703" fmla="val 1523"/>
                <a:gd name="f704" fmla="val 162"/>
                <a:gd name="f705" fmla="val 156"/>
                <a:gd name="f706" fmla="val 1524"/>
                <a:gd name="f707" fmla="val 144"/>
                <a:gd name="f708" fmla="val 1527"/>
                <a:gd name="f709" fmla="val 134"/>
                <a:gd name="f710" fmla="val 128"/>
                <a:gd name="f711" fmla="val 1507"/>
                <a:gd name="f712" fmla="val 1494"/>
                <a:gd name="f713" fmla="val 1480"/>
                <a:gd name="f714" fmla="val 133"/>
                <a:gd name="f715" fmla="val 1467"/>
                <a:gd name="f716" fmla="val 135"/>
                <a:gd name="f717" fmla="val 1454"/>
                <a:gd name="f718" fmla="val 138"/>
                <a:gd name="f719" fmla="val 1441"/>
                <a:gd name="f720" fmla="val 140"/>
                <a:gd name="f721" fmla="val 1426"/>
                <a:gd name="f722" fmla="val 1413"/>
                <a:gd name="f723" fmla="val 131"/>
                <a:gd name="f724" fmla="val 122"/>
                <a:gd name="f725" fmla="val 112"/>
                <a:gd name="f726" fmla="val 1404"/>
                <a:gd name="f727" fmla="val 1406"/>
                <a:gd name="f728" fmla="val 1391"/>
                <a:gd name="f729" fmla="val 106"/>
                <a:gd name="f730" fmla="val 1378"/>
                <a:gd name="f731" fmla="val 113"/>
                <a:gd name="f732" fmla="val 1364"/>
                <a:gd name="f733" fmla="val 1351"/>
                <a:gd name="f734" fmla="val 130"/>
                <a:gd name="f735" fmla="val 137"/>
                <a:gd name="f736" fmla="val 1323"/>
                <a:gd name="f737" fmla="val 143"/>
                <a:gd name="f738" fmla="val 147"/>
                <a:gd name="f739" fmla="val 1297"/>
                <a:gd name="f740" fmla="val 1288"/>
                <a:gd name="f741" fmla="val 1281"/>
                <a:gd name="f742" fmla="val 1272"/>
                <a:gd name="f743" fmla="val 119"/>
                <a:gd name="f744" fmla="val 1269"/>
                <a:gd name="f745" fmla="val 1257"/>
                <a:gd name="f746" fmla="val 125"/>
                <a:gd name="f747" fmla="val 1246"/>
                <a:gd name="f748" fmla="val 1234"/>
                <a:gd name="f749" fmla="val 1222"/>
                <a:gd name="f750" fmla="val 1209"/>
                <a:gd name="f751" fmla="val 1197"/>
                <a:gd name="f752" fmla="val 1175"/>
                <a:gd name="f753" fmla="val 1162"/>
                <a:gd name="f754" fmla="val 150"/>
                <a:gd name="f755" fmla="val 1155"/>
                <a:gd name="f756" fmla="val 157"/>
                <a:gd name="f757" fmla="val 1147"/>
                <a:gd name="f758" fmla="val 169"/>
                <a:gd name="f759" fmla="val 1131"/>
                <a:gd name="f760" fmla="val 182"/>
                <a:gd name="f761" fmla="val 1116"/>
                <a:gd name="f762" fmla="val 190"/>
                <a:gd name="f763" fmla="val 1160"/>
                <a:gd name="f764" fmla="val 216"/>
                <a:gd name="f765" fmla="val 1249"/>
                <a:gd name="f766" fmla="val 1291"/>
                <a:gd name="f767" fmla="val 1334"/>
                <a:gd name="f768" fmla="val 1422"/>
                <a:gd name="f769" fmla="val 1469"/>
                <a:gd name="f770" fmla="val 1458"/>
                <a:gd name="f771" fmla="val 1450"/>
                <a:gd name="f772" fmla="val 290"/>
                <a:gd name="f773" fmla="val 1432"/>
                <a:gd name="f774" fmla="val 1423"/>
                <a:gd name="f775" fmla="val 285"/>
                <a:gd name="f776" fmla="val 1414"/>
                <a:gd name="f777" fmla="val 278"/>
                <a:gd name="f778" fmla="val 1373"/>
                <a:gd name="f779" fmla="val 1329"/>
                <a:gd name="f780" fmla="val 1309"/>
                <a:gd name="f781" fmla="val 1287"/>
                <a:gd name="f782" fmla="val 1266"/>
                <a:gd name="f783" fmla="val 1244"/>
                <a:gd name="f784" fmla="val 1224"/>
                <a:gd name="f785" fmla="val 1190"/>
                <a:gd name="f786" fmla="val 1174"/>
                <a:gd name="f787" fmla="val 1158"/>
                <a:gd name="f788" fmla="val 1140"/>
                <a:gd name="f789" fmla="val 206"/>
                <a:gd name="f790" fmla="val 1124"/>
                <a:gd name="f791" fmla="val 202"/>
                <a:gd name="f792" fmla="val 196"/>
                <a:gd name="f793" fmla="val 1091"/>
                <a:gd name="f794" fmla="val 1031"/>
                <a:gd name="f795" fmla="val 1002"/>
                <a:gd name="f796" fmla="val 974"/>
                <a:gd name="f797" fmla="val 281"/>
                <a:gd name="f798" fmla="val 948"/>
                <a:gd name="f799" fmla="val 306"/>
                <a:gd name="f800" fmla="val 926"/>
                <a:gd name="f801" fmla="val 388"/>
                <a:gd name="f802" fmla="val 883"/>
                <a:gd name="f803" fmla="val 914"/>
                <a:gd name="f804" fmla="val 444"/>
                <a:gd name="f805" fmla="val 469"/>
                <a:gd name="f806" fmla="val 983"/>
                <a:gd name="f807" fmla="val 494"/>
                <a:gd name="f808" fmla="val 1020"/>
                <a:gd name="f809" fmla="val 514"/>
                <a:gd name="f810" fmla="val 1056"/>
                <a:gd name="f811" fmla="val 536"/>
                <a:gd name="f812" fmla="val 1094"/>
                <a:gd name="f813" fmla="val 554"/>
                <a:gd name="f814" fmla="val 1134"/>
                <a:gd name="f815" fmla="val 573"/>
                <a:gd name="f816" fmla="val 585"/>
                <a:gd name="f817" fmla="val 1219"/>
                <a:gd name="f818" fmla="val 595"/>
                <a:gd name="f819" fmla="val 602"/>
                <a:gd name="f820" fmla="val 1315"/>
                <a:gd name="f821" fmla="val 610"/>
                <a:gd name="f822" fmla="val 1461"/>
                <a:gd name="f823" fmla="val 1510"/>
                <a:gd name="f824" fmla="val 1558"/>
                <a:gd name="f825" fmla="val 1544"/>
                <a:gd name="f826" fmla="val 1529"/>
                <a:gd name="f827" fmla="val 1513"/>
                <a:gd name="f828" fmla="val 1498"/>
                <a:gd name="f829" fmla="val 1464"/>
                <a:gd name="f830" fmla="val 1448"/>
                <a:gd name="f831" fmla="val 1433"/>
                <a:gd name="f832" fmla="val 1389"/>
                <a:gd name="f833" fmla="val 1347"/>
                <a:gd name="f834" fmla="val 1303"/>
                <a:gd name="f835" fmla="val 605"/>
                <a:gd name="f836" fmla="val 1260"/>
                <a:gd name="f837" fmla="val 1216"/>
                <a:gd name="f838" fmla="val 571"/>
                <a:gd name="f839" fmla="val 558"/>
                <a:gd name="f840" fmla="val 545"/>
                <a:gd name="f841" fmla="val 1083"/>
                <a:gd name="f842" fmla="val 1069"/>
                <a:gd name="f843" fmla="val 533"/>
                <a:gd name="f844" fmla="val 532"/>
                <a:gd name="f845" fmla="val 530"/>
                <a:gd name="f846" fmla="val 1039"/>
                <a:gd name="f847" fmla="val 1028"/>
                <a:gd name="f848" fmla="val 544"/>
                <a:gd name="f849" fmla="val 1018"/>
                <a:gd name="f850" fmla="val 548"/>
                <a:gd name="f851" fmla="val 1008"/>
                <a:gd name="f852" fmla="val 552"/>
                <a:gd name="f853" fmla="val 999"/>
                <a:gd name="f854" fmla="val 555"/>
                <a:gd name="f855" fmla="val 987"/>
                <a:gd name="f856" fmla="val 560"/>
                <a:gd name="f857" fmla="val 977"/>
                <a:gd name="f858" fmla="val 566"/>
                <a:gd name="f859" fmla="val 959"/>
                <a:gd name="f860" fmla="val 902"/>
                <a:gd name="f861" fmla="val 874"/>
                <a:gd name="f862" fmla="val 601"/>
                <a:gd name="f863" fmla="val 788"/>
                <a:gd name="f864" fmla="val 758"/>
                <a:gd name="f865" fmla="val 729"/>
                <a:gd name="f866" fmla="val 744"/>
                <a:gd name="f867" fmla="val 760"/>
                <a:gd name="f868" fmla="val 655"/>
                <a:gd name="f869" fmla="val 755"/>
                <a:gd name="f870" fmla="val 750"/>
                <a:gd name="f871" fmla="val 542"/>
                <a:gd name="f872" fmla="val 456"/>
                <a:gd name="f873" fmla="val 409"/>
                <a:gd name="f874" fmla="val 438"/>
                <a:gd name="f875" fmla="val 432"/>
                <a:gd name="f876" fmla="val 347"/>
                <a:gd name="f877" fmla="val 411"/>
                <a:gd name="f878" fmla="val 258"/>
                <a:gd name="f879" fmla="val 357"/>
                <a:gd name="f880" fmla="val 344"/>
                <a:gd name="f881" fmla="val 192"/>
                <a:gd name="f882" fmla="val 335"/>
                <a:gd name="f883" fmla="val 193"/>
                <a:gd name="f884" fmla="val 325"/>
                <a:gd name="f885" fmla="val 204"/>
                <a:gd name="f886" fmla="val 309"/>
                <a:gd name="f887" fmla="val 264"/>
                <a:gd name="f888" fmla="val 255"/>
                <a:gd name="f889" fmla="val 245"/>
                <a:gd name="f890" fmla="val 274"/>
                <a:gd name="f891" fmla="val 283"/>
                <a:gd name="f892" fmla="val 228"/>
                <a:gd name="f893" fmla="val 227"/>
                <a:gd name="f894" fmla="val 223"/>
                <a:gd name="f895" fmla="val 159"/>
                <a:gd name="f896" fmla="val 141"/>
                <a:gd name="f897" fmla="val 127"/>
                <a:gd name="f898" fmla="val 116"/>
                <a:gd name="f899" fmla="val 108"/>
                <a:gd name="f900" fmla="val 267"/>
                <a:gd name="f901" fmla="val 103"/>
                <a:gd name="f902" fmla="val 289"/>
                <a:gd name="f903" fmla="val 99"/>
                <a:gd name="f904" fmla="val 311"/>
                <a:gd name="f905" fmla="val 333"/>
                <a:gd name="f906" fmla="val 353"/>
                <a:gd name="f907" fmla="val 375"/>
                <a:gd name="f908" fmla="val 109"/>
                <a:gd name="f909" fmla="val 124"/>
                <a:gd name="f910" fmla="val 383"/>
                <a:gd name="f911" fmla="val 121"/>
                <a:gd name="f912" fmla="val 364"/>
                <a:gd name="f913" fmla="val 355"/>
                <a:gd name="f914" fmla="val 346"/>
                <a:gd name="f915" fmla="val 320"/>
                <a:gd name="f916" fmla="val 305"/>
                <a:gd name="f917" fmla="val 292"/>
                <a:gd name="f918" fmla="val 184"/>
                <a:gd name="f919" fmla="val 188"/>
                <a:gd name="f920" fmla="val 197"/>
                <a:gd name="f921" fmla="val 300"/>
                <a:gd name="f922" fmla="val 318"/>
                <a:gd name="f923" fmla="val 328"/>
                <a:gd name="f924" fmla="val 327"/>
                <a:gd name="f925" fmla="val 175"/>
                <a:gd name="f926" fmla="val 330"/>
                <a:gd name="f927" fmla="val 171"/>
                <a:gd name="f928" fmla="val 340"/>
                <a:gd name="f929" fmla="val 165"/>
                <a:gd name="f930" fmla="val 166"/>
                <a:gd name="f931" fmla="val 172"/>
                <a:gd name="f932" fmla="val 428"/>
                <a:gd name="f933" fmla="val 440"/>
                <a:gd name="f934" fmla="val 425"/>
                <a:gd name="f935" fmla="val 152"/>
                <a:gd name="f936" fmla="val 374"/>
                <a:gd name="f937" fmla="val 149"/>
                <a:gd name="f938" fmla="val 336"/>
                <a:gd name="f939" fmla="val 155"/>
                <a:gd name="f940" fmla="val 377"/>
                <a:gd name="f941" fmla="val 396"/>
                <a:gd name="f942" fmla="val 434"/>
                <a:gd name="f943" fmla="val 453"/>
                <a:gd name="f944" fmla="val 462"/>
                <a:gd name="f945" fmla="val 484"/>
                <a:gd name="f946" fmla="val 507"/>
                <a:gd name="f947" fmla="val 531"/>
                <a:gd name="f948" fmla="val 569"/>
                <a:gd name="f949" fmla="val 622"/>
                <a:gd name="f950" fmla="val 648"/>
                <a:gd name="f951" fmla="val 115"/>
                <a:gd name="f952" fmla="val 700"/>
                <a:gd name="f953" fmla="val 111"/>
                <a:gd name="f954" fmla="val 728"/>
                <a:gd name="f955" fmla="val 757"/>
                <a:gd name="f956" fmla="val 84"/>
                <a:gd name="f957" fmla="val 805"/>
                <a:gd name="f958" fmla="val 74"/>
                <a:gd name="f959" fmla="val 794"/>
                <a:gd name="f960" fmla="val 785"/>
                <a:gd name="f961" fmla="val 69"/>
                <a:gd name="f962" fmla="val 64"/>
                <a:gd name="f963" fmla="val 43"/>
                <a:gd name="f964" fmla="val 772"/>
                <a:gd name="f965" fmla="val 40"/>
                <a:gd name="f966" fmla="val 46"/>
                <a:gd name="f967" fmla="val 53"/>
                <a:gd name="f968" fmla="val 716"/>
                <a:gd name="f969" fmla="val 58"/>
                <a:gd name="f970" fmla="val 703"/>
                <a:gd name="f971" fmla="val 65"/>
                <a:gd name="f972" fmla="val 678"/>
                <a:gd name="f973" fmla="val 666"/>
                <a:gd name="f974" fmla="val 68"/>
                <a:gd name="f975" fmla="val 659"/>
                <a:gd name="f976" fmla="val 656"/>
                <a:gd name="f977" fmla="val 663"/>
                <a:gd name="f978" fmla="val 28"/>
                <a:gd name="f979" fmla="val 30"/>
                <a:gd name="f980" fmla="val 650"/>
                <a:gd name="f981" fmla="val 36"/>
                <a:gd name="f982" fmla="val 42"/>
                <a:gd name="f983" fmla="val 50"/>
                <a:gd name="f984" fmla="val 609"/>
                <a:gd name="f985" fmla="val 587"/>
                <a:gd name="f986" fmla="val 55"/>
                <a:gd name="f987" fmla="val 44"/>
                <a:gd name="f988" fmla="val 572"/>
                <a:gd name="f989" fmla="val 25"/>
                <a:gd name="f990" fmla="val 584"/>
                <a:gd name="f991" fmla="val 15"/>
                <a:gd name="f992" fmla="val 6"/>
                <a:gd name="f993" fmla="val 581"/>
                <a:gd name="f994" fmla="val 9"/>
                <a:gd name="f995" fmla="val 21"/>
                <a:gd name="f996" fmla="val 559"/>
                <a:gd name="f997" fmla="val 31"/>
                <a:gd name="f998" fmla="val 553"/>
                <a:gd name="f999" fmla="val 52"/>
                <a:gd name="f1000" fmla="val 540"/>
                <a:gd name="f1001" fmla="val 522"/>
                <a:gd name="f1002" fmla="val 513"/>
                <a:gd name="f1003" fmla="val 71"/>
                <a:gd name="f1004" fmla="val 478"/>
                <a:gd name="f1005" fmla="val 471"/>
                <a:gd name="f1006" fmla="val 78"/>
                <a:gd name="f1007" fmla="val 62"/>
                <a:gd name="f1008" fmla="val 399"/>
                <a:gd name="f1009" fmla="val 39"/>
                <a:gd name="f1010" fmla="val 37"/>
                <a:gd name="f1011" fmla="val 280"/>
                <a:gd name="f1012" fmla="val 252"/>
                <a:gd name="f1013" fmla="val 94"/>
                <a:gd name="f1014" fmla="val 218"/>
                <a:gd name="f1015" fmla="val 118"/>
                <a:gd name="f1016" fmla="val 207"/>
                <a:gd name="f1017" fmla="val 160"/>
                <a:gd name="f1018" fmla="val 151"/>
                <a:gd name="f1019" fmla="val 200"/>
                <a:gd name="f1020" fmla="val 120"/>
                <a:gd name="f1021" fmla="val 95"/>
                <a:gd name="f1022" fmla="val 80"/>
                <a:gd name="f1023" fmla="val 32"/>
                <a:gd name="f1024" fmla="val 10"/>
                <a:gd name="f1025" fmla="val 8"/>
                <a:gd name="f1026" fmla="val 11"/>
                <a:gd name="f1027" fmla="val 48"/>
                <a:gd name="f1028" fmla="val 345"/>
                <a:gd name="f1029" fmla="val 72"/>
                <a:gd name="f1030" fmla="val 316"/>
                <a:gd name="f1031" fmla="val 77"/>
                <a:gd name="f1032" fmla="val 85"/>
                <a:gd name="f1033" fmla="val 312"/>
                <a:gd name="f1034" fmla="val 96"/>
                <a:gd name="f1035" fmla="val 98"/>
                <a:gd name="f1036" fmla="val 107"/>
                <a:gd name="f1037" fmla="val 126"/>
                <a:gd name="f1038" fmla="val 139"/>
                <a:gd name="f1039" fmla="val 164"/>
                <a:gd name="f1040" fmla="val 179"/>
                <a:gd name="f1041" fmla="val 186"/>
                <a:gd name="f1042" fmla="val 145"/>
                <a:gd name="f1043" fmla="val 366"/>
                <a:gd name="f1044" fmla="val 110"/>
                <a:gd name="f1045" fmla="val 407"/>
                <a:gd name="f1046" fmla="val 417"/>
                <a:gd name="f1047" fmla="val 431"/>
                <a:gd name="f1048" fmla="val 454"/>
                <a:gd name="f1049" fmla="val 198"/>
                <a:gd name="f1050" fmla="val 233"/>
                <a:gd name="f1051" fmla="val 535"/>
                <a:gd name="f1052" fmla="val 308"/>
                <a:gd name="f1053" fmla="val 564"/>
                <a:gd name="f1054" fmla="val 583"/>
                <a:gd name="f1055" fmla="val 361"/>
                <a:gd name="f1056" fmla="val 315"/>
                <a:gd name="f1057" fmla="val 541"/>
                <a:gd name="f1058" fmla="val 270"/>
                <a:gd name="f1059" fmla="val 239"/>
                <a:gd name="f1060" fmla="val 520"/>
                <a:gd name="f1061" fmla="val 208"/>
                <a:gd name="f1062" fmla="val 495"/>
                <a:gd name="f1063" fmla="val 477"/>
                <a:gd name="f1064" fmla="val 88"/>
                <a:gd name="f1065" fmla="val 382"/>
                <a:gd name="f1066" fmla="val 89"/>
                <a:gd name="f1067" fmla="val 91"/>
                <a:gd name="f1068" fmla="val 348"/>
                <a:gd name="f1069" fmla="val 82"/>
                <a:gd name="f1070" fmla="val 73"/>
                <a:gd name="f1071" fmla="val 66"/>
                <a:gd name="f1072" fmla="val 414"/>
                <a:gd name="f1073" fmla="val 54"/>
                <a:gd name="f1074" fmla="val 450"/>
                <a:gd name="f1075" fmla="val 60"/>
                <a:gd name="f1076" fmla="val 63"/>
                <a:gd name="f1077" fmla="val 67"/>
                <a:gd name="f1078" fmla="val 501"/>
                <a:gd name="f1079" fmla="val 523"/>
                <a:gd name="f1080" fmla="val 92"/>
                <a:gd name="f1081" fmla="val 105"/>
                <a:gd name="f1082" fmla="val 511"/>
                <a:gd name="f1083" fmla="val 51"/>
                <a:gd name="f1084" fmla="val 476"/>
                <a:gd name="f1085" fmla="val 38"/>
                <a:gd name="f1086" fmla="val 35"/>
                <a:gd name="f1087" fmla="val 439"/>
                <a:gd name="f1088" fmla="val 7"/>
                <a:gd name="f1089" fmla="val 3"/>
                <a:gd name="f1090" fmla="val 498"/>
                <a:gd name="f1091" fmla="val 1"/>
                <a:gd name="f1092" fmla="val 5"/>
                <a:gd name="f1093" fmla="+- 0 0 -90"/>
                <a:gd name="f1094" fmla="*/ f4 1 1120"/>
                <a:gd name="f1095" fmla="*/ f5 1 3826"/>
                <a:gd name="f1096" fmla="+- f8 0 f6"/>
                <a:gd name="f1097" fmla="+- f7 0 f6"/>
                <a:gd name="f1098" fmla="*/ f1093 f0 1"/>
                <a:gd name="f1099" fmla="*/ f1097 1 1120"/>
                <a:gd name="f1100" fmla="*/ f1096 1 3826"/>
                <a:gd name="f1101" fmla="*/ 775 f1097 1"/>
                <a:gd name="f1102" fmla="*/ 189 f1096 1"/>
                <a:gd name="f1103" fmla="*/ 853 f1097 1"/>
                <a:gd name="f1104" fmla="*/ 295 f1096 1"/>
                <a:gd name="f1105" fmla="*/ 1004 f1097 1"/>
                <a:gd name="f1106" fmla="*/ 516 f1096 1"/>
                <a:gd name="f1107" fmla="*/ 1101 f1097 1"/>
                <a:gd name="f1108" fmla="*/ 642 f1096 1"/>
                <a:gd name="f1109" fmla="*/ 925 f1097 1"/>
                <a:gd name="f1110" fmla="*/ 848 f1096 1"/>
                <a:gd name="f1111" fmla="*/ 903 f1097 1"/>
                <a:gd name="f1112" fmla="*/ 996 f1096 1"/>
                <a:gd name="f1113" fmla="*/ 928 f1097 1"/>
                <a:gd name="f1114" fmla="*/ 1206 f1096 1"/>
                <a:gd name="f1115" fmla="*/ 888 f1097 1"/>
                <a:gd name="f1116" fmla="*/ 1395 f1096 1"/>
                <a:gd name="f1117" fmla="*/ 824 f1097 1"/>
                <a:gd name="f1118" fmla="*/ 1705 f1096 1"/>
                <a:gd name="f1119" fmla="*/ 753 f1097 1"/>
                <a:gd name="f1120" fmla="*/ 2188 f1096 1"/>
                <a:gd name="f1121" fmla="*/ 742 f1097 1"/>
                <a:gd name="f1122" fmla="*/ 2450 f1096 1"/>
                <a:gd name="f1123" fmla="*/ 705 f1097 1"/>
                <a:gd name="f1124" fmla="*/ 2744 f1096 1"/>
                <a:gd name="f1125" fmla="*/ 632 f1097 1"/>
                <a:gd name="f1126" fmla="*/ 3023 f1096 1"/>
                <a:gd name="f1127" fmla="*/ 689 f1097 1"/>
                <a:gd name="f1128" fmla="*/ 3290 f1096 1"/>
                <a:gd name="f1129" fmla="*/ 626 f1097 1"/>
                <a:gd name="f1130" fmla="*/ 3488 f1096 1"/>
                <a:gd name="f1131" fmla="*/ 673 f1097 1"/>
                <a:gd name="f1132" fmla="*/ 3824 f1096 1"/>
                <a:gd name="f1133" fmla="*/ 561 f1097 1"/>
                <a:gd name="f1134" fmla="*/ 3768 f1096 1"/>
                <a:gd name="f1135" fmla="*/ 470 f1097 1"/>
                <a:gd name="f1136" fmla="*/ 3642 f1096 1"/>
                <a:gd name="f1137" fmla="*/ 419 f1097 1"/>
                <a:gd name="f1138" fmla="*/ 3472 f1096 1"/>
                <a:gd name="f1139" fmla="*/ 398 f1097 1"/>
                <a:gd name="f1140" fmla="*/ 3353 f1096 1"/>
                <a:gd name="f1141" fmla="*/ 360 f1097 1"/>
                <a:gd name="f1142" fmla="*/ 3221 f1096 1"/>
                <a:gd name="f1143" fmla="*/ 317 f1097 1"/>
                <a:gd name="f1144" fmla="*/ 3082 f1096 1"/>
                <a:gd name="f1145" fmla="*/ 269 f1097 1"/>
                <a:gd name="f1146" fmla="*/ 3021 f1096 1"/>
                <a:gd name="f1147" fmla="*/ 268 f1097 1"/>
                <a:gd name="f1148" fmla="*/ 2814 f1096 1"/>
                <a:gd name="f1149" fmla="*/ 276 f1097 1"/>
                <a:gd name="f1150" fmla="*/ 2646 f1096 1"/>
                <a:gd name="f1151" fmla="*/ 253 f1097 1"/>
                <a:gd name="f1152" fmla="*/ 2345 f1096 1"/>
                <a:gd name="f1153" fmla="*/ 266 f1097 1"/>
                <a:gd name="f1154" fmla="*/ 2092 f1096 1"/>
                <a:gd name="f1155" fmla="*/ 262 f1097 1"/>
                <a:gd name="f1156" fmla="*/ 1888 f1096 1"/>
                <a:gd name="f1157" fmla="*/ 1749 f1096 1"/>
                <a:gd name="f1158" fmla="*/ 187 f1097 1"/>
                <a:gd name="f1159" fmla="*/ 1586 f1096 1"/>
                <a:gd name="f1160" fmla="*/ 138 f1097 1"/>
                <a:gd name="f1161" fmla="*/ 1441 f1096 1"/>
                <a:gd name="f1162" fmla="*/ 1288 f1096 1"/>
                <a:gd name="f1163" fmla="*/ 157 f1097 1"/>
                <a:gd name="f1164" fmla="*/ 1147 f1096 1"/>
                <a:gd name="f1165" fmla="*/ 287 f1097 1"/>
                <a:gd name="f1166" fmla="*/ 1423 f1096 1"/>
                <a:gd name="f1167" fmla="*/ 213 f1097 1"/>
                <a:gd name="f1168" fmla="*/ 1158 f1096 1"/>
                <a:gd name="f1169" fmla="*/ 444 f1097 1"/>
                <a:gd name="f1170" fmla="*/ 949 f1096 1"/>
                <a:gd name="f1171" fmla="*/ 635 f1097 1"/>
                <a:gd name="f1172" fmla="*/ 1544 f1096 1"/>
                <a:gd name="f1173" fmla="*/ 558 f1097 1"/>
                <a:gd name="f1174" fmla="*/ 1091 f1096 1"/>
                <a:gd name="f1175" fmla="*/ 579 f1097 1"/>
                <a:gd name="f1176" fmla="*/ 930 f1096 1"/>
                <a:gd name="f1177" fmla="*/ 574 f1097 1"/>
                <a:gd name="f1178" fmla="*/ 682 f1096 1"/>
                <a:gd name="f1179" fmla="*/ 344 f1097 1"/>
                <a:gd name="f1180" fmla="*/ 192 f1096 1"/>
                <a:gd name="f1181" fmla="*/ 256 f1097 1"/>
                <a:gd name="f1182" fmla="*/ 264 f1096 1"/>
                <a:gd name="f1183" fmla="*/ 141 f1097 1"/>
                <a:gd name="f1184" fmla="*/ 224 f1096 1"/>
                <a:gd name="f1185" fmla="*/ 121 f1097 1"/>
                <a:gd name="f1186" fmla="*/ 372 f1096 1"/>
                <a:gd name="f1187" fmla="*/ 188 f1097 1"/>
                <a:gd name="f1188" fmla="*/ 254 f1096 1"/>
                <a:gd name="f1189" fmla="*/ 165 f1097 1"/>
                <a:gd name="f1190" fmla="*/ 367 f1096 1"/>
                <a:gd name="f1191" fmla="*/ 150 f1097 1"/>
                <a:gd name="f1192" fmla="*/ 318 f1096 1"/>
                <a:gd name="f1193" fmla="*/ 133 f1097 1"/>
                <a:gd name="f1194" fmla="*/ 497 f1096 1"/>
                <a:gd name="f1195" fmla="*/ 74 f1097 1"/>
                <a:gd name="f1196" fmla="*/ 794 f1096 1"/>
                <a:gd name="f1197" fmla="*/ 58 f1097 1"/>
                <a:gd name="f1198" fmla="*/ 656 f1096 1"/>
                <a:gd name="f1199" fmla="*/ 36 f1097 1"/>
                <a:gd name="f1200" fmla="*/ 579 f1096 1"/>
                <a:gd name="f1201" fmla="*/ 78 f1097 1"/>
                <a:gd name="f1202" fmla="*/ 444 f1096 1"/>
                <a:gd name="f1203" fmla="*/ 124 f1097 1"/>
                <a:gd name="f1204" fmla="*/ 171 f1096 1"/>
                <a:gd name="f1205" fmla="*/ 375 f1097 1"/>
                <a:gd name="f1206" fmla="*/ 8 f1096 1"/>
                <a:gd name="f1207" fmla="*/ 322 f1097 1"/>
                <a:gd name="f1208" fmla="*/ 102 f1096 1"/>
                <a:gd name="f1209" fmla="*/ 306 f1097 1"/>
                <a:gd name="f1210" fmla="*/ 132 f1096 1"/>
                <a:gd name="f1211" fmla="*/ 522 f1097 1"/>
                <a:gd name="f1212" fmla="*/ 271 f1096 1"/>
                <a:gd name="f1213" fmla="*/ 530 f1097 1"/>
                <a:gd name="f1214" fmla="*/ 239 f1096 1"/>
                <a:gd name="f1215" fmla="*/ 348 f1097 1"/>
                <a:gd name="f1216" fmla="*/ 82 f1096 1"/>
                <a:gd name="f1217" fmla="*/ 105 f1096 1"/>
                <a:gd name="f1218" fmla="*/ 498 f1097 1"/>
                <a:gd name="f1219" fmla="*/ 1 f1096 1"/>
                <a:gd name="f1220" fmla="*/ f1098 1 f3"/>
                <a:gd name="f1221" fmla="*/ f1101 1 1120"/>
                <a:gd name="f1222" fmla="*/ f1102 1 3826"/>
                <a:gd name="f1223" fmla="*/ f1103 1 1120"/>
                <a:gd name="f1224" fmla="*/ f1104 1 3826"/>
                <a:gd name="f1225" fmla="*/ f1105 1 1120"/>
                <a:gd name="f1226" fmla="*/ f1106 1 3826"/>
                <a:gd name="f1227" fmla="*/ f1107 1 1120"/>
                <a:gd name="f1228" fmla="*/ f1108 1 3826"/>
                <a:gd name="f1229" fmla="*/ f1109 1 1120"/>
                <a:gd name="f1230" fmla="*/ f1110 1 3826"/>
                <a:gd name="f1231" fmla="*/ f1111 1 1120"/>
                <a:gd name="f1232" fmla="*/ f1112 1 3826"/>
                <a:gd name="f1233" fmla="*/ f1113 1 1120"/>
                <a:gd name="f1234" fmla="*/ f1114 1 3826"/>
                <a:gd name="f1235" fmla="*/ f1115 1 1120"/>
                <a:gd name="f1236" fmla="*/ f1116 1 3826"/>
                <a:gd name="f1237" fmla="*/ f1117 1 1120"/>
                <a:gd name="f1238" fmla="*/ f1118 1 3826"/>
                <a:gd name="f1239" fmla="*/ f1119 1 1120"/>
                <a:gd name="f1240" fmla="*/ f1120 1 3826"/>
                <a:gd name="f1241" fmla="*/ f1121 1 1120"/>
                <a:gd name="f1242" fmla="*/ f1122 1 3826"/>
                <a:gd name="f1243" fmla="*/ f1123 1 1120"/>
                <a:gd name="f1244" fmla="*/ f1124 1 3826"/>
                <a:gd name="f1245" fmla="*/ f1125 1 1120"/>
                <a:gd name="f1246" fmla="*/ f1126 1 3826"/>
                <a:gd name="f1247" fmla="*/ f1127 1 1120"/>
                <a:gd name="f1248" fmla="*/ f1128 1 3826"/>
                <a:gd name="f1249" fmla="*/ f1129 1 1120"/>
                <a:gd name="f1250" fmla="*/ f1130 1 3826"/>
                <a:gd name="f1251" fmla="*/ f1131 1 1120"/>
                <a:gd name="f1252" fmla="*/ f1132 1 3826"/>
                <a:gd name="f1253" fmla="*/ f1133 1 1120"/>
                <a:gd name="f1254" fmla="*/ f1134 1 3826"/>
                <a:gd name="f1255" fmla="*/ f1135 1 1120"/>
                <a:gd name="f1256" fmla="*/ f1136 1 3826"/>
                <a:gd name="f1257" fmla="*/ f1137 1 1120"/>
                <a:gd name="f1258" fmla="*/ f1138 1 3826"/>
                <a:gd name="f1259" fmla="*/ f1139 1 1120"/>
                <a:gd name="f1260" fmla="*/ f1140 1 3826"/>
                <a:gd name="f1261" fmla="*/ f1141 1 1120"/>
                <a:gd name="f1262" fmla="*/ f1142 1 3826"/>
                <a:gd name="f1263" fmla="*/ f1143 1 1120"/>
                <a:gd name="f1264" fmla="*/ f1144 1 3826"/>
                <a:gd name="f1265" fmla="*/ f1145 1 1120"/>
                <a:gd name="f1266" fmla="*/ f1146 1 3826"/>
                <a:gd name="f1267" fmla="*/ f1147 1 1120"/>
                <a:gd name="f1268" fmla="*/ f1148 1 3826"/>
                <a:gd name="f1269" fmla="*/ f1149 1 1120"/>
                <a:gd name="f1270" fmla="*/ f1150 1 3826"/>
                <a:gd name="f1271" fmla="*/ f1151 1 1120"/>
                <a:gd name="f1272" fmla="*/ f1152 1 3826"/>
                <a:gd name="f1273" fmla="*/ f1153 1 1120"/>
                <a:gd name="f1274" fmla="*/ f1154 1 3826"/>
                <a:gd name="f1275" fmla="*/ f1155 1 1120"/>
                <a:gd name="f1276" fmla="*/ f1156 1 3826"/>
                <a:gd name="f1277" fmla="*/ f1157 1 3826"/>
                <a:gd name="f1278" fmla="*/ f1158 1 1120"/>
                <a:gd name="f1279" fmla="*/ f1159 1 3826"/>
                <a:gd name="f1280" fmla="*/ f1160 1 1120"/>
                <a:gd name="f1281" fmla="*/ f1161 1 3826"/>
                <a:gd name="f1282" fmla="*/ f1162 1 3826"/>
                <a:gd name="f1283" fmla="*/ f1163 1 1120"/>
                <a:gd name="f1284" fmla="*/ f1164 1 3826"/>
                <a:gd name="f1285" fmla="*/ f1165 1 1120"/>
                <a:gd name="f1286" fmla="*/ f1166 1 3826"/>
                <a:gd name="f1287" fmla="*/ f1167 1 1120"/>
                <a:gd name="f1288" fmla="*/ f1168 1 3826"/>
                <a:gd name="f1289" fmla="*/ f1169 1 1120"/>
                <a:gd name="f1290" fmla="*/ f1170 1 3826"/>
                <a:gd name="f1291" fmla="*/ f1171 1 1120"/>
                <a:gd name="f1292" fmla="*/ f1172 1 3826"/>
                <a:gd name="f1293" fmla="*/ f1173 1 1120"/>
                <a:gd name="f1294" fmla="*/ f1174 1 3826"/>
                <a:gd name="f1295" fmla="*/ f1175 1 1120"/>
                <a:gd name="f1296" fmla="*/ f1176 1 3826"/>
                <a:gd name="f1297" fmla="*/ f1177 1 1120"/>
                <a:gd name="f1298" fmla="*/ f1178 1 3826"/>
                <a:gd name="f1299" fmla="*/ f1179 1 1120"/>
                <a:gd name="f1300" fmla="*/ f1180 1 3826"/>
                <a:gd name="f1301" fmla="*/ f1181 1 1120"/>
                <a:gd name="f1302" fmla="*/ f1182 1 3826"/>
                <a:gd name="f1303" fmla="*/ f1183 1 1120"/>
                <a:gd name="f1304" fmla="*/ f1184 1 3826"/>
                <a:gd name="f1305" fmla="*/ f1185 1 1120"/>
                <a:gd name="f1306" fmla="*/ f1186 1 3826"/>
                <a:gd name="f1307" fmla="*/ f1187 1 1120"/>
                <a:gd name="f1308" fmla="*/ f1188 1 3826"/>
                <a:gd name="f1309" fmla="*/ f1189 1 1120"/>
                <a:gd name="f1310" fmla="*/ f1190 1 3826"/>
                <a:gd name="f1311" fmla="*/ f1191 1 1120"/>
                <a:gd name="f1312" fmla="*/ f1192 1 3826"/>
                <a:gd name="f1313" fmla="*/ f1193 1 1120"/>
                <a:gd name="f1314" fmla="*/ f1194 1 3826"/>
                <a:gd name="f1315" fmla="*/ f1195 1 1120"/>
                <a:gd name="f1316" fmla="*/ f1196 1 3826"/>
                <a:gd name="f1317" fmla="*/ f1197 1 1120"/>
                <a:gd name="f1318" fmla="*/ f1198 1 3826"/>
                <a:gd name="f1319" fmla="*/ f1199 1 1120"/>
                <a:gd name="f1320" fmla="*/ f1200 1 3826"/>
                <a:gd name="f1321" fmla="*/ f1201 1 1120"/>
                <a:gd name="f1322" fmla="*/ f1202 1 3826"/>
                <a:gd name="f1323" fmla="*/ f1203 1 1120"/>
                <a:gd name="f1324" fmla="*/ f1204 1 3826"/>
                <a:gd name="f1325" fmla="*/ f1205 1 1120"/>
                <a:gd name="f1326" fmla="*/ f1206 1 3826"/>
                <a:gd name="f1327" fmla="*/ f1207 1 1120"/>
                <a:gd name="f1328" fmla="*/ f1208 1 3826"/>
                <a:gd name="f1329" fmla="*/ f1209 1 1120"/>
                <a:gd name="f1330" fmla="*/ f1210 1 3826"/>
                <a:gd name="f1331" fmla="*/ f1211 1 1120"/>
                <a:gd name="f1332" fmla="*/ f1212 1 3826"/>
                <a:gd name="f1333" fmla="*/ f1213 1 1120"/>
                <a:gd name="f1334" fmla="*/ f1214 1 3826"/>
                <a:gd name="f1335" fmla="*/ f1215 1 1120"/>
                <a:gd name="f1336" fmla="*/ f1216 1 3826"/>
                <a:gd name="f1337" fmla="*/ f1217 1 3826"/>
                <a:gd name="f1338" fmla="*/ f1218 1 1120"/>
                <a:gd name="f1339" fmla="*/ f1219 1 3826"/>
                <a:gd name="f1340" fmla="*/ 0 1 f1099"/>
                <a:gd name="f1341" fmla="*/ f7 1 f1099"/>
                <a:gd name="f1342" fmla="*/ 0 1 f1100"/>
                <a:gd name="f1343" fmla="*/ f8 1 f1100"/>
                <a:gd name="f1344" fmla="+- f1220 0 f1"/>
                <a:gd name="f1345" fmla="*/ f1221 1 f1099"/>
                <a:gd name="f1346" fmla="*/ f1222 1 f1100"/>
                <a:gd name="f1347" fmla="*/ f1223 1 f1099"/>
                <a:gd name="f1348" fmla="*/ f1224 1 f1100"/>
                <a:gd name="f1349" fmla="*/ f1225 1 f1099"/>
                <a:gd name="f1350" fmla="*/ f1226 1 f1100"/>
                <a:gd name="f1351" fmla="*/ f1227 1 f1099"/>
                <a:gd name="f1352" fmla="*/ f1228 1 f1100"/>
                <a:gd name="f1353" fmla="*/ f1229 1 f1099"/>
                <a:gd name="f1354" fmla="*/ f1230 1 f1100"/>
                <a:gd name="f1355" fmla="*/ f1231 1 f1099"/>
                <a:gd name="f1356" fmla="*/ f1232 1 f1100"/>
                <a:gd name="f1357" fmla="*/ f1233 1 f1099"/>
                <a:gd name="f1358" fmla="*/ f1234 1 f1100"/>
                <a:gd name="f1359" fmla="*/ f1235 1 f1099"/>
                <a:gd name="f1360" fmla="*/ f1236 1 f1100"/>
                <a:gd name="f1361" fmla="*/ f1237 1 f1099"/>
                <a:gd name="f1362" fmla="*/ f1238 1 f1100"/>
                <a:gd name="f1363" fmla="*/ f1239 1 f1099"/>
                <a:gd name="f1364" fmla="*/ f1240 1 f1100"/>
                <a:gd name="f1365" fmla="*/ f1241 1 f1099"/>
                <a:gd name="f1366" fmla="*/ f1242 1 f1100"/>
                <a:gd name="f1367" fmla="*/ f1243 1 f1099"/>
                <a:gd name="f1368" fmla="*/ f1244 1 f1100"/>
                <a:gd name="f1369" fmla="*/ f1245 1 f1099"/>
                <a:gd name="f1370" fmla="*/ f1246 1 f1100"/>
                <a:gd name="f1371" fmla="*/ f1247 1 f1099"/>
                <a:gd name="f1372" fmla="*/ f1248 1 f1100"/>
                <a:gd name="f1373" fmla="*/ f1249 1 f1099"/>
                <a:gd name="f1374" fmla="*/ f1250 1 f1100"/>
                <a:gd name="f1375" fmla="*/ f1251 1 f1099"/>
                <a:gd name="f1376" fmla="*/ f1252 1 f1100"/>
                <a:gd name="f1377" fmla="*/ f1253 1 f1099"/>
                <a:gd name="f1378" fmla="*/ f1254 1 f1100"/>
                <a:gd name="f1379" fmla="*/ f1255 1 f1099"/>
                <a:gd name="f1380" fmla="*/ f1256 1 f1100"/>
                <a:gd name="f1381" fmla="*/ f1257 1 f1099"/>
                <a:gd name="f1382" fmla="*/ f1258 1 f1100"/>
                <a:gd name="f1383" fmla="*/ f1259 1 f1099"/>
                <a:gd name="f1384" fmla="*/ f1260 1 f1100"/>
                <a:gd name="f1385" fmla="*/ f1261 1 f1099"/>
                <a:gd name="f1386" fmla="*/ f1262 1 f1100"/>
                <a:gd name="f1387" fmla="*/ f1263 1 f1099"/>
                <a:gd name="f1388" fmla="*/ f1264 1 f1100"/>
                <a:gd name="f1389" fmla="*/ f1265 1 f1099"/>
                <a:gd name="f1390" fmla="*/ f1266 1 f1100"/>
                <a:gd name="f1391" fmla="*/ f1267 1 f1099"/>
                <a:gd name="f1392" fmla="*/ f1268 1 f1100"/>
                <a:gd name="f1393" fmla="*/ f1269 1 f1099"/>
                <a:gd name="f1394" fmla="*/ f1270 1 f1100"/>
                <a:gd name="f1395" fmla="*/ f1271 1 f1099"/>
                <a:gd name="f1396" fmla="*/ f1272 1 f1100"/>
                <a:gd name="f1397" fmla="*/ f1273 1 f1099"/>
                <a:gd name="f1398" fmla="*/ f1274 1 f1100"/>
                <a:gd name="f1399" fmla="*/ f1275 1 f1099"/>
                <a:gd name="f1400" fmla="*/ f1276 1 f1100"/>
                <a:gd name="f1401" fmla="*/ f1277 1 f1100"/>
                <a:gd name="f1402" fmla="*/ f1278 1 f1099"/>
                <a:gd name="f1403" fmla="*/ f1279 1 f1100"/>
                <a:gd name="f1404" fmla="*/ f1280 1 f1099"/>
                <a:gd name="f1405" fmla="*/ f1281 1 f1100"/>
                <a:gd name="f1406" fmla="*/ f1282 1 f1100"/>
                <a:gd name="f1407" fmla="*/ f1283 1 f1099"/>
                <a:gd name="f1408" fmla="*/ f1284 1 f1100"/>
                <a:gd name="f1409" fmla="*/ f1285 1 f1099"/>
                <a:gd name="f1410" fmla="*/ f1286 1 f1100"/>
                <a:gd name="f1411" fmla="*/ f1287 1 f1099"/>
                <a:gd name="f1412" fmla="*/ f1288 1 f1100"/>
                <a:gd name="f1413" fmla="*/ f1289 1 f1099"/>
                <a:gd name="f1414" fmla="*/ f1290 1 f1100"/>
                <a:gd name="f1415" fmla="*/ f1291 1 f1099"/>
                <a:gd name="f1416" fmla="*/ f1292 1 f1100"/>
                <a:gd name="f1417" fmla="*/ f1293 1 f1099"/>
                <a:gd name="f1418" fmla="*/ f1294 1 f1100"/>
                <a:gd name="f1419" fmla="*/ f1295 1 f1099"/>
                <a:gd name="f1420" fmla="*/ f1296 1 f1100"/>
                <a:gd name="f1421" fmla="*/ f1297 1 f1099"/>
                <a:gd name="f1422" fmla="*/ f1298 1 f1100"/>
                <a:gd name="f1423" fmla="*/ f1299 1 f1099"/>
                <a:gd name="f1424" fmla="*/ f1300 1 f1100"/>
                <a:gd name="f1425" fmla="*/ f1301 1 f1099"/>
                <a:gd name="f1426" fmla="*/ f1302 1 f1100"/>
                <a:gd name="f1427" fmla="*/ f1303 1 f1099"/>
                <a:gd name="f1428" fmla="*/ f1304 1 f1100"/>
                <a:gd name="f1429" fmla="*/ f1305 1 f1099"/>
                <a:gd name="f1430" fmla="*/ f1306 1 f1100"/>
                <a:gd name="f1431" fmla="*/ f1307 1 f1099"/>
                <a:gd name="f1432" fmla="*/ f1308 1 f1100"/>
                <a:gd name="f1433" fmla="*/ f1309 1 f1099"/>
                <a:gd name="f1434" fmla="*/ f1310 1 f1100"/>
                <a:gd name="f1435" fmla="*/ f1311 1 f1099"/>
                <a:gd name="f1436" fmla="*/ f1312 1 f1100"/>
                <a:gd name="f1437" fmla="*/ f1313 1 f1099"/>
                <a:gd name="f1438" fmla="*/ f1314 1 f1100"/>
                <a:gd name="f1439" fmla="*/ f1315 1 f1099"/>
                <a:gd name="f1440" fmla="*/ f1316 1 f1100"/>
                <a:gd name="f1441" fmla="*/ f1317 1 f1099"/>
                <a:gd name="f1442" fmla="*/ f1318 1 f1100"/>
                <a:gd name="f1443" fmla="*/ f1319 1 f1099"/>
                <a:gd name="f1444" fmla="*/ f1320 1 f1100"/>
                <a:gd name="f1445" fmla="*/ f1321 1 f1099"/>
                <a:gd name="f1446" fmla="*/ f1322 1 f1100"/>
                <a:gd name="f1447" fmla="*/ f1323 1 f1099"/>
                <a:gd name="f1448" fmla="*/ f1324 1 f1100"/>
                <a:gd name="f1449" fmla="*/ f1325 1 f1099"/>
                <a:gd name="f1450" fmla="*/ f1326 1 f1100"/>
                <a:gd name="f1451" fmla="*/ f1327 1 f1099"/>
                <a:gd name="f1452" fmla="*/ f1328 1 f1100"/>
                <a:gd name="f1453" fmla="*/ f1329 1 f1099"/>
                <a:gd name="f1454" fmla="*/ f1330 1 f1100"/>
                <a:gd name="f1455" fmla="*/ f1331 1 f1099"/>
                <a:gd name="f1456" fmla="*/ f1332 1 f1100"/>
                <a:gd name="f1457" fmla="*/ f1333 1 f1099"/>
                <a:gd name="f1458" fmla="*/ f1334 1 f1100"/>
                <a:gd name="f1459" fmla="*/ f1335 1 f1099"/>
                <a:gd name="f1460" fmla="*/ f1336 1 f1100"/>
                <a:gd name="f1461" fmla="*/ f1337 1 f1100"/>
                <a:gd name="f1462" fmla="*/ f1338 1 f1099"/>
                <a:gd name="f1463" fmla="*/ f1339 1 f1100"/>
                <a:gd name="f1464" fmla="*/ f1340 f1094 1"/>
                <a:gd name="f1465" fmla="*/ f1341 f1094 1"/>
                <a:gd name="f1466" fmla="*/ f1343 f1095 1"/>
                <a:gd name="f1467" fmla="*/ f1342 f1095 1"/>
                <a:gd name="f1468" fmla="*/ f1345 f1094 1"/>
                <a:gd name="f1469" fmla="*/ f1346 f1095 1"/>
                <a:gd name="f1470" fmla="*/ f1347 f1094 1"/>
                <a:gd name="f1471" fmla="*/ f1348 f1095 1"/>
                <a:gd name="f1472" fmla="*/ f1349 f1094 1"/>
                <a:gd name="f1473" fmla="*/ f1350 f1095 1"/>
                <a:gd name="f1474" fmla="*/ f1351 f1094 1"/>
                <a:gd name="f1475" fmla="*/ f1352 f1095 1"/>
                <a:gd name="f1476" fmla="*/ f1353 f1094 1"/>
                <a:gd name="f1477" fmla="*/ f1354 f1095 1"/>
                <a:gd name="f1478" fmla="*/ f1355 f1094 1"/>
                <a:gd name="f1479" fmla="*/ f1356 f1095 1"/>
                <a:gd name="f1480" fmla="*/ f1357 f1094 1"/>
                <a:gd name="f1481" fmla="*/ f1358 f1095 1"/>
                <a:gd name="f1482" fmla="*/ f1359 f1094 1"/>
                <a:gd name="f1483" fmla="*/ f1360 f1095 1"/>
                <a:gd name="f1484" fmla="*/ f1361 f1094 1"/>
                <a:gd name="f1485" fmla="*/ f1362 f1095 1"/>
                <a:gd name="f1486" fmla="*/ f1363 f1094 1"/>
                <a:gd name="f1487" fmla="*/ f1364 f1095 1"/>
                <a:gd name="f1488" fmla="*/ f1365 f1094 1"/>
                <a:gd name="f1489" fmla="*/ f1366 f1095 1"/>
                <a:gd name="f1490" fmla="*/ f1367 f1094 1"/>
                <a:gd name="f1491" fmla="*/ f1368 f1095 1"/>
                <a:gd name="f1492" fmla="*/ f1369 f1094 1"/>
                <a:gd name="f1493" fmla="*/ f1370 f1095 1"/>
                <a:gd name="f1494" fmla="*/ f1371 f1094 1"/>
                <a:gd name="f1495" fmla="*/ f1372 f1095 1"/>
                <a:gd name="f1496" fmla="*/ f1373 f1094 1"/>
                <a:gd name="f1497" fmla="*/ f1374 f1095 1"/>
                <a:gd name="f1498" fmla="*/ f1375 f1094 1"/>
                <a:gd name="f1499" fmla="*/ f1376 f1095 1"/>
                <a:gd name="f1500" fmla="*/ f1377 f1094 1"/>
                <a:gd name="f1501" fmla="*/ f1378 f1095 1"/>
                <a:gd name="f1502" fmla="*/ f1379 f1094 1"/>
                <a:gd name="f1503" fmla="*/ f1380 f1095 1"/>
                <a:gd name="f1504" fmla="*/ f1381 f1094 1"/>
                <a:gd name="f1505" fmla="*/ f1382 f1095 1"/>
                <a:gd name="f1506" fmla="*/ f1383 f1094 1"/>
                <a:gd name="f1507" fmla="*/ f1384 f1095 1"/>
                <a:gd name="f1508" fmla="*/ f1385 f1094 1"/>
                <a:gd name="f1509" fmla="*/ f1386 f1095 1"/>
                <a:gd name="f1510" fmla="*/ f1387 f1094 1"/>
                <a:gd name="f1511" fmla="*/ f1388 f1095 1"/>
                <a:gd name="f1512" fmla="*/ f1389 f1094 1"/>
                <a:gd name="f1513" fmla="*/ f1390 f1095 1"/>
                <a:gd name="f1514" fmla="*/ f1391 f1094 1"/>
                <a:gd name="f1515" fmla="*/ f1392 f1095 1"/>
                <a:gd name="f1516" fmla="*/ f1393 f1094 1"/>
                <a:gd name="f1517" fmla="*/ f1394 f1095 1"/>
                <a:gd name="f1518" fmla="*/ f1395 f1094 1"/>
                <a:gd name="f1519" fmla="*/ f1396 f1095 1"/>
                <a:gd name="f1520" fmla="*/ f1397 f1094 1"/>
                <a:gd name="f1521" fmla="*/ f1398 f1095 1"/>
                <a:gd name="f1522" fmla="*/ f1399 f1094 1"/>
                <a:gd name="f1523" fmla="*/ f1400 f1095 1"/>
                <a:gd name="f1524" fmla="*/ f1401 f1095 1"/>
                <a:gd name="f1525" fmla="*/ f1402 f1094 1"/>
                <a:gd name="f1526" fmla="*/ f1403 f1095 1"/>
                <a:gd name="f1527" fmla="*/ f1404 f1094 1"/>
                <a:gd name="f1528" fmla="*/ f1405 f1095 1"/>
                <a:gd name="f1529" fmla="*/ f1406 f1095 1"/>
                <a:gd name="f1530" fmla="*/ f1407 f1094 1"/>
                <a:gd name="f1531" fmla="*/ f1408 f1095 1"/>
                <a:gd name="f1532" fmla="*/ f1409 f1094 1"/>
                <a:gd name="f1533" fmla="*/ f1410 f1095 1"/>
                <a:gd name="f1534" fmla="*/ f1411 f1094 1"/>
                <a:gd name="f1535" fmla="*/ f1412 f1095 1"/>
                <a:gd name="f1536" fmla="*/ f1413 f1094 1"/>
                <a:gd name="f1537" fmla="*/ f1414 f1095 1"/>
                <a:gd name="f1538" fmla="*/ f1415 f1094 1"/>
                <a:gd name="f1539" fmla="*/ f1416 f1095 1"/>
                <a:gd name="f1540" fmla="*/ f1417 f1094 1"/>
                <a:gd name="f1541" fmla="*/ f1418 f1095 1"/>
                <a:gd name="f1542" fmla="*/ f1419 f1094 1"/>
                <a:gd name="f1543" fmla="*/ f1420 f1095 1"/>
                <a:gd name="f1544" fmla="*/ f1421 f1094 1"/>
                <a:gd name="f1545" fmla="*/ f1422 f1095 1"/>
                <a:gd name="f1546" fmla="*/ f1423 f1094 1"/>
                <a:gd name="f1547" fmla="*/ f1424 f1095 1"/>
                <a:gd name="f1548" fmla="*/ f1425 f1094 1"/>
                <a:gd name="f1549" fmla="*/ f1426 f1095 1"/>
                <a:gd name="f1550" fmla="*/ f1427 f1094 1"/>
                <a:gd name="f1551" fmla="*/ f1428 f1095 1"/>
                <a:gd name="f1552" fmla="*/ f1429 f1094 1"/>
                <a:gd name="f1553" fmla="*/ f1430 f1095 1"/>
                <a:gd name="f1554" fmla="*/ f1431 f1094 1"/>
                <a:gd name="f1555" fmla="*/ f1432 f1095 1"/>
                <a:gd name="f1556" fmla="*/ f1433 f1094 1"/>
                <a:gd name="f1557" fmla="*/ f1434 f1095 1"/>
                <a:gd name="f1558" fmla="*/ f1435 f1094 1"/>
                <a:gd name="f1559" fmla="*/ f1436 f1095 1"/>
                <a:gd name="f1560" fmla="*/ f1437 f1094 1"/>
                <a:gd name="f1561" fmla="*/ f1438 f1095 1"/>
                <a:gd name="f1562" fmla="*/ f1439 f1094 1"/>
                <a:gd name="f1563" fmla="*/ f1440 f1095 1"/>
                <a:gd name="f1564" fmla="*/ f1441 f1094 1"/>
                <a:gd name="f1565" fmla="*/ f1442 f1095 1"/>
                <a:gd name="f1566" fmla="*/ f1443 f1094 1"/>
                <a:gd name="f1567" fmla="*/ f1444 f1095 1"/>
                <a:gd name="f1568" fmla="*/ f1445 f1094 1"/>
                <a:gd name="f1569" fmla="*/ f1446 f1095 1"/>
                <a:gd name="f1570" fmla="*/ f1447 f1094 1"/>
                <a:gd name="f1571" fmla="*/ f1448 f1095 1"/>
                <a:gd name="f1572" fmla="*/ f1449 f1094 1"/>
                <a:gd name="f1573" fmla="*/ f1450 f1095 1"/>
                <a:gd name="f1574" fmla="*/ f1451 f1094 1"/>
                <a:gd name="f1575" fmla="*/ f1452 f1095 1"/>
                <a:gd name="f1576" fmla="*/ f1453 f1094 1"/>
                <a:gd name="f1577" fmla="*/ f1454 f1095 1"/>
                <a:gd name="f1578" fmla="*/ f1455 f1094 1"/>
                <a:gd name="f1579" fmla="*/ f1456 f1095 1"/>
                <a:gd name="f1580" fmla="*/ f1457 f1094 1"/>
                <a:gd name="f1581" fmla="*/ f1458 f1095 1"/>
                <a:gd name="f1582" fmla="*/ f1459 f1094 1"/>
                <a:gd name="f1583" fmla="*/ f1460 f1095 1"/>
                <a:gd name="f1584" fmla="*/ f1461 f1095 1"/>
                <a:gd name="f1585" fmla="*/ f1462 f1094 1"/>
                <a:gd name="f1586" fmla="*/ f1463 f1095 1"/>
              </a:gdLst>
              <a:ahLst/>
              <a:cxnLst>
                <a:cxn ang="3cd4">
                  <a:pos x="hc" y="t"/>
                </a:cxn>
                <a:cxn ang="0">
                  <a:pos x="r" y="vc"/>
                </a:cxn>
                <a:cxn ang="cd4">
                  <a:pos x="hc" y="b"/>
                </a:cxn>
                <a:cxn ang="cd2">
                  <a:pos x="l" y="vc"/>
                </a:cxn>
                <a:cxn ang="f1344">
                  <a:pos x="f1468" y="f1469"/>
                </a:cxn>
                <a:cxn ang="f1344">
                  <a:pos x="f1470" y="f1471"/>
                </a:cxn>
                <a:cxn ang="f1344">
                  <a:pos x="f1472" y="f1473"/>
                </a:cxn>
                <a:cxn ang="f1344">
                  <a:pos x="f1474" y="f1475"/>
                </a:cxn>
                <a:cxn ang="f1344">
                  <a:pos x="f1476" y="f1477"/>
                </a:cxn>
                <a:cxn ang="f1344">
                  <a:pos x="f1478" y="f1479"/>
                </a:cxn>
                <a:cxn ang="f1344">
                  <a:pos x="f1480" y="f1481"/>
                </a:cxn>
                <a:cxn ang="f1344">
                  <a:pos x="f1482" y="f1483"/>
                </a:cxn>
                <a:cxn ang="f1344">
                  <a:pos x="f1484" y="f1485"/>
                </a:cxn>
                <a:cxn ang="f1344">
                  <a:pos x="f1486" y="f1487"/>
                </a:cxn>
                <a:cxn ang="f1344">
                  <a:pos x="f1488" y="f1489"/>
                </a:cxn>
                <a:cxn ang="f1344">
                  <a:pos x="f1490" y="f1491"/>
                </a:cxn>
                <a:cxn ang="f1344">
                  <a:pos x="f1492" y="f1493"/>
                </a:cxn>
                <a:cxn ang="f1344">
                  <a:pos x="f1494" y="f1495"/>
                </a:cxn>
                <a:cxn ang="f1344">
                  <a:pos x="f1496" y="f1497"/>
                </a:cxn>
                <a:cxn ang="f1344">
                  <a:pos x="f1498" y="f1499"/>
                </a:cxn>
                <a:cxn ang="f1344">
                  <a:pos x="f1500" y="f1501"/>
                </a:cxn>
                <a:cxn ang="f1344">
                  <a:pos x="f1502" y="f1503"/>
                </a:cxn>
                <a:cxn ang="f1344">
                  <a:pos x="f1504" y="f1505"/>
                </a:cxn>
                <a:cxn ang="f1344">
                  <a:pos x="f1506" y="f1507"/>
                </a:cxn>
                <a:cxn ang="f1344">
                  <a:pos x="f1508" y="f1509"/>
                </a:cxn>
                <a:cxn ang="f1344">
                  <a:pos x="f1510" y="f1511"/>
                </a:cxn>
                <a:cxn ang="f1344">
                  <a:pos x="f1512" y="f1513"/>
                </a:cxn>
                <a:cxn ang="f1344">
                  <a:pos x="f1514" y="f1515"/>
                </a:cxn>
                <a:cxn ang="f1344">
                  <a:pos x="f1516" y="f1517"/>
                </a:cxn>
                <a:cxn ang="f1344">
                  <a:pos x="f1518" y="f1519"/>
                </a:cxn>
                <a:cxn ang="f1344">
                  <a:pos x="f1520" y="f1521"/>
                </a:cxn>
                <a:cxn ang="f1344">
                  <a:pos x="f1522" y="f1523"/>
                </a:cxn>
                <a:cxn ang="f1344">
                  <a:pos x="f1522" y="f1524"/>
                </a:cxn>
                <a:cxn ang="f1344">
                  <a:pos x="f1525" y="f1526"/>
                </a:cxn>
                <a:cxn ang="f1344">
                  <a:pos x="f1527" y="f1528"/>
                </a:cxn>
                <a:cxn ang="f1344">
                  <a:pos x="f1527" y="f1529"/>
                </a:cxn>
                <a:cxn ang="f1344">
                  <a:pos x="f1530" y="f1531"/>
                </a:cxn>
                <a:cxn ang="f1344">
                  <a:pos x="f1532" y="f1533"/>
                </a:cxn>
                <a:cxn ang="f1344">
                  <a:pos x="f1534" y="f1535"/>
                </a:cxn>
                <a:cxn ang="f1344">
                  <a:pos x="f1536" y="f1537"/>
                </a:cxn>
                <a:cxn ang="f1344">
                  <a:pos x="f1538" y="f1539"/>
                </a:cxn>
                <a:cxn ang="f1344">
                  <a:pos x="f1540" y="f1541"/>
                </a:cxn>
                <a:cxn ang="f1344">
                  <a:pos x="f1542" y="f1543"/>
                </a:cxn>
                <a:cxn ang="f1344">
                  <a:pos x="f1544" y="f1545"/>
                </a:cxn>
                <a:cxn ang="f1344">
                  <a:pos x="f1546" y="f1547"/>
                </a:cxn>
                <a:cxn ang="f1344">
                  <a:pos x="f1548" y="f1549"/>
                </a:cxn>
                <a:cxn ang="f1344">
                  <a:pos x="f1550" y="f1551"/>
                </a:cxn>
                <a:cxn ang="f1344">
                  <a:pos x="f1552" y="f1553"/>
                </a:cxn>
                <a:cxn ang="f1344">
                  <a:pos x="f1554" y="f1555"/>
                </a:cxn>
                <a:cxn ang="f1344">
                  <a:pos x="f1556" y="f1557"/>
                </a:cxn>
                <a:cxn ang="f1344">
                  <a:pos x="f1558" y="f1559"/>
                </a:cxn>
                <a:cxn ang="f1344">
                  <a:pos x="f1560" y="f1561"/>
                </a:cxn>
                <a:cxn ang="f1344">
                  <a:pos x="f1562" y="f1563"/>
                </a:cxn>
                <a:cxn ang="f1344">
                  <a:pos x="f1564" y="f1565"/>
                </a:cxn>
                <a:cxn ang="f1344">
                  <a:pos x="f1566" y="f1567"/>
                </a:cxn>
                <a:cxn ang="f1344">
                  <a:pos x="f1568" y="f1569"/>
                </a:cxn>
                <a:cxn ang="f1344">
                  <a:pos x="f1570" y="f1571"/>
                </a:cxn>
                <a:cxn ang="f1344">
                  <a:pos x="f1572" y="f1573"/>
                </a:cxn>
                <a:cxn ang="f1344">
                  <a:pos x="f1574" y="f1575"/>
                </a:cxn>
                <a:cxn ang="f1344">
                  <a:pos x="f1576" y="f1577"/>
                </a:cxn>
                <a:cxn ang="f1344">
                  <a:pos x="f1578" y="f1579"/>
                </a:cxn>
                <a:cxn ang="f1344">
                  <a:pos x="f1580" y="f1581"/>
                </a:cxn>
                <a:cxn ang="f1344">
                  <a:pos x="f1582" y="f1583"/>
                </a:cxn>
                <a:cxn ang="f1344">
                  <a:pos x="f1540" y="f1584"/>
                </a:cxn>
                <a:cxn ang="f1344">
                  <a:pos x="f1585" y="f1586"/>
                </a:cxn>
              </a:cxnLst>
              <a:rect l="f1464" t="f1467" r="f1465" b="f1466"/>
              <a:pathLst>
                <a:path w="1120" h="3826">
                  <a:moveTo>
                    <a:pt x="f9" y="f10"/>
                  </a:moveTo>
                  <a:lnTo>
                    <a:pt x="f11" y="f12"/>
                  </a:lnTo>
                  <a:lnTo>
                    <a:pt x="f13" y="f14"/>
                  </a:lnTo>
                  <a:lnTo>
                    <a:pt x="f15" y="f16"/>
                  </a:lnTo>
                  <a:lnTo>
                    <a:pt x="f17" y="f18"/>
                  </a:lnTo>
                  <a:lnTo>
                    <a:pt x="f19" y="f20"/>
                  </a:lnTo>
                  <a:lnTo>
                    <a:pt x="f21" y="f22"/>
                  </a:lnTo>
                  <a:lnTo>
                    <a:pt x="f23" y="f24"/>
                  </a:lnTo>
                  <a:lnTo>
                    <a:pt x="f25" y="f26"/>
                  </a:lnTo>
                  <a:lnTo>
                    <a:pt x="f25"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4" y="f56"/>
                  </a:lnTo>
                  <a:lnTo>
                    <a:pt x="f57" y="f58"/>
                  </a:lnTo>
                  <a:lnTo>
                    <a:pt x="f57" y="f59"/>
                  </a:lnTo>
                  <a:lnTo>
                    <a:pt x="f57" y="f60"/>
                  </a:lnTo>
                  <a:lnTo>
                    <a:pt x="f54"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88" y="f89"/>
                  </a:lnTo>
                  <a:lnTo>
                    <a:pt x="f90" y="f91"/>
                  </a:lnTo>
                  <a:lnTo>
                    <a:pt x="f92" y="f93"/>
                  </a:lnTo>
                  <a:lnTo>
                    <a:pt x="f94" y="f95"/>
                  </a:lnTo>
                  <a:lnTo>
                    <a:pt x="f96" y="f97"/>
                  </a:lnTo>
                  <a:lnTo>
                    <a:pt x="f98" y="f99"/>
                  </a:lnTo>
                  <a:lnTo>
                    <a:pt x="f100" y="f101"/>
                  </a:lnTo>
                  <a:lnTo>
                    <a:pt x="f102" y="f103"/>
                  </a:lnTo>
                  <a:lnTo>
                    <a:pt x="f104" y="f105"/>
                  </a:lnTo>
                  <a:lnTo>
                    <a:pt x="f106" y="f107"/>
                  </a:lnTo>
                  <a:lnTo>
                    <a:pt x="f108" y="f109"/>
                  </a:lnTo>
                  <a:lnTo>
                    <a:pt x="f110" y="f111"/>
                  </a:lnTo>
                  <a:lnTo>
                    <a:pt x="f112" y="f113"/>
                  </a:lnTo>
                  <a:lnTo>
                    <a:pt x="f114" y="f115"/>
                  </a:lnTo>
                  <a:lnTo>
                    <a:pt x="f116" y="f117"/>
                  </a:lnTo>
                  <a:lnTo>
                    <a:pt x="f118" y="f119"/>
                  </a:lnTo>
                  <a:lnTo>
                    <a:pt x="f7" y="f120"/>
                  </a:lnTo>
                  <a:lnTo>
                    <a:pt x="f114" y="f121"/>
                  </a:lnTo>
                  <a:lnTo>
                    <a:pt x="f122" y="f123"/>
                  </a:lnTo>
                  <a:lnTo>
                    <a:pt x="f124" y="f125"/>
                  </a:lnTo>
                  <a:lnTo>
                    <a:pt x="f126" y="f17"/>
                  </a:lnTo>
                  <a:lnTo>
                    <a:pt x="f127" y="f120"/>
                  </a:lnTo>
                  <a:lnTo>
                    <a:pt x="f94" y="f128"/>
                  </a:lnTo>
                  <a:lnTo>
                    <a:pt x="f129" y="f130"/>
                  </a:lnTo>
                  <a:lnTo>
                    <a:pt x="f80" y="f131"/>
                  </a:lnTo>
                  <a:lnTo>
                    <a:pt x="f132" y="f133"/>
                  </a:lnTo>
                  <a:lnTo>
                    <a:pt x="f134" y="f135"/>
                  </a:lnTo>
                  <a:lnTo>
                    <a:pt x="f136" y="f137"/>
                  </a:lnTo>
                  <a:lnTo>
                    <a:pt x="f138" y="f139"/>
                  </a:lnTo>
                  <a:lnTo>
                    <a:pt x="f140" y="f36"/>
                  </a:lnTo>
                  <a:lnTo>
                    <a:pt x="f141" y="f142"/>
                  </a:lnTo>
                  <a:lnTo>
                    <a:pt x="f141" y="f143"/>
                  </a:lnTo>
                  <a:lnTo>
                    <a:pt x="f144" y="f145"/>
                  </a:lnTo>
                  <a:lnTo>
                    <a:pt x="f74" y="f146"/>
                  </a:lnTo>
                  <a:lnTo>
                    <a:pt x="f147" y="f148"/>
                  </a:lnTo>
                  <a:lnTo>
                    <a:pt x="f149" y="f150"/>
                  </a:lnTo>
                  <a:lnTo>
                    <a:pt x="f151" y="f152"/>
                  </a:lnTo>
                  <a:lnTo>
                    <a:pt x="f153" y="f154"/>
                  </a:lnTo>
                  <a:lnTo>
                    <a:pt x="f155" y="f156"/>
                  </a:lnTo>
                  <a:lnTo>
                    <a:pt x="f155" y="f157"/>
                  </a:lnTo>
                  <a:lnTo>
                    <a:pt x="f158" y="f153"/>
                  </a:lnTo>
                  <a:lnTo>
                    <a:pt x="f159" y="f134"/>
                  </a:lnTo>
                  <a:lnTo>
                    <a:pt x="f160" y="f161"/>
                  </a:lnTo>
                  <a:lnTo>
                    <a:pt x="f162" y="f163"/>
                  </a:lnTo>
                  <a:lnTo>
                    <a:pt x="f140" y="f164"/>
                  </a:lnTo>
                  <a:lnTo>
                    <a:pt x="f165" y="f166"/>
                  </a:lnTo>
                  <a:lnTo>
                    <a:pt x="f167" y="f168"/>
                  </a:lnTo>
                  <a:lnTo>
                    <a:pt x="f70" y="f169"/>
                  </a:lnTo>
                  <a:lnTo>
                    <a:pt x="f70" y="f170"/>
                  </a:lnTo>
                  <a:lnTo>
                    <a:pt x="f171" y="f172"/>
                  </a:lnTo>
                  <a:lnTo>
                    <a:pt x="f173" y="f174"/>
                  </a:lnTo>
                  <a:lnTo>
                    <a:pt x="f175" y="f176"/>
                  </a:lnTo>
                  <a:lnTo>
                    <a:pt x="f140" y="f177"/>
                  </a:lnTo>
                  <a:lnTo>
                    <a:pt x="f178" y="f179"/>
                  </a:lnTo>
                  <a:lnTo>
                    <a:pt x="f180" y="f181"/>
                  </a:lnTo>
                  <a:lnTo>
                    <a:pt x="f160" y="f182"/>
                  </a:lnTo>
                  <a:lnTo>
                    <a:pt x="f160" y="f183"/>
                  </a:lnTo>
                  <a:lnTo>
                    <a:pt x="f160" y="f184"/>
                  </a:lnTo>
                  <a:lnTo>
                    <a:pt x="f160" y="f185"/>
                  </a:lnTo>
                  <a:lnTo>
                    <a:pt x="f186" y="f187"/>
                  </a:lnTo>
                  <a:lnTo>
                    <a:pt x="f186" y="f188"/>
                  </a:lnTo>
                  <a:lnTo>
                    <a:pt x="f178" y="f189"/>
                  </a:lnTo>
                  <a:lnTo>
                    <a:pt x="f162" y="f190"/>
                  </a:lnTo>
                  <a:lnTo>
                    <a:pt x="f191" y="f192"/>
                  </a:lnTo>
                  <a:lnTo>
                    <a:pt x="f175" y="f193"/>
                  </a:lnTo>
                  <a:lnTo>
                    <a:pt x="f194" y="f195"/>
                  </a:lnTo>
                  <a:lnTo>
                    <a:pt x="f196" y="f197"/>
                  </a:lnTo>
                  <a:lnTo>
                    <a:pt x="f198" y="f199"/>
                  </a:lnTo>
                  <a:lnTo>
                    <a:pt x="f200" y="f201"/>
                  </a:lnTo>
                  <a:lnTo>
                    <a:pt x="f202" y="f203"/>
                  </a:lnTo>
                  <a:lnTo>
                    <a:pt x="f204" y="f205"/>
                  </a:lnTo>
                  <a:lnTo>
                    <a:pt x="f206" y="f207"/>
                  </a:lnTo>
                  <a:lnTo>
                    <a:pt x="f208" y="f209"/>
                  </a:lnTo>
                  <a:lnTo>
                    <a:pt x="f171" y="f210"/>
                  </a:lnTo>
                  <a:lnTo>
                    <a:pt x="f175" y="f211"/>
                  </a:lnTo>
                  <a:lnTo>
                    <a:pt x="f175" y="f212"/>
                  </a:lnTo>
                  <a:lnTo>
                    <a:pt x="f196" y="f213"/>
                  </a:lnTo>
                  <a:lnTo>
                    <a:pt x="f214" y="f215"/>
                  </a:lnTo>
                  <a:lnTo>
                    <a:pt x="f66" y="f216"/>
                  </a:lnTo>
                  <a:lnTo>
                    <a:pt x="f217" y="f218"/>
                  </a:lnTo>
                  <a:lnTo>
                    <a:pt x="f217" y="f219"/>
                  </a:lnTo>
                  <a:lnTo>
                    <a:pt x="f220" y="f221"/>
                  </a:lnTo>
                  <a:lnTo>
                    <a:pt x="f62" y="f222"/>
                  </a:lnTo>
                  <a:lnTo>
                    <a:pt x="f223" y="f224"/>
                  </a:lnTo>
                  <a:lnTo>
                    <a:pt x="f48" y="f225"/>
                  </a:lnTo>
                  <a:lnTo>
                    <a:pt x="f226" y="f227"/>
                  </a:lnTo>
                  <a:lnTo>
                    <a:pt x="f46" y="f228"/>
                  </a:lnTo>
                  <a:lnTo>
                    <a:pt x="f229" y="f230"/>
                  </a:lnTo>
                  <a:lnTo>
                    <a:pt x="f231" y="f232"/>
                  </a:lnTo>
                  <a:lnTo>
                    <a:pt x="f233" y="f234"/>
                  </a:lnTo>
                  <a:lnTo>
                    <a:pt x="f235" y="f236"/>
                  </a:lnTo>
                  <a:lnTo>
                    <a:pt x="f237" y="f238"/>
                  </a:lnTo>
                  <a:lnTo>
                    <a:pt x="f237" y="f239"/>
                  </a:lnTo>
                  <a:lnTo>
                    <a:pt x="f240" y="f241"/>
                  </a:lnTo>
                  <a:lnTo>
                    <a:pt x="f242" y="f243"/>
                  </a:lnTo>
                  <a:lnTo>
                    <a:pt x="f244" y="f245"/>
                  </a:lnTo>
                  <a:lnTo>
                    <a:pt x="f244" y="f246"/>
                  </a:lnTo>
                  <a:lnTo>
                    <a:pt x="f247" y="f248"/>
                  </a:lnTo>
                  <a:lnTo>
                    <a:pt x="f249" y="f250"/>
                  </a:lnTo>
                  <a:lnTo>
                    <a:pt x="f251" y="f252"/>
                  </a:lnTo>
                  <a:lnTo>
                    <a:pt x="f253" y="f254"/>
                  </a:lnTo>
                  <a:lnTo>
                    <a:pt x="f255" y="f256"/>
                  </a:lnTo>
                  <a:lnTo>
                    <a:pt x="f257" y="f258"/>
                  </a:lnTo>
                  <a:lnTo>
                    <a:pt x="f259" y="f260"/>
                  </a:lnTo>
                  <a:lnTo>
                    <a:pt x="f261" y="f262"/>
                  </a:lnTo>
                  <a:lnTo>
                    <a:pt x="f263" y="f264"/>
                  </a:lnTo>
                  <a:lnTo>
                    <a:pt x="f265" y="f266"/>
                  </a:lnTo>
                  <a:lnTo>
                    <a:pt x="f267" y="f268"/>
                  </a:lnTo>
                  <a:lnTo>
                    <a:pt x="f34" y="f269"/>
                  </a:lnTo>
                  <a:lnTo>
                    <a:pt x="f270" y="f271"/>
                  </a:lnTo>
                  <a:lnTo>
                    <a:pt x="f272" y="f273"/>
                  </a:lnTo>
                  <a:lnTo>
                    <a:pt x="f249" y="f274"/>
                  </a:lnTo>
                  <a:lnTo>
                    <a:pt x="f275" y="f276"/>
                  </a:lnTo>
                  <a:lnTo>
                    <a:pt x="f277" y="f278"/>
                  </a:lnTo>
                  <a:lnTo>
                    <a:pt x="f279" y="f280"/>
                  </a:lnTo>
                  <a:lnTo>
                    <a:pt x="f281" y="f282"/>
                  </a:lnTo>
                  <a:lnTo>
                    <a:pt x="f253" y="f283"/>
                  </a:lnTo>
                  <a:lnTo>
                    <a:pt x="f284" y="f285"/>
                  </a:lnTo>
                  <a:lnTo>
                    <a:pt x="f286" y="f276"/>
                  </a:lnTo>
                  <a:lnTo>
                    <a:pt x="f287" y="f288"/>
                  </a:lnTo>
                  <a:lnTo>
                    <a:pt x="f255" y="f289"/>
                  </a:lnTo>
                  <a:lnTo>
                    <a:pt x="f284" y="f290"/>
                  </a:lnTo>
                  <a:lnTo>
                    <a:pt x="f291" y="f292"/>
                  </a:lnTo>
                  <a:lnTo>
                    <a:pt x="f28" y="f293"/>
                  </a:lnTo>
                  <a:lnTo>
                    <a:pt x="f294" y="f295"/>
                  </a:lnTo>
                  <a:lnTo>
                    <a:pt x="f265" y="f296"/>
                  </a:lnTo>
                  <a:lnTo>
                    <a:pt x="f255" y="f297"/>
                  </a:lnTo>
                  <a:lnTo>
                    <a:pt x="f263" y="f298"/>
                  </a:lnTo>
                  <a:lnTo>
                    <a:pt x="f257" y="f299"/>
                  </a:lnTo>
                  <a:lnTo>
                    <a:pt x="f259" y="f300"/>
                  </a:lnTo>
                  <a:lnTo>
                    <a:pt x="f301" y="f297"/>
                  </a:lnTo>
                  <a:lnTo>
                    <a:pt x="f302" y="f303"/>
                  </a:lnTo>
                  <a:lnTo>
                    <a:pt x="f304" y="f305"/>
                  </a:lnTo>
                  <a:lnTo>
                    <a:pt x="f302" y="f306"/>
                  </a:lnTo>
                  <a:lnTo>
                    <a:pt x="f302" y="f307"/>
                  </a:lnTo>
                  <a:lnTo>
                    <a:pt x="f308" y="f309"/>
                  </a:lnTo>
                  <a:lnTo>
                    <a:pt x="f308" y="f310"/>
                  </a:lnTo>
                  <a:lnTo>
                    <a:pt x="f304" y="f311"/>
                  </a:lnTo>
                  <a:lnTo>
                    <a:pt x="f312" y="f313"/>
                  </a:lnTo>
                  <a:lnTo>
                    <a:pt x="f314" y="f315"/>
                  </a:lnTo>
                  <a:lnTo>
                    <a:pt x="f316" y="f317"/>
                  </a:lnTo>
                  <a:lnTo>
                    <a:pt x="f131" y="f318"/>
                  </a:lnTo>
                  <a:lnTo>
                    <a:pt x="f130" y="f319"/>
                  </a:lnTo>
                  <a:lnTo>
                    <a:pt x="f320" y="f321"/>
                  </a:lnTo>
                  <a:lnTo>
                    <a:pt x="f322" y="f317"/>
                  </a:lnTo>
                  <a:lnTo>
                    <a:pt x="f121" y="f323"/>
                  </a:lnTo>
                  <a:lnTo>
                    <a:pt x="f324" y="f325"/>
                  </a:lnTo>
                  <a:lnTo>
                    <a:pt x="f326" y="f327"/>
                  </a:lnTo>
                  <a:lnTo>
                    <a:pt x="f326" y="f328"/>
                  </a:lnTo>
                  <a:lnTo>
                    <a:pt x="f329" y="f330"/>
                  </a:lnTo>
                  <a:lnTo>
                    <a:pt x="f329" y="f331"/>
                  </a:lnTo>
                  <a:lnTo>
                    <a:pt x="f332" y="f333"/>
                  </a:lnTo>
                  <a:lnTo>
                    <a:pt x="f332" y="f334"/>
                  </a:lnTo>
                  <a:lnTo>
                    <a:pt x="f335" y="f336"/>
                  </a:lnTo>
                  <a:lnTo>
                    <a:pt x="f337" y="f338"/>
                  </a:lnTo>
                  <a:lnTo>
                    <a:pt x="f339" y="f340"/>
                  </a:lnTo>
                  <a:lnTo>
                    <a:pt x="f339" y="f341"/>
                  </a:lnTo>
                  <a:lnTo>
                    <a:pt x="f15" y="f342"/>
                  </a:lnTo>
                  <a:lnTo>
                    <a:pt x="f339" y="f343"/>
                  </a:lnTo>
                  <a:lnTo>
                    <a:pt x="f339" y="f344"/>
                  </a:lnTo>
                  <a:lnTo>
                    <a:pt x="f337" y="f345"/>
                  </a:lnTo>
                  <a:lnTo>
                    <a:pt x="f335" y="f346"/>
                  </a:lnTo>
                  <a:lnTo>
                    <a:pt x="f332" y="f347"/>
                  </a:lnTo>
                  <a:lnTo>
                    <a:pt x="f348" y="f349"/>
                  </a:lnTo>
                  <a:lnTo>
                    <a:pt x="f350" y="f351"/>
                  </a:lnTo>
                  <a:lnTo>
                    <a:pt x="f352" y="f353"/>
                  </a:lnTo>
                  <a:lnTo>
                    <a:pt x="f316" y="f354"/>
                  </a:lnTo>
                  <a:lnTo>
                    <a:pt x="f355" y="f356"/>
                  </a:lnTo>
                  <a:lnTo>
                    <a:pt x="f357" y="f358"/>
                  </a:lnTo>
                  <a:lnTo>
                    <a:pt x="f355" y="f359"/>
                  </a:lnTo>
                  <a:lnTo>
                    <a:pt x="f314" y="f360"/>
                  </a:lnTo>
                  <a:lnTo>
                    <a:pt x="f361" y="f362"/>
                  </a:lnTo>
                  <a:lnTo>
                    <a:pt x="f363" y="f364"/>
                  </a:lnTo>
                  <a:lnTo>
                    <a:pt x="f365" y="f364"/>
                  </a:lnTo>
                  <a:lnTo>
                    <a:pt x="f350" y="f362"/>
                  </a:lnTo>
                  <a:lnTo>
                    <a:pt x="f350" y="f366"/>
                  </a:lnTo>
                  <a:lnTo>
                    <a:pt x="f367" y="f368"/>
                  </a:lnTo>
                  <a:lnTo>
                    <a:pt x="f369" y="f370"/>
                  </a:lnTo>
                  <a:lnTo>
                    <a:pt x="f371" y="f370"/>
                  </a:lnTo>
                  <a:lnTo>
                    <a:pt x="f372" y="f373"/>
                  </a:lnTo>
                  <a:lnTo>
                    <a:pt x="f374" y="f366"/>
                  </a:lnTo>
                  <a:lnTo>
                    <a:pt x="f374" y="f375"/>
                  </a:lnTo>
                  <a:lnTo>
                    <a:pt x="f376" y="f377"/>
                  </a:lnTo>
                  <a:lnTo>
                    <a:pt x="f337" y="f378"/>
                  </a:lnTo>
                  <a:lnTo>
                    <a:pt x="f15" y="f379"/>
                  </a:lnTo>
                  <a:lnTo>
                    <a:pt x="f111" y="f380"/>
                  </a:lnTo>
                  <a:lnTo>
                    <a:pt x="f381" y="f382"/>
                  </a:lnTo>
                  <a:lnTo>
                    <a:pt x="f113" y="f383"/>
                  </a:lnTo>
                  <a:lnTo>
                    <a:pt x="f372" y="f384"/>
                  </a:lnTo>
                  <a:lnTo>
                    <a:pt x="f125" y="f385"/>
                  </a:lnTo>
                  <a:lnTo>
                    <a:pt x="f348" y="f386"/>
                  </a:lnTo>
                  <a:lnTo>
                    <a:pt x="f322" y="f387"/>
                  </a:lnTo>
                  <a:lnTo>
                    <a:pt x="f350" y="f388"/>
                  </a:lnTo>
                  <a:lnTo>
                    <a:pt x="f365" y="f389"/>
                  </a:lnTo>
                  <a:lnTo>
                    <a:pt x="f19" y="f390"/>
                  </a:lnTo>
                  <a:lnTo>
                    <a:pt x="f131" y="f391"/>
                  </a:lnTo>
                  <a:lnTo>
                    <a:pt x="f316" y="f392"/>
                  </a:lnTo>
                  <a:lnTo>
                    <a:pt x="f393" y="f394"/>
                  </a:lnTo>
                  <a:lnTo>
                    <a:pt x="f395" y="f8"/>
                  </a:lnTo>
                  <a:lnTo>
                    <a:pt x="f350" y="f396"/>
                  </a:lnTo>
                  <a:lnTo>
                    <a:pt x="f322" y="f392"/>
                  </a:lnTo>
                  <a:lnTo>
                    <a:pt x="f397" y="f398"/>
                  </a:lnTo>
                  <a:lnTo>
                    <a:pt x="f399" y="f400"/>
                  </a:lnTo>
                  <a:lnTo>
                    <a:pt x="f401" y="f387"/>
                  </a:lnTo>
                  <a:lnTo>
                    <a:pt x="f402" y="f403"/>
                  </a:lnTo>
                  <a:lnTo>
                    <a:pt x="f404" y="f405"/>
                  </a:lnTo>
                  <a:lnTo>
                    <a:pt x="f406" y="f407"/>
                  </a:lnTo>
                  <a:lnTo>
                    <a:pt x="f408" y="f409"/>
                  </a:lnTo>
                  <a:lnTo>
                    <a:pt x="f109" y="f410"/>
                  </a:lnTo>
                  <a:lnTo>
                    <a:pt x="f411" y="f412"/>
                  </a:lnTo>
                  <a:lnTo>
                    <a:pt x="f406" y="f413"/>
                  </a:lnTo>
                  <a:lnTo>
                    <a:pt x="f397" y="f414"/>
                  </a:lnTo>
                  <a:lnTo>
                    <a:pt x="f415" y="f416"/>
                  </a:lnTo>
                  <a:lnTo>
                    <a:pt x="f417" y="f418"/>
                  </a:lnTo>
                  <a:lnTo>
                    <a:pt x="f419" y="f420"/>
                  </a:lnTo>
                  <a:lnTo>
                    <a:pt x="f421" y="f385"/>
                  </a:lnTo>
                  <a:lnTo>
                    <a:pt x="f422" y="f423"/>
                  </a:lnTo>
                  <a:lnTo>
                    <a:pt x="f424" y="f425"/>
                  </a:lnTo>
                  <a:lnTo>
                    <a:pt x="f426" y="f425"/>
                  </a:lnTo>
                  <a:lnTo>
                    <a:pt x="f427" y="f428"/>
                  </a:lnTo>
                  <a:lnTo>
                    <a:pt x="f427" y="f429"/>
                  </a:lnTo>
                  <a:lnTo>
                    <a:pt x="f430" y="f431"/>
                  </a:lnTo>
                  <a:lnTo>
                    <a:pt x="f432" y="f433"/>
                  </a:lnTo>
                  <a:lnTo>
                    <a:pt x="f434" y="f435"/>
                  </a:lnTo>
                  <a:lnTo>
                    <a:pt x="f436" y="f437"/>
                  </a:lnTo>
                  <a:lnTo>
                    <a:pt x="f438" y="f439"/>
                  </a:lnTo>
                  <a:lnTo>
                    <a:pt x="f440" y="f441"/>
                  </a:lnTo>
                  <a:lnTo>
                    <a:pt x="f442" y="f443"/>
                  </a:lnTo>
                  <a:lnTo>
                    <a:pt x="f444" y="f445"/>
                  </a:lnTo>
                  <a:lnTo>
                    <a:pt x="f446" y="f447"/>
                  </a:lnTo>
                  <a:lnTo>
                    <a:pt x="f448" y="f449"/>
                  </a:lnTo>
                  <a:lnTo>
                    <a:pt x="f450" y="f451"/>
                  </a:lnTo>
                  <a:lnTo>
                    <a:pt x="f452" y="f453"/>
                  </a:lnTo>
                  <a:lnTo>
                    <a:pt x="f454" y="f455"/>
                  </a:lnTo>
                  <a:lnTo>
                    <a:pt x="f456" y="f457"/>
                  </a:lnTo>
                  <a:lnTo>
                    <a:pt x="f456" y="f458"/>
                  </a:lnTo>
                  <a:lnTo>
                    <a:pt x="f459" y="f460"/>
                  </a:lnTo>
                  <a:lnTo>
                    <a:pt x="f461" y="f462"/>
                  </a:lnTo>
                  <a:lnTo>
                    <a:pt x="f461" y="f463"/>
                  </a:lnTo>
                  <a:lnTo>
                    <a:pt x="f459" y="f464"/>
                  </a:lnTo>
                  <a:lnTo>
                    <a:pt x="f461" y="f465"/>
                  </a:lnTo>
                  <a:lnTo>
                    <a:pt x="f461" y="f377"/>
                  </a:lnTo>
                  <a:lnTo>
                    <a:pt x="f466" y="f467"/>
                  </a:lnTo>
                  <a:lnTo>
                    <a:pt x="f468" y="f469"/>
                  </a:lnTo>
                  <a:lnTo>
                    <a:pt x="f470" y="f469"/>
                  </a:lnTo>
                  <a:lnTo>
                    <a:pt x="f471" y="f472"/>
                  </a:lnTo>
                  <a:lnTo>
                    <a:pt x="f473" y="f474"/>
                  </a:lnTo>
                  <a:lnTo>
                    <a:pt x="f475" y="f476"/>
                  </a:lnTo>
                  <a:lnTo>
                    <a:pt x="f475" y="f477"/>
                  </a:lnTo>
                  <a:lnTo>
                    <a:pt x="f478" y="f479"/>
                  </a:lnTo>
                  <a:lnTo>
                    <a:pt x="f478" y="f480"/>
                  </a:lnTo>
                  <a:lnTo>
                    <a:pt x="f473" y="f481"/>
                  </a:lnTo>
                  <a:lnTo>
                    <a:pt x="f473" y="f482"/>
                  </a:lnTo>
                  <a:lnTo>
                    <a:pt x="f483" y="f484"/>
                  </a:lnTo>
                  <a:lnTo>
                    <a:pt x="f485" y="f486"/>
                  </a:lnTo>
                  <a:lnTo>
                    <a:pt x="f487" y="f488"/>
                  </a:lnTo>
                  <a:lnTo>
                    <a:pt x="f489" y="f490"/>
                  </a:lnTo>
                  <a:lnTo>
                    <a:pt x="f471" y="f491"/>
                  </a:lnTo>
                  <a:lnTo>
                    <a:pt x="f492" y="f493"/>
                  </a:lnTo>
                  <a:lnTo>
                    <a:pt x="f494" y="f491"/>
                  </a:lnTo>
                  <a:lnTo>
                    <a:pt x="f495" y="f496"/>
                  </a:lnTo>
                  <a:lnTo>
                    <a:pt x="f497" y="f498"/>
                  </a:lnTo>
                  <a:lnTo>
                    <a:pt x="f495" y="f499"/>
                  </a:lnTo>
                  <a:lnTo>
                    <a:pt x="f73" y="f500"/>
                  </a:lnTo>
                  <a:lnTo>
                    <a:pt x="f501" y="f502"/>
                  </a:lnTo>
                  <a:lnTo>
                    <a:pt x="f503" y="f504"/>
                  </a:lnTo>
                  <a:lnTo>
                    <a:pt x="f505" y="f506"/>
                  </a:lnTo>
                  <a:lnTo>
                    <a:pt x="f507" y="f508"/>
                  </a:lnTo>
                  <a:lnTo>
                    <a:pt x="f475" y="f509"/>
                  </a:lnTo>
                  <a:lnTo>
                    <a:pt x="f510" y="f511"/>
                  </a:lnTo>
                  <a:lnTo>
                    <a:pt x="f512" y="f513"/>
                  </a:lnTo>
                  <a:lnTo>
                    <a:pt x="f514" y="f511"/>
                  </a:lnTo>
                  <a:lnTo>
                    <a:pt x="f2" y="f515"/>
                  </a:lnTo>
                  <a:lnTo>
                    <a:pt x="f2" y="f516"/>
                  </a:lnTo>
                  <a:lnTo>
                    <a:pt x="f2" y="f517"/>
                  </a:lnTo>
                  <a:lnTo>
                    <a:pt x="f518" y="f519"/>
                  </a:lnTo>
                  <a:lnTo>
                    <a:pt x="f518" y="f520"/>
                  </a:lnTo>
                  <a:lnTo>
                    <a:pt x="f521" y="f522"/>
                  </a:lnTo>
                  <a:lnTo>
                    <a:pt x="f523" y="f524"/>
                  </a:lnTo>
                  <a:lnTo>
                    <a:pt x="f525" y="f526"/>
                  </a:lnTo>
                  <a:lnTo>
                    <a:pt x="f527" y="f528"/>
                  </a:lnTo>
                  <a:lnTo>
                    <a:pt x="f529" y="f528"/>
                  </a:lnTo>
                  <a:lnTo>
                    <a:pt x="f530" y="f531"/>
                  </a:lnTo>
                  <a:lnTo>
                    <a:pt x="f532" y="f533"/>
                  </a:lnTo>
                  <a:lnTo>
                    <a:pt x="f534" y="f535"/>
                  </a:lnTo>
                  <a:lnTo>
                    <a:pt x="f67" y="f536"/>
                  </a:lnTo>
                  <a:lnTo>
                    <a:pt x="f67" y="f537"/>
                  </a:lnTo>
                  <a:lnTo>
                    <a:pt x="f67" y="f538"/>
                  </a:lnTo>
                  <a:lnTo>
                    <a:pt x="f539" y="f540"/>
                  </a:lnTo>
                  <a:lnTo>
                    <a:pt x="f67" y="f541"/>
                  </a:lnTo>
                  <a:lnTo>
                    <a:pt x="f67" y="f542"/>
                  </a:lnTo>
                  <a:lnTo>
                    <a:pt x="f543" y="f544"/>
                  </a:lnTo>
                  <a:lnTo>
                    <a:pt x="f545" y="f546"/>
                  </a:lnTo>
                  <a:lnTo>
                    <a:pt x="f547" y="f544"/>
                  </a:lnTo>
                  <a:lnTo>
                    <a:pt x="f548" y="f542"/>
                  </a:lnTo>
                  <a:lnTo>
                    <a:pt x="f549" y="f541"/>
                  </a:lnTo>
                  <a:lnTo>
                    <a:pt x="f550" y="f551"/>
                  </a:lnTo>
                  <a:lnTo>
                    <a:pt x="f552" y="f345"/>
                  </a:lnTo>
                  <a:lnTo>
                    <a:pt x="f553" y="f554"/>
                  </a:lnTo>
                  <a:lnTo>
                    <a:pt x="f555" y="f556"/>
                  </a:lnTo>
                  <a:lnTo>
                    <a:pt x="f557" y="f558"/>
                  </a:lnTo>
                  <a:lnTo>
                    <a:pt x="f557" y="f546"/>
                  </a:lnTo>
                  <a:lnTo>
                    <a:pt x="f557" y="f559"/>
                  </a:lnTo>
                  <a:lnTo>
                    <a:pt x="f557" y="f560"/>
                  </a:lnTo>
                  <a:lnTo>
                    <a:pt x="f555" y="f561"/>
                  </a:lnTo>
                  <a:lnTo>
                    <a:pt x="f562" y="f563"/>
                  </a:lnTo>
                  <a:lnTo>
                    <a:pt x="f564" y="f565"/>
                  </a:lnTo>
                  <a:lnTo>
                    <a:pt x="f566" y="f330"/>
                  </a:lnTo>
                  <a:lnTo>
                    <a:pt x="f58" y="f565"/>
                  </a:lnTo>
                  <a:lnTo>
                    <a:pt x="f567" y="f568"/>
                  </a:lnTo>
                  <a:lnTo>
                    <a:pt x="f569" y="f570"/>
                  </a:lnTo>
                  <a:lnTo>
                    <a:pt x="f571" y="f572"/>
                  </a:lnTo>
                  <a:lnTo>
                    <a:pt x="f573" y="f328"/>
                  </a:lnTo>
                  <a:lnTo>
                    <a:pt x="f574" y="f575"/>
                  </a:lnTo>
                  <a:lnTo>
                    <a:pt x="f56" y="f576"/>
                  </a:lnTo>
                  <a:lnTo>
                    <a:pt x="f577" y="f578"/>
                  </a:lnTo>
                  <a:lnTo>
                    <a:pt x="f579" y="f580"/>
                  </a:lnTo>
                  <a:lnTo>
                    <a:pt x="f59" y="f581"/>
                  </a:lnTo>
                  <a:lnTo>
                    <a:pt x="f564" y="f582"/>
                  </a:lnTo>
                  <a:lnTo>
                    <a:pt x="f579" y="f583"/>
                  </a:lnTo>
                  <a:lnTo>
                    <a:pt x="f584" y="f321"/>
                  </a:lnTo>
                  <a:lnTo>
                    <a:pt x="f574" y="f585"/>
                  </a:lnTo>
                  <a:lnTo>
                    <a:pt x="f586" y="f587"/>
                  </a:lnTo>
                  <a:lnTo>
                    <a:pt x="f569" y="f588"/>
                  </a:lnTo>
                  <a:lnTo>
                    <a:pt x="f589" y="f590"/>
                  </a:lnTo>
                  <a:lnTo>
                    <a:pt x="f591" y="f592"/>
                  </a:lnTo>
                  <a:lnTo>
                    <a:pt x="f59" y="f593"/>
                  </a:lnTo>
                  <a:lnTo>
                    <a:pt x="f594" y="f595"/>
                  </a:lnTo>
                  <a:lnTo>
                    <a:pt x="f596" y="f597"/>
                  </a:lnTo>
                  <a:lnTo>
                    <a:pt x="f598" y="f599"/>
                  </a:lnTo>
                  <a:lnTo>
                    <a:pt x="f548" y="f600"/>
                  </a:lnTo>
                  <a:lnTo>
                    <a:pt x="f601" y="f602"/>
                  </a:lnTo>
                  <a:lnTo>
                    <a:pt x="f553" y="f603"/>
                  </a:lnTo>
                  <a:lnTo>
                    <a:pt x="f553" y="f604"/>
                  </a:lnTo>
                  <a:lnTo>
                    <a:pt x="f605" y="f606"/>
                  </a:lnTo>
                  <a:lnTo>
                    <a:pt x="f607" y="f608"/>
                  </a:lnTo>
                  <a:lnTo>
                    <a:pt x="f552" y="f609"/>
                  </a:lnTo>
                  <a:lnTo>
                    <a:pt x="f601" y="f610"/>
                  </a:lnTo>
                  <a:lnTo>
                    <a:pt x="f601" y="f611"/>
                  </a:lnTo>
                  <a:lnTo>
                    <a:pt x="f596" y="f612"/>
                  </a:lnTo>
                  <a:lnTo>
                    <a:pt x="f553" y="f613"/>
                  </a:lnTo>
                  <a:lnTo>
                    <a:pt x="f577" y="f614"/>
                  </a:lnTo>
                  <a:lnTo>
                    <a:pt x="f615" y="f295"/>
                  </a:lnTo>
                  <a:lnTo>
                    <a:pt x="f573" y="f616"/>
                  </a:lnTo>
                  <a:lnTo>
                    <a:pt x="f569" y="f617"/>
                  </a:lnTo>
                  <a:lnTo>
                    <a:pt x="f618" y="f619"/>
                  </a:lnTo>
                  <a:lnTo>
                    <a:pt x="f615" y="f620"/>
                  </a:lnTo>
                  <a:lnTo>
                    <a:pt x="f584" y="f621"/>
                  </a:lnTo>
                  <a:lnTo>
                    <a:pt x="f591" y="f622"/>
                  </a:lnTo>
                  <a:lnTo>
                    <a:pt x="f623" y="f624"/>
                  </a:lnTo>
                  <a:lnTo>
                    <a:pt x="f625" y="f626"/>
                  </a:lnTo>
                  <a:lnTo>
                    <a:pt x="f615" y="f627"/>
                  </a:lnTo>
                  <a:lnTo>
                    <a:pt x="f628" y="f627"/>
                  </a:lnTo>
                  <a:lnTo>
                    <a:pt x="f629" y="f624"/>
                  </a:lnTo>
                  <a:lnTo>
                    <a:pt x="f51" y="f630"/>
                  </a:lnTo>
                  <a:lnTo>
                    <a:pt x="f631" y="f632"/>
                  </a:lnTo>
                  <a:lnTo>
                    <a:pt x="f633" y="f634"/>
                  </a:lnTo>
                  <a:lnTo>
                    <a:pt x="f629" y="f635"/>
                  </a:lnTo>
                  <a:lnTo>
                    <a:pt x="f571" y="f636"/>
                  </a:lnTo>
                  <a:lnTo>
                    <a:pt x="f615" y="f637"/>
                  </a:lnTo>
                  <a:lnTo>
                    <a:pt x="f577" y="f638"/>
                  </a:lnTo>
                  <a:lnTo>
                    <a:pt x="f579" y="f639"/>
                  </a:lnTo>
                  <a:lnTo>
                    <a:pt x="f640" y="f641"/>
                  </a:lnTo>
                  <a:lnTo>
                    <a:pt x="f642" y="f643"/>
                  </a:lnTo>
                  <a:lnTo>
                    <a:pt x="f577" y="f644"/>
                  </a:lnTo>
                  <a:lnTo>
                    <a:pt x="f567" y="f645"/>
                  </a:lnTo>
                  <a:lnTo>
                    <a:pt x="f618" y="f646"/>
                  </a:lnTo>
                  <a:lnTo>
                    <a:pt x="f647" y="f648"/>
                  </a:lnTo>
                  <a:lnTo>
                    <a:pt x="f631" y="f649"/>
                  </a:lnTo>
                  <a:lnTo>
                    <a:pt x="f650" y="f651"/>
                  </a:lnTo>
                  <a:lnTo>
                    <a:pt x="f571" y="f652"/>
                  </a:lnTo>
                  <a:lnTo>
                    <a:pt x="f615" y="f653"/>
                  </a:lnTo>
                  <a:lnTo>
                    <a:pt x="f625" y="f654"/>
                  </a:lnTo>
                  <a:lnTo>
                    <a:pt x="f58" y="f655"/>
                  </a:lnTo>
                  <a:lnTo>
                    <a:pt x="f623" y="f656"/>
                  </a:lnTo>
                  <a:lnTo>
                    <a:pt x="f640" y="f657"/>
                  </a:lnTo>
                  <a:lnTo>
                    <a:pt x="f557" y="f658"/>
                  </a:lnTo>
                  <a:lnTo>
                    <a:pt x="f579" y="f659"/>
                  </a:lnTo>
                  <a:lnTo>
                    <a:pt x="f58" y="f660"/>
                  </a:lnTo>
                  <a:lnTo>
                    <a:pt x="f591" y="f661"/>
                  </a:lnTo>
                  <a:lnTo>
                    <a:pt x="f58" y="f662"/>
                  </a:lnTo>
                  <a:lnTo>
                    <a:pt x="f623" y="f663"/>
                  </a:lnTo>
                  <a:lnTo>
                    <a:pt x="f623" y="f664"/>
                  </a:lnTo>
                  <a:lnTo>
                    <a:pt x="f557" y="f665"/>
                  </a:lnTo>
                  <a:lnTo>
                    <a:pt x="f555" y="f666"/>
                  </a:lnTo>
                  <a:lnTo>
                    <a:pt x="f557" y="f667"/>
                  </a:lnTo>
                  <a:lnTo>
                    <a:pt x="f564" y="f668"/>
                  </a:lnTo>
                  <a:lnTo>
                    <a:pt x="f566" y="f669"/>
                  </a:lnTo>
                  <a:lnTo>
                    <a:pt x="f642" y="f670"/>
                  </a:lnTo>
                  <a:lnTo>
                    <a:pt x="f58" y="f671"/>
                  </a:lnTo>
                  <a:lnTo>
                    <a:pt x="f642" y="f672"/>
                  </a:lnTo>
                  <a:lnTo>
                    <a:pt x="f642" y="f673"/>
                  </a:lnTo>
                  <a:lnTo>
                    <a:pt x="f579" y="f674"/>
                  </a:lnTo>
                  <a:lnTo>
                    <a:pt x="f579" y="f675"/>
                  </a:lnTo>
                  <a:lnTo>
                    <a:pt x="f58" y="f676"/>
                  </a:lnTo>
                  <a:lnTo>
                    <a:pt x="f625" y="f677"/>
                  </a:lnTo>
                  <a:lnTo>
                    <a:pt x="f567" y="f243"/>
                  </a:lnTo>
                  <a:lnTo>
                    <a:pt x="f573" y="f241"/>
                  </a:lnTo>
                  <a:lnTo>
                    <a:pt x="f678" y="f239"/>
                  </a:lnTo>
                  <a:lnTo>
                    <a:pt x="f679" y="f680"/>
                  </a:lnTo>
                  <a:lnTo>
                    <a:pt x="f681" y="f682"/>
                  </a:lnTo>
                  <a:lnTo>
                    <a:pt x="f683" y="f684"/>
                  </a:lnTo>
                  <a:lnTo>
                    <a:pt x="f685" y="f686"/>
                  </a:lnTo>
                  <a:lnTo>
                    <a:pt x="f687" y="f688"/>
                  </a:lnTo>
                  <a:lnTo>
                    <a:pt x="f39" y="f689"/>
                  </a:lnTo>
                  <a:lnTo>
                    <a:pt x="f690" y="f691"/>
                  </a:lnTo>
                  <a:lnTo>
                    <a:pt x="f692" y="f693"/>
                  </a:lnTo>
                  <a:lnTo>
                    <a:pt x="f694" y="f695"/>
                  </a:lnTo>
                  <a:lnTo>
                    <a:pt x="f696" y="f697"/>
                  </a:lnTo>
                  <a:lnTo>
                    <a:pt x="f698" y="f699"/>
                  </a:lnTo>
                  <a:lnTo>
                    <a:pt x="f3" y="f219"/>
                  </a:lnTo>
                  <a:lnTo>
                    <a:pt x="f700" y="f701"/>
                  </a:lnTo>
                  <a:lnTo>
                    <a:pt x="f702" y="f703"/>
                  </a:lnTo>
                  <a:lnTo>
                    <a:pt x="f704" y="f703"/>
                  </a:lnTo>
                  <a:lnTo>
                    <a:pt x="f705" y="f706"/>
                  </a:lnTo>
                  <a:lnTo>
                    <a:pt x="f707" y="f708"/>
                  </a:lnTo>
                  <a:lnTo>
                    <a:pt x="f709" y="f706"/>
                  </a:lnTo>
                  <a:lnTo>
                    <a:pt x="f710" y="f711"/>
                  </a:lnTo>
                  <a:lnTo>
                    <a:pt x="f710" y="f712"/>
                  </a:lnTo>
                  <a:lnTo>
                    <a:pt x="f710" y="f713"/>
                  </a:lnTo>
                  <a:lnTo>
                    <a:pt x="f714" y="f715"/>
                  </a:lnTo>
                  <a:lnTo>
                    <a:pt x="f716" y="f717"/>
                  </a:lnTo>
                  <a:lnTo>
                    <a:pt x="f718" y="f719"/>
                  </a:lnTo>
                  <a:lnTo>
                    <a:pt x="f720" y="f721"/>
                  </a:lnTo>
                  <a:lnTo>
                    <a:pt x="f720" y="f722"/>
                  </a:lnTo>
                  <a:lnTo>
                    <a:pt x="f723" y="f216"/>
                  </a:lnTo>
                  <a:lnTo>
                    <a:pt x="f724" y="f216"/>
                  </a:lnTo>
                  <a:lnTo>
                    <a:pt x="f725" y="f726"/>
                  </a:lnTo>
                  <a:lnTo>
                    <a:pt x="f26" y="f727"/>
                  </a:lnTo>
                  <a:lnTo>
                    <a:pt x="f26" y="f728"/>
                  </a:lnTo>
                  <a:lnTo>
                    <a:pt x="f729" y="f730"/>
                  </a:lnTo>
                  <a:lnTo>
                    <a:pt x="f731" y="f732"/>
                  </a:lnTo>
                  <a:lnTo>
                    <a:pt x="f724" y="f733"/>
                  </a:lnTo>
                  <a:lnTo>
                    <a:pt x="f734" y="f209"/>
                  </a:lnTo>
                  <a:lnTo>
                    <a:pt x="f735" y="f736"/>
                  </a:lnTo>
                  <a:lnTo>
                    <a:pt x="f737" y="f207"/>
                  </a:lnTo>
                  <a:lnTo>
                    <a:pt x="f738" y="f739"/>
                  </a:lnTo>
                  <a:lnTo>
                    <a:pt x="f718" y="f740"/>
                  </a:lnTo>
                  <a:lnTo>
                    <a:pt x="f709" y="f741"/>
                  </a:lnTo>
                  <a:lnTo>
                    <a:pt x="f710" y="f742"/>
                  </a:lnTo>
                  <a:lnTo>
                    <a:pt x="f743" y="f744"/>
                  </a:lnTo>
                  <a:lnTo>
                    <a:pt x="f724" y="f745"/>
                  </a:lnTo>
                  <a:lnTo>
                    <a:pt x="f746" y="f747"/>
                  </a:lnTo>
                  <a:lnTo>
                    <a:pt x="f710" y="f748"/>
                  </a:lnTo>
                  <a:lnTo>
                    <a:pt x="f723" y="f749"/>
                  </a:lnTo>
                  <a:lnTo>
                    <a:pt x="f723" y="f750"/>
                  </a:lnTo>
                  <a:lnTo>
                    <a:pt x="f723" y="f751"/>
                  </a:lnTo>
                  <a:lnTo>
                    <a:pt x="f734" y="f197"/>
                  </a:lnTo>
                  <a:lnTo>
                    <a:pt x="f734" y="f752"/>
                  </a:lnTo>
                  <a:lnTo>
                    <a:pt x="f735" y="f187"/>
                  </a:lnTo>
                  <a:lnTo>
                    <a:pt x="f707" y="f753"/>
                  </a:lnTo>
                  <a:lnTo>
                    <a:pt x="f754" y="f755"/>
                  </a:lnTo>
                  <a:lnTo>
                    <a:pt x="f756" y="f757"/>
                  </a:lnTo>
                  <a:lnTo>
                    <a:pt x="f758" y="f759"/>
                  </a:lnTo>
                  <a:lnTo>
                    <a:pt x="f760" y="f761"/>
                  </a:lnTo>
                  <a:lnTo>
                    <a:pt x="f762" y="f763"/>
                  </a:lnTo>
                  <a:lnTo>
                    <a:pt x="f687" y="f190"/>
                  </a:lnTo>
                  <a:lnTo>
                    <a:pt x="f764" y="f765"/>
                  </a:lnTo>
                  <a:lnTo>
                    <a:pt x="f647" y="f766"/>
                  </a:lnTo>
                  <a:lnTo>
                    <a:pt x="f574" y="f767"/>
                  </a:lnTo>
                  <a:lnTo>
                    <a:pt x="f58" y="f730"/>
                  </a:lnTo>
                  <a:lnTo>
                    <a:pt x="f555" y="f768"/>
                  </a:lnTo>
                  <a:lnTo>
                    <a:pt x="f605" y="f769"/>
                  </a:lnTo>
                  <a:lnTo>
                    <a:pt x="f596" y="f770"/>
                  </a:lnTo>
                  <a:lnTo>
                    <a:pt x="f601" y="f771"/>
                  </a:lnTo>
                  <a:lnTo>
                    <a:pt x="f601" y="f719"/>
                  </a:lnTo>
                  <a:lnTo>
                    <a:pt x="f772" y="f773"/>
                  </a:lnTo>
                  <a:lnTo>
                    <a:pt x="f552" y="f774"/>
                  </a:lnTo>
                  <a:lnTo>
                    <a:pt x="f775" y="f776"/>
                  </a:lnTo>
                  <a:lnTo>
                    <a:pt x="f596" y="f727"/>
                  </a:lnTo>
                  <a:lnTo>
                    <a:pt x="f596" y="f212"/>
                  </a:lnTo>
                  <a:lnTo>
                    <a:pt x="f777" y="f778"/>
                  </a:lnTo>
                  <a:lnTo>
                    <a:pt x="f562" y="f733"/>
                  </a:lnTo>
                  <a:lnTo>
                    <a:pt x="f623" y="f779"/>
                  </a:lnTo>
                  <a:lnTo>
                    <a:pt x="f577" y="f780"/>
                  </a:lnTo>
                  <a:lnTo>
                    <a:pt x="f615" y="f781"/>
                  </a:lnTo>
                  <a:lnTo>
                    <a:pt x="f586" y="f782"/>
                  </a:lnTo>
                  <a:lnTo>
                    <a:pt x="f650" y="f783"/>
                  </a:lnTo>
                  <a:lnTo>
                    <a:pt x="f51" y="f784"/>
                  </a:lnTo>
                  <a:lnTo>
                    <a:pt x="f681" y="f190"/>
                  </a:lnTo>
                  <a:lnTo>
                    <a:pt x="f764" y="f785"/>
                  </a:lnTo>
                  <a:lnTo>
                    <a:pt x="f45" y="f786"/>
                  </a:lnTo>
                  <a:lnTo>
                    <a:pt x="f683" y="f787"/>
                  </a:lnTo>
                  <a:lnTo>
                    <a:pt x="f41" y="f788"/>
                  </a:lnTo>
                  <a:lnTo>
                    <a:pt x="f789" y="f790"/>
                  </a:lnTo>
                  <a:lnTo>
                    <a:pt x="f791" y="f181"/>
                  </a:lnTo>
                  <a:lnTo>
                    <a:pt x="f792" y="f793"/>
                  </a:lnTo>
                  <a:lnTo>
                    <a:pt x="f41" y="f176"/>
                  </a:lnTo>
                  <a:lnTo>
                    <a:pt x="f51" y="f794"/>
                  </a:lnTo>
                  <a:lnTo>
                    <a:pt x="f571" y="f795"/>
                  </a:lnTo>
                  <a:lnTo>
                    <a:pt x="f642" y="f796"/>
                  </a:lnTo>
                  <a:lnTo>
                    <a:pt x="f797" y="f798"/>
                  </a:lnTo>
                  <a:lnTo>
                    <a:pt x="f799" y="f800"/>
                  </a:lnTo>
                  <a:lnTo>
                    <a:pt x="f69" y="f167"/>
                  </a:lnTo>
                  <a:lnTo>
                    <a:pt x="f514" y="f208"/>
                  </a:lnTo>
                  <a:lnTo>
                    <a:pt x="f801" y="f802"/>
                  </a:lnTo>
                  <a:lnTo>
                    <a:pt x="f468" y="f803"/>
                  </a:lnTo>
                  <a:lnTo>
                    <a:pt x="f804" y="f134"/>
                  </a:lnTo>
                  <a:lnTo>
                    <a:pt x="f805" y="f806"/>
                  </a:lnTo>
                  <a:lnTo>
                    <a:pt x="f807" y="f808"/>
                  </a:lnTo>
                  <a:lnTo>
                    <a:pt x="f809" y="f810"/>
                  </a:lnTo>
                  <a:lnTo>
                    <a:pt x="f811" y="f812"/>
                  </a:lnTo>
                  <a:lnTo>
                    <a:pt x="f813" y="f814"/>
                  </a:lnTo>
                  <a:lnTo>
                    <a:pt x="f815" y="f752"/>
                  </a:lnTo>
                  <a:lnTo>
                    <a:pt x="f816" y="f817"/>
                  </a:lnTo>
                  <a:lnTo>
                    <a:pt x="f818" y="f782"/>
                  </a:lnTo>
                  <a:lnTo>
                    <a:pt x="f819" y="f820"/>
                  </a:lnTo>
                  <a:lnTo>
                    <a:pt x="f821" y="f732"/>
                  </a:lnTo>
                  <a:lnTo>
                    <a:pt x="f381" y="f722"/>
                  </a:lnTo>
                  <a:lnTo>
                    <a:pt x="f113" y="f822"/>
                  </a:lnTo>
                  <a:lnTo>
                    <a:pt x="f335" y="f823"/>
                  </a:lnTo>
                  <a:lnTo>
                    <a:pt x="f332" y="f824"/>
                  </a:lnTo>
                  <a:lnTo>
                    <a:pt x="f326" y="f825"/>
                  </a:lnTo>
                  <a:lnTo>
                    <a:pt x="f324" y="f826"/>
                  </a:lnTo>
                  <a:lnTo>
                    <a:pt x="f372" y="f827"/>
                  </a:lnTo>
                  <a:lnTo>
                    <a:pt x="f372" y="f828"/>
                  </a:lnTo>
                  <a:lnTo>
                    <a:pt x="f329" y="f713"/>
                  </a:lnTo>
                  <a:lnTo>
                    <a:pt x="f329" y="f829"/>
                  </a:lnTo>
                  <a:lnTo>
                    <a:pt x="f332" y="f830"/>
                  </a:lnTo>
                  <a:lnTo>
                    <a:pt x="f332" y="f831"/>
                  </a:lnTo>
                  <a:lnTo>
                    <a:pt x="f376" y="f832"/>
                  </a:lnTo>
                  <a:lnTo>
                    <a:pt x="f113" y="f833"/>
                  </a:lnTo>
                  <a:lnTo>
                    <a:pt x="f111" y="f834"/>
                  </a:lnTo>
                  <a:lnTo>
                    <a:pt x="f835" y="f836"/>
                  </a:lnTo>
                  <a:lnTo>
                    <a:pt x="f818" y="f837"/>
                  </a:lnTo>
                  <a:lnTo>
                    <a:pt x="f816" y="f786"/>
                  </a:lnTo>
                  <a:lnTo>
                    <a:pt x="f838" y="f759"/>
                  </a:lnTo>
                  <a:lnTo>
                    <a:pt x="f839" y="f793"/>
                  </a:lnTo>
                  <a:lnTo>
                    <a:pt x="f840" y="f841"/>
                  </a:lnTo>
                  <a:lnTo>
                    <a:pt x="f419" y="f842"/>
                  </a:lnTo>
                  <a:lnTo>
                    <a:pt x="f843" y="f176"/>
                  </a:lnTo>
                  <a:lnTo>
                    <a:pt x="f844" y="f102"/>
                  </a:lnTo>
                  <a:lnTo>
                    <a:pt x="f845" y="f174"/>
                  </a:lnTo>
                  <a:lnTo>
                    <a:pt x="f845" y="f846"/>
                  </a:lnTo>
                  <a:lnTo>
                    <a:pt x="f419" y="f847"/>
                  </a:lnTo>
                  <a:lnTo>
                    <a:pt x="f848" y="f849"/>
                  </a:lnTo>
                  <a:lnTo>
                    <a:pt x="f850" y="f851"/>
                  </a:lnTo>
                  <a:lnTo>
                    <a:pt x="f852" y="f853"/>
                  </a:lnTo>
                  <a:lnTo>
                    <a:pt x="f854" y="f855"/>
                  </a:lnTo>
                  <a:lnTo>
                    <a:pt x="f856" y="f857"/>
                  </a:lnTo>
                  <a:lnTo>
                    <a:pt x="f858" y="f166"/>
                  </a:lnTo>
                  <a:lnTo>
                    <a:pt x="f815" y="f859"/>
                  </a:lnTo>
                  <a:lnTo>
                    <a:pt x="f105" y="f138"/>
                  </a:lnTo>
                  <a:lnTo>
                    <a:pt x="f404" y="f860"/>
                  </a:lnTo>
                  <a:lnTo>
                    <a:pt x="f406" y="f861"/>
                  </a:lnTo>
                  <a:lnTo>
                    <a:pt x="f408" y="f50"/>
                  </a:lnTo>
                  <a:lnTo>
                    <a:pt x="f862" y="f240"/>
                  </a:lnTo>
                  <a:lnTo>
                    <a:pt x="f109" y="f863"/>
                  </a:lnTo>
                  <a:lnTo>
                    <a:pt x="f819" y="f864"/>
                  </a:lnTo>
                  <a:lnTo>
                    <a:pt x="f862" y="f865"/>
                  </a:lnTo>
                  <a:lnTo>
                    <a:pt x="f111" y="f255"/>
                  </a:lnTo>
                  <a:lnTo>
                    <a:pt x="f376" y="f866"/>
                  </a:lnTo>
                  <a:lnTo>
                    <a:pt x="f324" y="f253"/>
                  </a:lnTo>
                  <a:lnTo>
                    <a:pt x="f322" y="f867"/>
                  </a:lnTo>
                  <a:lnTo>
                    <a:pt x="f868" y="f869"/>
                  </a:lnTo>
                  <a:lnTo>
                    <a:pt x="f350" y="f870"/>
                  </a:lnTo>
                  <a:lnTo>
                    <a:pt x="f411" y="f23"/>
                  </a:lnTo>
                  <a:lnTo>
                    <a:pt x="f399" y="f316"/>
                  </a:lnTo>
                  <a:lnTo>
                    <a:pt x="f871" y="f119"/>
                  </a:lnTo>
                  <a:lnTo>
                    <a:pt x="f93" y="f408"/>
                  </a:lnTo>
                  <a:lnTo>
                    <a:pt x="f430" y="f417"/>
                  </a:lnTo>
                  <a:lnTo>
                    <a:pt x="f440" y="f91"/>
                  </a:lnTo>
                  <a:lnTo>
                    <a:pt x="f450" y="f872"/>
                  </a:lnTo>
                  <a:lnTo>
                    <a:pt x="f804" y="f873"/>
                  </a:lnTo>
                  <a:lnTo>
                    <a:pt x="f874" y="f512"/>
                  </a:lnTo>
                  <a:lnTo>
                    <a:pt x="f875" y="f876"/>
                  </a:lnTo>
                  <a:lnTo>
                    <a:pt x="f456" y="f67"/>
                  </a:lnTo>
                  <a:lnTo>
                    <a:pt x="f461" y="f552"/>
                  </a:lnTo>
                  <a:lnTo>
                    <a:pt x="f877" y="f878"/>
                  </a:lnTo>
                  <a:lnTo>
                    <a:pt x="f485" y="f53"/>
                  </a:lnTo>
                  <a:lnTo>
                    <a:pt x="f494" y="f43"/>
                  </a:lnTo>
                  <a:lnTo>
                    <a:pt x="f879" y="f792"/>
                  </a:lnTo>
                  <a:lnTo>
                    <a:pt x="f880" y="f881"/>
                  </a:lnTo>
                  <a:lnTo>
                    <a:pt x="f882" y="f883"/>
                  </a:lnTo>
                  <a:lnTo>
                    <a:pt x="f884" y="f792"/>
                  </a:lnTo>
                  <a:lnTo>
                    <a:pt x="f67" y="f885"/>
                  </a:lnTo>
                  <a:lnTo>
                    <a:pt x="f886" y="f41"/>
                  </a:lnTo>
                  <a:lnTo>
                    <a:pt x="f65" y="f47"/>
                  </a:lnTo>
                  <a:lnTo>
                    <a:pt x="f63" y="f679"/>
                  </a:lnTo>
                  <a:lnTo>
                    <a:pt x="f598" y="f53"/>
                  </a:lnTo>
                  <a:lnTo>
                    <a:pt x="f598" y="f553"/>
                  </a:lnTo>
                  <a:lnTo>
                    <a:pt x="f596" y="f887"/>
                  </a:lnTo>
                  <a:lnTo>
                    <a:pt x="f553" y="f888"/>
                  </a:lnTo>
                  <a:lnTo>
                    <a:pt x="f59" y="f889"/>
                  </a:lnTo>
                  <a:lnTo>
                    <a:pt x="f58" y="f628"/>
                  </a:lnTo>
                  <a:lnTo>
                    <a:pt x="f56" y="f889"/>
                  </a:lnTo>
                  <a:lnTo>
                    <a:pt x="f56" y="f888"/>
                  </a:lnTo>
                  <a:lnTo>
                    <a:pt x="f577" y="f887"/>
                  </a:lnTo>
                  <a:lnTo>
                    <a:pt x="f623" y="f890"/>
                  </a:lnTo>
                  <a:lnTo>
                    <a:pt x="f59" y="f891"/>
                  </a:lnTo>
                  <a:lnTo>
                    <a:pt x="f557" y="f550"/>
                  </a:lnTo>
                  <a:lnTo>
                    <a:pt x="f577" y="f891"/>
                  </a:lnTo>
                  <a:lnTo>
                    <a:pt x="f615" y="f555"/>
                  </a:lnTo>
                  <a:lnTo>
                    <a:pt x="f628" y="f878"/>
                  </a:lnTo>
                  <a:lnTo>
                    <a:pt x="f892" y="f574"/>
                  </a:lnTo>
                  <a:lnTo>
                    <a:pt x="f764" y="f53"/>
                  </a:lnTo>
                  <a:lnTo>
                    <a:pt x="f789" y="f893"/>
                  </a:lnTo>
                  <a:lnTo>
                    <a:pt x="f883" y="f51"/>
                  </a:lnTo>
                  <a:lnTo>
                    <a:pt x="f3" y="f893"/>
                  </a:lnTo>
                  <a:lnTo>
                    <a:pt x="f758" y="f894"/>
                  </a:lnTo>
                  <a:lnTo>
                    <a:pt x="f895" y="f631"/>
                  </a:lnTo>
                  <a:lnTo>
                    <a:pt x="f754" y="f631"/>
                  </a:lnTo>
                  <a:lnTo>
                    <a:pt x="f896" y="f51"/>
                  </a:lnTo>
                  <a:lnTo>
                    <a:pt x="f897" y="f647"/>
                  </a:lnTo>
                  <a:lnTo>
                    <a:pt x="f898" y="f889"/>
                  </a:lnTo>
                  <a:lnTo>
                    <a:pt x="f899" y="f900"/>
                  </a:lnTo>
                  <a:lnTo>
                    <a:pt x="f901" y="f902"/>
                  </a:lnTo>
                  <a:lnTo>
                    <a:pt x="f903" y="f904"/>
                  </a:lnTo>
                  <a:lnTo>
                    <a:pt x="f903" y="f905"/>
                  </a:lnTo>
                  <a:lnTo>
                    <a:pt x="f903" y="f906"/>
                  </a:lnTo>
                  <a:lnTo>
                    <a:pt x="f901" y="f907"/>
                  </a:lnTo>
                  <a:lnTo>
                    <a:pt x="f908" y="f483"/>
                  </a:lnTo>
                  <a:lnTo>
                    <a:pt x="f743" y="f466"/>
                  </a:lnTo>
                  <a:lnTo>
                    <a:pt x="f724" y="f873"/>
                  </a:lnTo>
                  <a:lnTo>
                    <a:pt x="f746" y="f485"/>
                  </a:lnTo>
                  <a:lnTo>
                    <a:pt x="f909" y="f475"/>
                  </a:lnTo>
                  <a:lnTo>
                    <a:pt x="f909" y="f910"/>
                  </a:lnTo>
                  <a:lnTo>
                    <a:pt x="f911" y="f73"/>
                  </a:lnTo>
                  <a:lnTo>
                    <a:pt x="f911" y="f912"/>
                  </a:lnTo>
                  <a:lnTo>
                    <a:pt x="f743" y="f913"/>
                  </a:lnTo>
                  <a:lnTo>
                    <a:pt x="f743" y="f914"/>
                  </a:lnTo>
                  <a:lnTo>
                    <a:pt x="f743" y="f905"/>
                  </a:lnTo>
                  <a:lnTo>
                    <a:pt x="f911" y="f915"/>
                  </a:lnTo>
                  <a:lnTo>
                    <a:pt x="f911" y="f916"/>
                  </a:lnTo>
                  <a:lnTo>
                    <a:pt x="f909" y="f917"/>
                  </a:lnTo>
                  <a:lnTo>
                    <a:pt x="f746" y="f777"/>
                  </a:lnTo>
                  <a:lnTo>
                    <a:pt x="f723" y="f566"/>
                  </a:lnTo>
                  <a:lnTo>
                    <a:pt x="f735" y="f625"/>
                  </a:lnTo>
                  <a:lnTo>
                    <a:pt x="f738" y="f889"/>
                  </a:lnTo>
                  <a:lnTo>
                    <a:pt x="f3" y="f889"/>
                  </a:lnTo>
                  <a:lnTo>
                    <a:pt x="f3" y="f56"/>
                  </a:lnTo>
                  <a:lnTo>
                    <a:pt x="f918" y="f625"/>
                  </a:lnTo>
                  <a:lnTo>
                    <a:pt x="f919" y="f625"/>
                  </a:lnTo>
                  <a:lnTo>
                    <a:pt x="f883" y="f888"/>
                  </a:lnTo>
                  <a:lnTo>
                    <a:pt x="f687" y="f625"/>
                  </a:lnTo>
                  <a:lnTo>
                    <a:pt x="f683" y="f579"/>
                  </a:lnTo>
                  <a:lnTo>
                    <a:pt x="f885" y="f60"/>
                  </a:lnTo>
                  <a:lnTo>
                    <a:pt x="f920" y="f550"/>
                  </a:lnTo>
                  <a:lnTo>
                    <a:pt x="f883" y="f921"/>
                  </a:lnTo>
                  <a:lnTo>
                    <a:pt x="f692" y="f886"/>
                  </a:lnTo>
                  <a:lnTo>
                    <a:pt x="f762" y="f922"/>
                  </a:lnTo>
                  <a:lnTo>
                    <a:pt x="f762" y="f923"/>
                  </a:lnTo>
                  <a:lnTo>
                    <a:pt x="f3" y="f924"/>
                  </a:lnTo>
                  <a:lnTo>
                    <a:pt x="f925" y="f926"/>
                  </a:lnTo>
                  <a:lnTo>
                    <a:pt x="f927" y="f69"/>
                  </a:lnTo>
                  <a:lnTo>
                    <a:pt x="f927" y="f928"/>
                  </a:lnTo>
                  <a:lnTo>
                    <a:pt x="f702" y="f906"/>
                  </a:lnTo>
                  <a:lnTo>
                    <a:pt x="f929" y="f514"/>
                  </a:lnTo>
                  <a:lnTo>
                    <a:pt x="f33" y="f907"/>
                  </a:lnTo>
                  <a:lnTo>
                    <a:pt x="f930" y="f507"/>
                  </a:lnTo>
                  <a:lnTo>
                    <a:pt x="f702" y="f473"/>
                  </a:lnTo>
                  <a:lnTo>
                    <a:pt x="f931" y="f489"/>
                  </a:lnTo>
                  <a:lnTo>
                    <a:pt x="f700" y="f877"/>
                  </a:lnTo>
                  <a:lnTo>
                    <a:pt x="f925" y="f466"/>
                  </a:lnTo>
                  <a:lnTo>
                    <a:pt x="f700" y="f932"/>
                  </a:lnTo>
                  <a:lnTo>
                    <a:pt x="f931" y="f933"/>
                  </a:lnTo>
                  <a:lnTo>
                    <a:pt x="f704" y="f934"/>
                  </a:lnTo>
                  <a:lnTo>
                    <a:pt x="f705" y="f873"/>
                  </a:lnTo>
                  <a:lnTo>
                    <a:pt x="f935" y="f475"/>
                  </a:lnTo>
                  <a:lnTo>
                    <a:pt x="f754" y="f936"/>
                  </a:lnTo>
                  <a:lnTo>
                    <a:pt x="f738" y="f913"/>
                  </a:lnTo>
                  <a:lnTo>
                    <a:pt x="f937" y="f938"/>
                  </a:lnTo>
                  <a:lnTo>
                    <a:pt x="f754" y="f922"/>
                  </a:lnTo>
                  <a:lnTo>
                    <a:pt x="f939" y="f65"/>
                  </a:lnTo>
                  <a:lnTo>
                    <a:pt x="f738" y="f921"/>
                  </a:lnTo>
                  <a:lnTo>
                    <a:pt x="f720" y="f921"/>
                  </a:lnTo>
                  <a:lnTo>
                    <a:pt x="f734" y="f67"/>
                  </a:lnTo>
                  <a:lnTo>
                    <a:pt x="f746" y="f938"/>
                  </a:lnTo>
                  <a:lnTo>
                    <a:pt x="f909" y="f521"/>
                  </a:lnTo>
                  <a:lnTo>
                    <a:pt x="f897" y="f940"/>
                  </a:lnTo>
                  <a:lnTo>
                    <a:pt x="f723" y="f941"/>
                  </a:lnTo>
                  <a:lnTo>
                    <a:pt x="f718" y="f468"/>
                  </a:lnTo>
                  <a:lnTo>
                    <a:pt x="f31" y="f942"/>
                  </a:lnTo>
                  <a:lnTo>
                    <a:pt x="f939" y="f943"/>
                  </a:lnTo>
                  <a:lnTo>
                    <a:pt x="f738" y="f944"/>
                  </a:lnTo>
                  <a:lnTo>
                    <a:pt x="f737" y="f87"/>
                  </a:lnTo>
                  <a:lnTo>
                    <a:pt x="f735" y="f945"/>
                  </a:lnTo>
                  <a:lnTo>
                    <a:pt x="f714" y="f427"/>
                  </a:lnTo>
                  <a:lnTo>
                    <a:pt x="f710" y="f946"/>
                  </a:lnTo>
                  <a:lnTo>
                    <a:pt x="f710" y="f422"/>
                  </a:lnTo>
                  <a:lnTo>
                    <a:pt x="f710" y="f947"/>
                  </a:lnTo>
                  <a:lnTo>
                    <a:pt x="f709" y="f848"/>
                  </a:lnTo>
                  <a:lnTo>
                    <a:pt x="f734" y="f948"/>
                  </a:lnTo>
                  <a:lnTo>
                    <a:pt x="f897" y="f818"/>
                  </a:lnTo>
                  <a:lnTo>
                    <a:pt x="f724" y="f949"/>
                  </a:lnTo>
                  <a:lnTo>
                    <a:pt x="f743" y="f950"/>
                  </a:lnTo>
                  <a:lnTo>
                    <a:pt x="f951" y="f393"/>
                  </a:lnTo>
                  <a:lnTo>
                    <a:pt x="f731" y="f952"/>
                  </a:lnTo>
                  <a:lnTo>
                    <a:pt x="f953" y="f954"/>
                  </a:lnTo>
                  <a:lnTo>
                    <a:pt x="f725" y="f955"/>
                  </a:lnTo>
                  <a:lnTo>
                    <a:pt x="f956" y="f957"/>
                  </a:lnTo>
                  <a:lnTo>
                    <a:pt x="f958" y="f957"/>
                  </a:lnTo>
                  <a:lnTo>
                    <a:pt x="f958" y="f959"/>
                  </a:lnTo>
                  <a:lnTo>
                    <a:pt x="f958" y="f960"/>
                  </a:lnTo>
                  <a:lnTo>
                    <a:pt x="f961" y="f36"/>
                  </a:lnTo>
                  <a:lnTo>
                    <a:pt x="f962" y="f251"/>
                  </a:lnTo>
                  <a:lnTo>
                    <a:pt x="f963" y="f964"/>
                  </a:lnTo>
                  <a:lnTo>
                    <a:pt x="f965" y="f869"/>
                  </a:lnTo>
                  <a:lnTo>
                    <a:pt x="f963" y="f291"/>
                  </a:lnTo>
                  <a:lnTo>
                    <a:pt x="f966" y="f865"/>
                  </a:lnTo>
                  <a:lnTo>
                    <a:pt x="f967" y="f968"/>
                  </a:lnTo>
                  <a:lnTo>
                    <a:pt x="f969" y="f970"/>
                  </a:lnTo>
                  <a:lnTo>
                    <a:pt x="f971" y="f133"/>
                  </a:lnTo>
                  <a:lnTo>
                    <a:pt x="f961" y="f972"/>
                  </a:lnTo>
                  <a:lnTo>
                    <a:pt x="f958" y="f973"/>
                  </a:lnTo>
                  <a:lnTo>
                    <a:pt x="f974" y="f975"/>
                  </a:lnTo>
                  <a:lnTo>
                    <a:pt x="f962" y="f976"/>
                  </a:lnTo>
                  <a:lnTo>
                    <a:pt x="f969" y="f976"/>
                  </a:lnTo>
                  <a:lnTo>
                    <a:pt x="f967" y="f975"/>
                  </a:lnTo>
                  <a:lnTo>
                    <a:pt x="f965" y="f977"/>
                  </a:lnTo>
                  <a:lnTo>
                    <a:pt x="f978" y="f977"/>
                  </a:lnTo>
                  <a:lnTo>
                    <a:pt x="f979" y="f980"/>
                  </a:lnTo>
                  <a:lnTo>
                    <a:pt x="f981" y="f125"/>
                  </a:lnTo>
                  <a:lnTo>
                    <a:pt x="f982" y="f374"/>
                  </a:lnTo>
                  <a:lnTo>
                    <a:pt x="f983" y="f113"/>
                  </a:lnTo>
                  <a:lnTo>
                    <a:pt x="f969" y="f984"/>
                  </a:lnTo>
                  <a:lnTo>
                    <a:pt x="f971" y="f408"/>
                  </a:lnTo>
                  <a:lnTo>
                    <a:pt x="f961" y="f985"/>
                  </a:lnTo>
                  <a:lnTo>
                    <a:pt x="f958" y="f397"/>
                  </a:lnTo>
                  <a:lnTo>
                    <a:pt x="f962" y="f948"/>
                  </a:lnTo>
                  <a:lnTo>
                    <a:pt x="f986" y="f948"/>
                  </a:lnTo>
                  <a:lnTo>
                    <a:pt x="f987" y="f988"/>
                  </a:lnTo>
                  <a:lnTo>
                    <a:pt x="f981" y="f105"/>
                  </a:lnTo>
                  <a:lnTo>
                    <a:pt x="f989" y="f990"/>
                  </a:lnTo>
                  <a:lnTo>
                    <a:pt x="f991" y="f816"/>
                  </a:lnTo>
                  <a:lnTo>
                    <a:pt x="f992" y="f993"/>
                  </a:lnTo>
                  <a:lnTo>
                    <a:pt x="f6" y="f948"/>
                  </a:lnTo>
                  <a:lnTo>
                    <a:pt x="f994" y="f103"/>
                  </a:lnTo>
                  <a:lnTo>
                    <a:pt x="f995" y="f996"/>
                  </a:lnTo>
                  <a:lnTo>
                    <a:pt x="f997" y="f998"/>
                  </a:lnTo>
                  <a:lnTo>
                    <a:pt x="f963" y="f850"/>
                  </a:lnTo>
                  <a:lnTo>
                    <a:pt x="f999" y="f1000"/>
                  </a:lnTo>
                  <a:lnTo>
                    <a:pt x="f22" y="f844"/>
                  </a:lnTo>
                  <a:lnTo>
                    <a:pt x="f974" y="f1001"/>
                  </a:lnTo>
                  <a:lnTo>
                    <a:pt x="f958" y="f1002"/>
                  </a:lnTo>
                  <a:lnTo>
                    <a:pt x="f1003" y="f1004"/>
                  </a:lnTo>
                  <a:lnTo>
                    <a:pt x="f956" y="f1005"/>
                  </a:lnTo>
                  <a:lnTo>
                    <a:pt x="f1006" y="f804"/>
                  </a:lnTo>
                  <a:lnTo>
                    <a:pt x="f1003" y="f461"/>
                  </a:lnTo>
                  <a:lnTo>
                    <a:pt x="f1007" y="f1008"/>
                  </a:lnTo>
                  <a:lnTo>
                    <a:pt x="f967" y="f940"/>
                  </a:lnTo>
                  <a:lnTo>
                    <a:pt x="f987" y="f906"/>
                  </a:lnTo>
                  <a:lnTo>
                    <a:pt x="f1009" y="f926"/>
                  </a:lnTo>
                  <a:lnTo>
                    <a:pt x="f1010" y="f916"/>
                  </a:lnTo>
                  <a:lnTo>
                    <a:pt x="f963" y="f1011"/>
                  </a:lnTo>
                  <a:lnTo>
                    <a:pt x="f999" y="f887"/>
                  </a:lnTo>
                  <a:lnTo>
                    <a:pt x="f971" y="f1012"/>
                  </a:lnTo>
                  <a:lnTo>
                    <a:pt x="f1006" y="f55"/>
                  </a:lnTo>
                  <a:lnTo>
                    <a:pt x="f1013" y="f647"/>
                  </a:lnTo>
                  <a:lnTo>
                    <a:pt x="f729" y="f1014"/>
                  </a:lnTo>
                  <a:lnTo>
                    <a:pt x="f1015" y="f1016"/>
                  </a:lnTo>
                  <a:lnTo>
                    <a:pt x="f724" y="f762"/>
                  </a:lnTo>
                  <a:lnTo>
                    <a:pt x="f909" y="f927"/>
                  </a:lnTo>
                  <a:lnTo>
                    <a:pt x="f718" y="f1017"/>
                  </a:lnTo>
                  <a:lnTo>
                    <a:pt x="f939" y="f1018"/>
                  </a:lnTo>
                  <a:lnTo>
                    <a:pt x="f758" y="f896"/>
                  </a:lnTo>
                  <a:lnTo>
                    <a:pt x="f696" y="f29"/>
                  </a:lnTo>
                  <a:lnTo>
                    <a:pt x="f1019" y="f1020"/>
                  </a:lnTo>
                  <a:lnTo>
                    <a:pt x="f45" y="f899"/>
                  </a:lnTo>
                  <a:lnTo>
                    <a:pt x="f892" y="f1021"/>
                  </a:lnTo>
                  <a:lnTo>
                    <a:pt x="f569" y="f1022"/>
                  </a:lnTo>
                  <a:lnTo>
                    <a:pt x="f56" y="f22"/>
                  </a:lnTo>
                  <a:lnTo>
                    <a:pt x="f59" y="f20"/>
                  </a:lnTo>
                  <a:lnTo>
                    <a:pt x="f552" y="f1023"/>
                  </a:lnTo>
                  <a:lnTo>
                    <a:pt x="f886" y="f16"/>
                  </a:lnTo>
                  <a:lnTo>
                    <a:pt x="f530" y="f10"/>
                  </a:lnTo>
                  <a:lnTo>
                    <a:pt x="f906" y="f1024"/>
                  </a:lnTo>
                  <a:lnTo>
                    <a:pt x="f907" y="f1025"/>
                  </a:lnTo>
                  <a:lnTo>
                    <a:pt x="f471" y="f1026"/>
                  </a:lnTo>
                  <a:lnTo>
                    <a:pt x="f485" y="f10"/>
                  </a:lnTo>
                  <a:lnTo>
                    <a:pt x="f483" y="f16"/>
                  </a:lnTo>
                  <a:lnTo>
                    <a:pt x="f475" y="f1023"/>
                  </a:lnTo>
                  <a:lnTo>
                    <a:pt x="f801" y="f982"/>
                  </a:lnTo>
                  <a:lnTo>
                    <a:pt x="f907" y="f987"/>
                  </a:lnTo>
                  <a:lnTo>
                    <a:pt x="f912" y="f1027"/>
                  </a:lnTo>
                  <a:lnTo>
                    <a:pt x="f523" y="f999"/>
                  </a:lnTo>
                  <a:lnTo>
                    <a:pt x="f1028" y="f969"/>
                  </a:lnTo>
                  <a:lnTo>
                    <a:pt x="f882" y="f962"/>
                  </a:lnTo>
                  <a:lnTo>
                    <a:pt x="f532" y="f1029"/>
                  </a:lnTo>
                  <a:lnTo>
                    <a:pt x="f1030" y="f1031"/>
                  </a:lnTo>
                  <a:lnTo>
                    <a:pt x="f545" y="f1032"/>
                  </a:lnTo>
                  <a:lnTo>
                    <a:pt x="f1033" y="f1034"/>
                  </a:lnTo>
                  <a:lnTo>
                    <a:pt x="f534" y="f26"/>
                  </a:lnTo>
                  <a:lnTo>
                    <a:pt x="f534" y="f1035"/>
                  </a:lnTo>
                  <a:lnTo>
                    <a:pt x="f545" y="f1036"/>
                  </a:lnTo>
                  <a:lnTo>
                    <a:pt x="f549" y="f898"/>
                  </a:lnTo>
                  <a:lnTo>
                    <a:pt x="f797" y="f1037"/>
                  </a:lnTo>
                  <a:lnTo>
                    <a:pt x="f555" y="f1038"/>
                  </a:lnTo>
                  <a:lnTo>
                    <a:pt x="f642" y="f1018"/>
                  </a:lnTo>
                  <a:lnTo>
                    <a:pt x="f584" y="f1039"/>
                  </a:lnTo>
                  <a:lnTo>
                    <a:pt x="f615" y="f1040"/>
                  </a:lnTo>
                  <a:lnTo>
                    <a:pt x="f574" y="f792"/>
                  </a:lnTo>
                  <a:lnTo>
                    <a:pt x="f56" y="f791"/>
                  </a:lnTo>
                  <a:lnTo>
                    <a:pt x="f58" y="f1041"/>
                  </a:lnTo>
                  <a:lnTo>
                    <a:pt x="f557" y="f927"/>
                  </a:lnTo>
                  <a:lnTo>
                    <a:pt x="f605" y="f756"/>
                  </a:lnTo>
                  <a:lnTo>
                    <a:pt x="f550" y="f1042"/>
                  </a:lnTo>
                  <a:lnTo>
                    <a:pt x="f799" y="f29"/>
                  </a:lnTo>
                  <a:lnTo>
                    <a:pt x="f915" y="f909"/>
                  </a:lnTo>
                  <a:lnTo>
                    <a:pt x="f882" y="f898"/>
                  </a:lnTo>
                  <a:lnTo>
                    <a:pt x="f906" y="f731"/>
                  </a:lnTo>
                  <a:lnTo>
                    <a:pt x="f1043" y="f953"/>
                  </a:lnTo>
                  <a:lnTo>
                    <a:pt x="f494" y="f953"/>
                  </a:lnTo>
                  <a:lnTo>
                    <a:pt x="f473" y="f1044"/>
                  </a:lnTo>
                  <a:lnTo>
                    <a:pt x="f1045" y="f1044"/>
                  </a:lnTo>
                  <a:lnTo>
                    <a:pt x="f1046" y="f1044"/>
                  </a:lnTo>
                  <a:lnTo>
                    <a:pt x="f1047" y="f731"/>
                  </a:lnTo>
                  <a:lnTo>
                    <a:pt x="f83" y="f743"/>
                  </a:lnTo>
                  <a:lnTo>
                    <a:pt x="f1048" y="f734"/>
                  </a:lnTo>
                  <a:lnTo>
                    <a:pt x="f438" y="f33"/>
                  </a:lnTo>
                  <a:lnTo>
                    <a:pt x="f430" y="f1049"/>
                  </a:lnTo>
                  <a:lnTo>
                    <a:pt x="f946" y="f1050"/>
                  </a:lnTo>
                  <a:lnTo>
                    <a:pt x="f1001" y="f555"/>
                  </a:lnTo>
                  <a:lnTo>
                    <a:pt x="f1051" y="f1052"/>
                  </a:lnTo>
                  <a:lnTo>
                    <a:pt x="f850" y="f914"/>
                  </a:lnTo>
                  <a:lnTo>
                    <a:pt x="f1053" y="f910"/>
                  </a:lnTo>
                  <a:lnTo>
                    <a:pt x="f1054" y="f466"/>
                  </a:lnTo>
                  <a:lnTo>
                    <a:pt x="f107" y="f466"/>
                  </a:lnTo>
                  <a:lnTo>
                    <a:pt x="f404" y="f489"/>
                  </a:lnTo>
                  <a:lnTo>
                    <a:pt x="f1054" y="f75"/>
                  </a:lnTo>
                  <a:lnTo>
                    <a:pt x="f401" y="f936"/>
                  </a:lnTo>
                  <a:lnTo>
                    <a:pt x="f838" y="f1055"/>
                  </a:lnTo>
                  <a:lnTo>
                    <a:pt x="f1053" y="f1028"/>
                  </a:lnTo>
                  <a:lnTo>
                    <a:pt x="f856" y="f926"/>
                  </a:lnTo>
                  <a:lnTo>
                    <a:pt x="f813" y="f1056"/>
                  </a:lnTo>
                  <a:lnTo>
                    <a:pt x="f852" y="f921"/>
                  </a:lnTo>
                  <a:lnTo>
                    <a:pt x="f1057" y="f1058"/>
                  </a:lnTo>
                  <a:lnTo>
                    <a:pt x="f845" y="f1059"/>
                  </a:lnTo>
                  <a:lnTo>
                    <a:pt x="f1060" y="f1061"/>
                  </a:lnTo>
                  <a:lnTo>
                    <a:pt x="f424" y="f1040"/>
                  </a:lnTo>
                  <a:lnTo>
                    <a:pt x="f1062" y="f937"/>
                  </a:lnTo>
                  <a:lnTo>
                    <a:pt x="f1063" y="f909"/>
                  </a:lnTo>
                  <a:lnTo>
                    <a:pt x="f1048" y="f26"/>
                  </a:lnTo>
                  <a:lnTo>
                    <a:pt x="f456" y="f1064"/>
                  </a:lnTo>
                  <a:lnTo>
                    <a:pt x="f468" y="f1064"/>
                  </a:lnTo>
                  <a:lnTo>
                    <a:pt x="f487" y="f1064"/>
                  </a:lnTo>
                  <a:lnTo>
                    <a:pt x="f473" y="f1064"/>
                  </a:lnTo>
                  <a:lnTo>
                    <a:pt x="f1065" y="f1064"/>
                  </a:lnTo>
                  <a:lnTo>
                    <a:pt x="f497" y="f1064"/>
                  </a:lnTo>
                  <a:lnTo>
                    <a:pt x="f879" y="f1064"/>
                  </a:lnTo>
                  <a:lnTo>
                    <a:pt x="f880" y="f1066"/>
                  </a:lnTo>
                  <a:lnTo>
                    <a:pt x="f882" y="f1067"/>
                  </a:lnTo>
                  <a:lnTo>
                    <a:pt x="f1068" y="f1069"/>
                  </a:lnTo>
                  <a:lnTo>
                    <a:pt x="f912" y="f1070"/>
                  </a:lnTo>
                  <a:lnTo>
                    <a:pt x="f503" y="f1071"/>
                  </a:lnTo>
                  <a:lnTo>
                    <a:pt x="f483" y="f22"/>
                  </a:lnTo>
                  <a:lnTo>
                    <a:pt x="f1072" y="f986"/>
                  </a:lnTo>
                  <a:lnTo>
                    <a:pt x="f875" y="f1073"/>
                  </a:lnTo>
                  <a:lnTo>
                    <a:pt x="f1074" y="f1073"/>
                  </a:lnTo>
                  <a:lnTo>
                    <a:pt x="f805" y="f1075"/>
                  </a:lnTo>
                  <a:lnTo>
                    <a:pt x="f436" y="f1076"/>
                  </a:lnTo>
                  <a:lnTo>
                    <a:pt x="f89" y="f1077"/>
                  </a:lnTo>
                  <a:lnTo>
                    <a:pt x="f1078" y="f1070"/>
                  </a:lnTo>
                  <a:lnTo>
                    <a:pt x="f1002" y="f24"/>
                  </a:lnTo>
                  <a:lnTo>
                    <a:pt x="f1079" y="f1032"/>
                  </a:lnTo>
                  <a:lnTo>
                    <a:pt x="f1051" y="f1080"/>
                  </a:lnTo>
                  <a:lnTo>
                    <a:pt x="f840" y="f1035"/>
                  </a:lnTo>
                  <a:lnTo>
                    <a:pt x="f839" y="f1081"/>
                  </a:lnTo>
                  <a:lnTo>
                    <a:pt x="f839" y="f26"/>
                  </a:lnTo>
                  <a:lnTo>
                    <a:pt x="f848" y="f1032"/>
                  </a:lnTo>
                  <a:lnTo>
                    <a:pt x="f421" y="f1029"/>
                  </a:lnTo>
                  <a:lnTo>
                    <a:pt x="f1082" y="f1075"/>
                  </a:lnTo>
                  <a:lnTo>
                    <a:pt x="f1062" y="f1083"/>
                  </a:lnTo>
                  <a:lnTo>
                    <a:pt x="f1084" y="f982"/>
                  </a:lnTo>
                  <a:lnTo>
                    <a:pt x="f450" y="f1085"/>
                  </a:lnTo>
                  <a:lnTo>
                    <a:pt x="f454" y="f1086"/>
                  </a:lnTo>
                  <a:lnTo>
                    <a:pt x="f468" y="f1086"/>
                  </a:lnTo>
                  <a:lnTo>
                    <a:pt x="f456" y="f16"/>
                  </a:lnTo>
                  <a:lnTo>
                    <a:pt x="f1087" y="f10"/>
                  </a:lnTo>
                  <a:lnTo>
                    <a:pt x="f1048" y="f1088"/>
                  </a:lnTo>
                  <a:lnTo>
                    <a:pt x="f805" y="f1089"/>
                  </a:lnTo>
                  <a:lnTo>
                    <a:pt x="f434" y="f6"/>
                  </a:lnTo>
                  <a:lnTo>
                    <a:pt x="f1090" y="f1091"/>
                  </a:lnTo>
                  <a:lnTo>
                    <a:pt x="f1002" y="f1092"/>
                  </a:lnTo>
                  <a:lnTo>
                    <a:pt x="f9" y="f10"/>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 name="Freeform 9">
              <a:extLst>
                <a:ext uri="{FF2B5EF4-FFF2-40B4-BE49-F238E27FC236}">
                  <a16:creationId xmlns:a16="http://schemas.microsoft.com/office/drawing/2014/main" id="{5A4229C1-0319-41E1-8D4D-95BE87CB5AC0}"/>
                </a:ext>
              </a:extLst>
            </p:cNvPr>
            <p:cNvSpPr/>
            <p:nvPr/>
          </p:nvSpPr>
          <p:spPr>
            <a:xfrm>
              <a:off x="7085008" y="3546472"/>
              <a:ext cx="912808" cy="681035"/>
            </a:xfrm>
            <a:custGeom>
              <a:avLst/>
              <a:gdLst>
                <a:gd name="f0" fmla="val 10800000"/>
                <a:gd name="f1" fmla="val 5400000"/>
                <a:gd name="f2" fmla="val 180"/>
                <a:gd name="f3" fmla="val w"/>
                <a:gd name="f4" fmla="val h"/>
                <a:gd name="f5" fmla="val 0"/>
                <a:gd name="f6" fmla="val 1725"/>
                <a:gd name="f7" fmla="val 1288"/>
                <a:gd name="f8" fmla="val 1000"/>
                <a:gd name="f9" fmla="val 111"/>
                <a:gd name="f10" fmla="val 1018"/>
                <a:gd name="f11" fmla="val 119"/>
                <a:gd name="f12" fmla="val 1037"/>
                <a:gd name="f13" fmla="val 126"/>
                <a:gd name="f14" fmla="val 1054"/>
                <a:gd name="f15" fmla="val 135"/>
                <a:gd name="f16" fmla="val 1073"/>
                <a:gd name="f17" fmla="val 144"/>
                <a:gd name="f18" fmla="val 1091"/>
                <a:gd name="f19" fmla="val 152"/>
                <a:gd name="f20" fmla="val 1109"/>
                <a:gd name="f21" fmla="val 161"/>
                <a:gd name="f22" fmla="val 1126"/>
                <a:gd name="f23" fmla="val 170"/>
                <a:gd name="f24" fmla="val 1144"/>
                <a:gd name="f25" fmla="val 1147"/>
                <a:gd name="f26" fmla="val 177"/>
                <a:gd name="f27" fmla="val 1170"/>
                <a:gd name="f28" fmla="val 195"/>
                <a:gd name="f29" fmla="val 1197"/>
                <a:gd name="f30" fmla="val 213"/>
                <a:gd name="f31" fmla="val 1223"/>
                <a:gd name="f32" fmla="val 230"/>
                <a:gd name="f33" fmla="val 1251"/>
                <a:gd name="f34" fmla="val 249"/>
                <a:gd name="f35" fmla="val 1279"/>
                <a:gd name="f36" fmla="val 267"/>
                <a:gd name="f37" fmla="val 1307"/>
                <a:gd name="f38" fmla="val 286"/>
                <a:gd name="f39" fmla="val 1333"/>
                <a:gd name="f40" fmla="val 305"/>
                <a:gd name="f41" fmla="val 1360"/>
                <a:gd name="f42" fmla="val 327"/>
                <a:gd name="f43" fmla="val 1393"/>
                <a:gd name="f44" fmla="val 356"/>
                <a:gd name="f45" fmla="val 1427"/>
                <a:gd name="f46" fmla="val 390"/>
                <a:gd name="f47" fmla="val 1458"/>
                <a:gd name="f48" fmla="val 425"/>
                <a:gd name="f49" fmla="val 1490"/>
                <a:gd name="f50" fmla="val 463"/>
                <a:gd name="f51" fmla="val 1520"/>
                <a:gd name="f52" fmla="val 502"/>
                <a:gd name="f53" fmla="val 1549"/>
                <a:gd name="f54" fmla="val 541"/>
                <a:gd name="f55" fmla="val 1575"/>
                <a:gd name="f56" fmla="val 582"/>
                <a:gd name="f57" fmla="val 1603"/>
                <a:gd name="f58" fmla="val 626"/>
                <a:gd name="f59" fmla="val 1614"/>
                <a:gd name="f60" fmla="val 642"/>
                <a:gd name="f61" fmla="val 1624"/>
                <a:gd name="f62" fmla="val 660"/>
                <a:gd name="f63" fmla="val 1633"/>
                <a:gd name="f64" fmla="val 679"/>
                <a:gd name="f65" fmla="val 1642"/>
                <a:gd name="f66" fmla="val 698"/>
                <a:gd name="f67" fmla="val 1649"/>
                <a:gd name="f68" fmla="val 716"/>
                <a:gd name="f69" fmla="val 1658"/>
                <a:gd name="f70" fmla="val 736"/>
                <a:gd name="f71" fmla="val 1667"/>
                <a:gd name="f72" fmla="val 756"/>
                <a:gd name="f73" fmla="val 1677"/>
                <a:gd name="f74" fmla="val 776"/>
                <a:gd name="f75" fmla="val 1690"/>
                <a:gd name="f76" fmla="val 841"/>
                <a:gd name="f77" fmla="val 1703"/>
                <a:gd name="f78" fmla="val 905"/>
                <a:gd name="f79" fmla="val 1713"/>
                <a:gd name="f80" fmla="val 968"/>
                <a:gd name="f81" fmla="val 1722"/>
                <a:gd name="f82" fmla="val 1033"/>
                <a:gd name="f83" fmla="val 1096"/>
                <a:gd name="f84" fmla="val 1159"/>
                <a:gd name="f85" fmla="val 1222"/>
                <a:gd name="f86" fmla="val 1715"/>
                <a:gd name="f87" fmla="val 1699"/>
                <a:gd name="f88" fmla="val 1224"/>
                <a:gd name="f89" fmla="val 1680"/>
                <a:gd name="f90" fmla="val 1163"/>
                <a:gd name="f91" fmla="val 1103"/>
                <a:gd name="f92" fmla="val 1631"/>
                <a:gd name="f93" fmla="val 1046"/>
                <a:gd name="f94" fmla="val 1600"/>
                <a:gd name="f95" fmla="val 989"/>
                <a:gd name="f96" fmla="val 1567"/>
                <a:gd name="f97" fmla="val 935"/>
                <a:gd name="f98" fmla="val 1529"/>
                <a:gd name="f99" fmla="val 880"/>
                <a:gd name="f100" fmla="val 1489"/>
                <a:gd name="f101" fmla="val 829"/>
                <a:gd name="f102" fmla="val 1408"/>
                <a:gd name="f103" fmla="val 745"/>
                <a:gd name="f104" fmla="val 1324"/>
                <a:gd name="f105" fmla="val 672"/>
                <a:gd name="f106" fmla="val 1236"/>
                <a:gd name="f107" fmla="val 606"/>
                <a:gd name="f108" fmla="val 549"/>
                <a:gd name="f109" fmla="val 1047"/>
                <a:gd name="f110" fmla="val 499"/>
                <a:gd name="f111" fmla="val 947"/>
                <a:gd name="f112" fmla="val 456"/>
                <a:gd name="f113" fmla="val 846"/>
                <a:gd name="f114" fmla="val 421"/>
                <a:gd name="f115" fmla="val 743"/>
                <a:gd name="f116" fmla="val 396"/>
                <a:gd name="f117" fmla="val 726"/>
                <a:gd name="f118" fmla="val 392"/>
                <a:gd name="f119" fmla="val 708"/>
                <a:gd name="f120" fmla="val 389"/>
                <a:gd name="f121" fmla="val 690"/>
                <a:gd name="f122" fmla="val 386"/>
                <a:gd name="f123" fmla="val 674"/>
                <a:gd name="f124" fmla="val 384"/>
                <a:gd name="f125" fmla="val 657"/>
                <a:gd name="f126" fmla="val 381"/>
                <a:gd name="f127" fmla="val 639"/>
                <a:gd name="f128" fmla="val 380"/>
                <a:gd name="f129" fmla="val 621"/>
                <a:gd name="f130" fmla="val 377"/>
                <a:gd name="f131" fmla="val 607"/>
                <a:gd name="f132" fmla="val 375"/>
                <a:gd name="f133" fmla="val 558"/>
                <a:gd name="f134" fmla="val 371"/>
                <a:gd name="f135" fmla="val 513"/>
                <a:gd name="f136" fmla="val 370"/>
                <a:gd name="f137" fmla="val 469"/>
                <a:gd name="f138" fmla="val 368"/>
                <a:gd name="f139" fmla="val 338"/>
                <a:gd name="f140" fmla="val 296"/>
                <a:gd name="f141" fmla="val 254"/>
                <a:gd name="f142" fmla="val 225"/>
                <a:gd name="f143" fmla="val 372"/>
                <a:gd name="f144" fmla="val 197"/>
                <a:gd name="f145" fmla="val 374"/>
                <a:gd name="f146" fmla="val 169"/>
                <a:gd name="f147" fmla="val 141"/>
                <a:gd name="f148" fmla="val 378"/>
                <a:gd name="f149" fmla="val 113"/>
                <a:gd name="f150" fmla="val 86"/>
                <a:gd name="f151" fmla="val 56"/>
                <a:gd name="f152" fmla="val 28"/>
                <a:gd name="f153" fmla="val 27"/>
                <a:gd name="f154" fmla="val 339"/>
                <a:gd name="f155" fmla="val 293"/>
                <a:gd name="f156" fmla="val 25"/>
                <a:gd name="f157" fmla="val 246"/>
                <a:gd name="f158" fmla="val 24"/>
                <a:gd name="f159" fmla="val 202"/>
                <a:gd name="f160" fmla="val 20"/>
                <a:gd name="f161" fmla="val 157"/>
                <a:gd name="f162" fmla="val 15"/>
                <a:gd name="f163" fmla="val 114"/>
                <a:gd name="f164" fmla="val 8"/>
                <a:gd name="f165" fmla="val 70"/>
                <a:gd name="f166" fmla="val 31"/>
                <a:gd name="f167" fmla="val 14"/>
                <a:gd name="f168" fmla="val 26"/>
                <a:gd name="f169" fmla="val 36"/>
                <a:gd name="f170" fmla="val 46"/>
                <a:gd name="f171" fmla="val 55"/>
                <a:gd name="f172" fmla="val 64"/>
                <a:gd name="f173" fmla="val 75"/>
                <a:gd name="f174" fmla="val 23"/>
                <a:gd name="f175" fmla="val 90"/>
                <a:gd name="f176" fmla="val 166"/>
                <a:gd name="f177" fmla="val 13"/>
                <a:gd name="f178" fmla="val 244"/>
                <a:gd name="f179" fmla="val 6"/>
                <a:gd name="f180" fmla="val 320"/>
                <a:gd name="f181" fmla="val 397"/>
                <a:gd name="f182" fmla="val 472"/>
                <a:gd name="f183" fmla="val 1"/>
                <a:gd name="f184" fmla="val 548"/>
                <a:gd name="f185" fmla="val 7"/>
                <a:gd name="f186" fmla="val 624"/>
                <a:gd name="f187" fmla="val 16"/>
                <a:gd name="f188" fmla="val 701"/>
                <a:gd name="f189" fmla="val 33"/>
                <a:gd name="f190" fmla="val 737"/>
                <a:gd name="f191" fmla="val 44"/>
                <a:gd name="f192" fmla="val 812"/>
                <a:gd name="f193" fmla="val 51"/>
                <a:gd name="f194" fmla="val 850"/>
                <a:gd name="f195" fmla="val 61"/>
                <a:gd name="f196" fmla="val 886"/>
                <a:gd name="f197" fmla="val 924"/>
                <a:gd name="f198" fmla="val 83"/>
                <a:gd name="f199" fmla="val 960"/>
                <a:gd name="f200" fmla="val 95"/>
                <a:gd name="f201" fmla="+- 0 0 -90"/>
                <a:gd name="f202" fmla="*/ f3 1 1725"/>
                <a:gd name="f203" fmla="*/ f4 1 1288"/>
                <a:gd name="f204" fmla="+- f7 0 f5"/>
                <a:gd name="f205" fmla="+- f6 0 f5"/>
                <a:gd name="f206" fmla="*/ f201 f0 1"/>
                <a:gd name="f207" fmla="*/ f205 1 1725"/>
                <a:gd name="f208" fmla="*/ f204 1 1288"/>
                <a:gd name="f209" fmla="*/ 1018 f205 1"/>
                <a:gd name="f210" fmla="*/ 119 f204 1"/>
                <a:gd name="f211" fmla="*/ 1054 f205 1"/>
                <a:gd name="f212" fmla="*/ 135 f204 1"/>
                <a:gd name="f213" fmla="*/ 1091 f205 1"/>
                <a:gd name="f214" fmla="*/ 152 f204 1"/>
                <a:gd name="f215" fmla="*/ 1126 f205 1"/>
                <a:gd name="f216" fmla="*/ 170 f204 1"/>
                <a:gd name="f217" fmla="*/ 1147 f205 1"/>
                <a:gd name="f218" fmla="*/ 177 f204 1"/>
                <a:gd name="f219" fmla="*/ 1197 f205 1"/>
                <a:gd name="f220" fmla="*/ 213 f204 1"/>
                <a:gd name="f221" fmla="*/ 1251 f205 1"/>
                <a:gd name="f222" fmla="*/ 249 f204 1"/>
                <a:gd name="f223" fmla="*/ 1307 f205 1"/>
                <a:gd name="f224" fmla="*/ 286 f204 1"/>
                <a:gd name="f225" fmla="*/ 1360 f205 1"/>
                <a:gd name="f226" fmla="*/ 327 f204 1"/>
                <a:gd name="f227" fmla="*/ 1427 f205 1"/>
                <a:gd name="f228" fmla="*/ 390 f204 1"/>
                <a:gd name="f229" fmla="*/ 1490 f205 1"/>
                <a:gd name="f230" fmla="*/ 463 f204 1"/>
                <a:gd name="f231" fmla="*/ 1549 f205 1"/>
                <a:gd name="f232" fmla="*/ 541 f204 1"/>
                <a:gd name="f233" fmla="*/ 1603 f205 1"/>
                <a:gd name="f234" fmla="*/ 626 f204 1"/>
                <a:gd name="f235" fmla="*/ 1624 f205 1"/>
                <a:gd name="f236" fmla="*/ 660 f204 1"/>
                <a:gd name="f237" fmla="*/ 1642 f205 1"/>
                <a:gd name="f238" fmla="*/ 698 f204 1"/>
                <a:gd name="f239" fmla="*/ 1658 f205 1"/>
                <a:gd name="f240" fmla="*/ 736 f204 1"/>
                <a:gd name="f241" fmla="*/ 1677 f205 1"/>
                <a:gd name="f242" fmla="*/ 776 f204 1"/>
                <a:gd name="f243" fmla="*/ 1703 f205 1"/>
                <a:gd name="f244" fmla="*/ 905 f204 1"/>
                <a:gd name="f245" fmla="*/ 1722 f205 1"/>
                <a:gd name="f246" fmla="*/ 1033 f204 1"/>
                <a:gd name="f247" fmla="*/ 1725 f205 1"/>
                <a:gd name="f248" fmla="*/ 1159 f204 1"/>
                <a:gd name="f249" fmla="*/ 1715 f205 1"/>
                <a:gd name="f250" fmla="*/ 1288 f204 1"/>
                <a:gd name="f251" fmla="*/ 1680 f205 1"/>
                <a:gd name="f252" fmla="*/ 1163 f204 1"/>
                <a:gd name="f253" fmla="*/ 1631 f205 1"/>
                <a:gd name="f254" fmla="*/ 1046 f204 1"/>
                <a:gd name="f255" fmla="*/ 1567 f205 1"/>
                <a:gd name="f256" fmla="*/ 935 f204 1"/>
                <a:gd name="f257" fmla="*/ 1489 f205 1"/>
                <a:gd name="f258" fmla="*/ 829 f204 1"/>
                <a:gd name="f259" fmla="*/ 1324 f205 1"/>
                <a:gd name="f260" fmla="*/ 672 f204 1"/>
                <a:gd name="f261" fmla="*/ 1144 f205 1"/>
                <a:gd name="f262" fmla="*/ 549 f204 1"/>
                <a:gd name="f263" fmla="*/ 947 f205 1"/>
                <a:gd name="f264" fmla="*/ 456 f204 1"/>
                <a:gd name="f265" fmla="*/ 743 f205 1"/>
                <a:gd name="f266" fmla="*/ 396 f204 1"/>
                <a:gd name="f267" fmla="*/ 708 f205 1"/>
                <a:gd name="f268" fmla="*/ 389 f204 1"/>
                <a:gd name="f269" fmla="*/ 674 f205 1"/>
                <a:gd name="f270" fmla="*/ 384 f204 1"/>
                <a:gd name="f271" fmla="*/ 639 f205 1"/>
                <a:gd name="f272" fmla="*/ 380 f204 1"/>
                <a:gd name="f273" fmla="*/ 607 f205 1"/>
                <a:gd name="f274" fmla="*/ 375 f204 1"/>
                <a:gd name="f275" fmla="*/ 513 f205 1"/>
                <a:gd name="f276" fmla="*/ 370 f204 1"/>
                <a:gd name="f277" fmla="*/ 425 f205 1"/>
                <a:gd name="f278" fmla="*/ 368 f204 1"/>
                <a:gd name="f279" fmla="*/ 338 f205 1"/>
                <a:gd name="f280" fmla="*/ 254 f205 1"/>
                <a:gd name="f281" fmla="*/ 197 f205 1"/>
                <a:gd name="f282" fmla="*/ 374 f204 1"/>
                <a:gd name="f283" fmla="*/ 141 f205 1"/>
                <a:gd name="f284" fmla="*/ 378 f204 1"/>
                <a:gd name="f285" fmla="*/ 86 f205 1"/>
                <a:gd name="f286" fmla="*/ 28 f205 1"/>
                <a:gd name="f287" fmla="*/ 386 f204 1"/>
                <a:gd name="f288" fmla="*/ 27 f205 1"/>
                <a:gd name="f289" fmla="*/ 293 f204 1"/>
                <a:gd name="f290" fmla="*/ 24 f205 1"/>
                <a:gd name="f291" fmla="*/ 202 f204 1"/>
                <a:gd name="f292" fmla="*/ 15 f205 1"/>
                <a:gd name="f293" fmla="*/ 114 f204 1"/>
                <a:gd name="f294" fmla="*/ 0 f205 1"/>
                <a:gd name="f295" fmla="*/ 31 f204 1"/>
                <a:gd name="f296" fmla="*/ 25 f204 1"/>
                <a:gd name="f297" fmla="*/ 46 f205 1"/>
                <a:gd name="f298" fmla="*/ 64 f205 1"/>
                <a:gd name="f299" fmla="*/ 90 f205 1"/>
                <a:gd name="f300" fmla="*/ 23 f204 1"/>
                <a:gd name="f301" fmla="*/ 244 f205 1"/>
                <a:gd name="f302" fmla="*/ 6 f204 1"/>
                <a:gd name="f303" fmla="*/ 397 f205 1"/>
                <a:gd name="f304" fmla="*/ 0 f204 1"/>
                <a:gd name="f305" fmla="*/ 548 f205 1"/>
                <a:gd name="f306" fmla="*/ 7 f204 1"/>
                <a:gd name="f307" fmla="*/ 701 f205 1"/>
                <a:gd name="f308" fmla="*/ 33 f204 1"/>
                <a:gd name="f309" fmla="*/ 776 f205 1"/>
                <a:gd name="f310" fmla="*/ 44 f204 1"/>
                <a:gd name="f311" fmla="*/ 850 f205 1"/>
                <a:gd name="f312" fmla="*/ 61 f204 1"/>
                <a:gd name="f313" fmla="*/ 924 f205 1"/>
                <a:gd name="f314" fmla="*/ 83 f204 1"/>
                <a:gd name="f315" fmla="*/ 1000 f205 1"/>
                <a:gd name="f316" fmla="*/ 111 f204 1"/>
                <a:gd name="f317" fmla="*/ f206 1 f2"/>
                <a:gd name="f318" fmla="*/ f209 1 1725"/>
                <a:gd name="f319" fmla="*/ f210 1 1288"/>
                <a:gd name="f320" fmla="*/ f211 1 1725"/>
                <a:gd name="f321" fmla="*/ f212 1 1288"/>
                <a:gd name="f322" fmla="*/ f213 1 1725"/>
                <a:gd name="f323" fmla="*/ f214 1 1288"/>
                <a:gd name="f324" fmla="*/ f215 1 1725"/>
                <a:gd name="f325" fmla="*/ f216 1 1288"/>
                <a:gd name="f326" fmla="*/ f217 1 1725"/>
                <a:gd name="f327" fmla="*/ f218 1 1288"/>
                <a:gd name="f328" fmla="*/ f219 1 1725"/>
                <a:gd name="f329" fmla="*/ f220 1 1288"/>
                <a:gd name="f330" fmla="*/ f221 1 1725"/>
                <a:gd name="f331" fmla="*/ f222 1 1288"/>
                <a:gd name="f332" fmla="*/ f223 1 1725"/>
                <a:gd name="f333" fmla="*/ f224 1 1288"/>
                <a:gd name="f334" fmla="*/ f225 1 1725"/>
                <a:gd name="f335" fmla="*/ f226 1 1288"/>
                <a:gd name="f336" fmla="*/ f227 1 1725"/>
                <a:gd name="f337" fmla="*/ f228 1 1288"/>
                <a:gd name="f338" fmla="*/ f229 1 1725"/>
                <a:gd name="f339" fmla="*/ f230 1 1288"/>
                <a:gd name="f340" fmla="*/ f231 1 1725"/>
                <a:gd name="f341" fmla="*/ f232 1 1288"/>
                <a:gd name="f342" fmla="*/ f233 1 1725"/>
                <a:gd name="f343" fmla="*/ f234 1 1288"/>
                <a:gd name="f344" fmla="*/ f235 1 1725"/>
                <a:gd name="f345" fmla="*/ f236 1 1288"/>
                <a:gd name="f346" fmla="*/ f237 1 1725"/>
                <a:gd name="f347" fmla="*/ f238 1 1288"/>
                <a:gd name="f348" fmla="*/ f239 1 1725"/>
                <a:gd name="f349" fmla="*/ f240 1 1288"/>
                <a:gd name="f350" fmla="*/ f241 1 1725"/>
                <a:gd name="f351" fmla="*/ f242 1 1288"/>
                <a:gd name="f352" fmla="*/ f243 1 1725"/>
                <a:gd name="f353" fmla="*/ f244 1 1288"/>
                <a:gd name="f354" fmla="*/ f245 1 1725"/>
                <a:gd name="f355" fmla="*/ f246 1 1288"/>
                <a:gd name="f356" fmla="*/ f247 1 1725"/>
                <a:gd name="f357" fmla="*/ f248 1 1288"/>
                <a:gd name="f358" fmla="*/ f249 1 1725"/>
                <a:gd name="f359" fmla="*/ f250 1 1288"/>
                <a:gd name="f360" fmla="*/ f251 1 1725"/>
                <a:gd name="f361" fmla="*/ f252 1 1288"/>
                <a:gd name="f362" fmla="*/ f253 1 1725"/>
                <a:gd name="f363" fmla="*/ f254 1 1288"/>
                <a:gd name="f364" fmla="*/ f255 1 1725"/>
                <a:gd name="f365" fmla="*/ f256 1 1288"/>
                <a:gd name="f366" fmla="*/ f257 1 1725"/>
                <a:gd name="f367" fmla="*/ f258 1 1288"/>
                <a:gd name="f368" fmla="*/ f259 1 1725"/>
                <a:gd name="f369" fmla="*/ f260 1 1288"/>
                <a:gd name="f370" fmla="*/ f261 1 1725"/>
                <a:gd name="f371" fmla="*/ f262 1 1288"/>
                <a:gd name="f372" fmla="*/ f263 1 1725"/>
                <a:gd name="f373" fmla="*/ f264 1 1288"/>
                <a:gd name="f374" fmla="*/ f265 1 1725"/>
                <a:gd name="f375" fmla="*/ f266 1 1288"/>
                <a:gd name="f376" fmla="*/ f267 1 1725"/>
                <a:gd name="f377" fmla="*/ f268 1 1288"/>
                <a:gd name="f378" fmla="*/ f269 1 1725"/>
                <a:gd name="f379" fmla="*/ f270 1 1288"/>
                <a:gd name="f380" fmla="*/ f271 1 1725"/>
                <a:gd name="f381" fmla="*/ f272 1 1288"/>
                <a:gd name="f382" fmla="*/ f273 1 1725"/>
                <a:gd name="f383" fmla="*/ f274 1 1288"/>
                <a:gd name="f384" fmla="*/ f275 1 1725"/>
                <a:gd name="f385" fmla="*/ f276 1 1288"/>
                <a:gd name="f386" fmla="*/ f277 1 1725"/>
                <a:gd name="f387" fmla="*/ f278 1 1288"/>
                <a:gd name="f388" fmla="*/ f279 1 1725"/>
                <a:gd name="f389" fmla="*/ f280 1 1725"/>
                <a:gd name="f390" fmla="*/ f281 1 1725"/>
                <a:gd name="f391" fmla="*/ f282 1 1288"/>
                <a:gd name="f392" fmla="*/ f283 1 1725"/>
                <a:gd name="f393" fmla="*/ f284 1 1288"/>
                <a:gd name="f394" fmla="*/ f285 1 1725"/>
                <a:gd name="f395" fmla="*/ f286 1 1725"/>
                <a:gd name="f396" fmla="*/ f287 1 1288"/>
                <a:gd name="f397" fmla="*/ f288 1 1725"/>
                <a:gd name="f398" fmla="*/ f289 1 1288"/>
                <a:gd name="f399" fmla="*/ f290 1 1725"/>
                <a:gd name="f400" fmla="*/ f291 1 1288"/>
                <a:gd name="f401" fmla="*/ f292 1 1725"/>
                <a:gd name="f402" fmla="*/ f293 1 1288"/>
                <a:gd name="f403" fmla="*/ f294 1 1725"/>
                <a:gd name="f404" fmla="*/ f295 1 1288"/>
                <a:gd name="f405" fmla="*/ f296 1 1288"/>
                <a:gd name="f406" fmla="*/ f297 1 1725"/>
                <a:gd name="f407" fmla="*/ f298 1 1725"/>
                <a:gd name="f408" fmla="*/ f299 1 1725"/>
                <a:gd name="f409" fmla="*/ f300 1 1288"/>
                <a:gd name="f410" fmla="*/ f301 1 1725"/>
                <a:gd name="f411" fmla="*/ f302 1 1288"/>
                <a:gd name="f412" fmla="*/ f303 1 1725"/>
                <a:gd name="f413" fmla="*/ f304 1 1288"/>
                <a:gd name="f414" fmla="*/ f305 1 1725"/>
                <a:gd name="f415" fmla="*/ f306 1 1288"/>
                <a:gd name="f416" fmla="*/ f307 1 1725"/>
                <a:gd name="f417" fmla="*/ f308 1 1288"/>
                <a:gd name="f418" fmla="*/ f309 1 1725"/>
                <a:gd name="f419" fmla="*/ f310 1 1288"/>
                <a:gd name="f420" fmla="*/ f311 1 1725"/>
                <a:gd name="f421" fmla="*/ f312 1 1288"/>
                <a:gd name="f422" fmla="*/ f313 1 1725"/>
                <a:gd name="f423" fmla="*/ f314 1 1288"/>
                <a:gd name="f424" fmla="*/ f315 1 1725"/>
                <a:gd name="f425" fmla="*/ f316 1 1288"/>
                <a:gd name="f426" fmla="*/ 0 1 f207"/>
                <a:gd name="f427" fmla="*/ f6 1 f207"/>
                <a:gd name="f428" fmla="*/ 0 1 f208"/>
                <a:gd name="f429" fmla="*/ f7 1 f208"/>
                <a:gd name="f430" fmla="+- f317 0 f1"/>
                <a:gd name="f431" fmla="*/ f318 1 f207"/>
                <a:gd name="f432" fmla="*/ f319 1 f208"/>
                <a:gd name="f433" fmla="*/ f320 1 f207"/>
                <a:gd name="f434" fmla="*/ f321 1 f208"/>
                <a:gd name="f435" fmla="*/ f322 1 f207"/>
                <a:gd name="f436" fmla="*/ f323 1 f208"/>
                <a:gd name="f437" fmla="*/ f324 1 f207"/>
                <a:gd name="f438" fmla="*/ f325 1 f208"/>
                <a:gd name="f439" fmla="*/ f326 1 f207"/>
                <a:gd name="f440" fmla="*/ f327 1 f208"/>
                <a:gd name="f441" fmla="*/ f328 1 f207"/>
                <a:gd name="f442" fmla="*/ f329 1 f208"/>
                <a:gd name="f443" fmla="*/ f330 1 f207"/>
                <a:gd name="f444" fmla="*/ f331 1 f208"/>
                <a:gd name="f445" fmla="*/ f332 1 f207"/>
                <a:gd name="f446" fmla="*/ f333 1 f208"/>
                <a:gd name="f447" fmla="*/ f334 1 f207"/>
                <a:gd name="f448" fmla="*/ f335 1 f208"/>
                <a:gd name="f449" fmla="*/ f336 1 f207"/>
                <a:gd name="f450" fmla="*/ f337 1 f208"/>
                <a:gd name="f451" fmla="*/ f338 1 f207"/>
                <a:gd name="f452" fmla="*/ f339 1 f208"/>
                <a:gd name="f453" fmla="*/ f340 1 f207"/>
                <a:gd name="f454" fmla="*/ f341 1 f208"/>
                <a:gd name="f455" fmla="*/ f342 1 f207"/>
                <a:gd name="f456" fmla="*/ f343 1 f208"/>
                <a:gd name="f457" fmla="*/ f344 1 f207"/>
                <a:gd name="f458" fmla="*/ f345 1 f208"/>
                <a:gd name="f459" fmla="*/ f346 1 f207"/>
                <a:gd name="f460" fmla="*/ f347 1 f208"/>
                <a:gd name="f461" fmla="*/ f348 1 f207"/>
                <a:gd name="f462" fmla="*/ f349 1 f208"/>
                <a:gd name="f463" fmla="*/ f350 1 f207"/>
                <a:gd name="f464" fmla="*/ f351 1 f208"/>
                <a:gd name="f465" fmla="*/ f352 1 f207"/>
                <a:gd name="f466" fmla="*/ f353 1 f208"/>
                <a:gd name="f467" fmla="*/ f354 1 f207"/>
                <a:gd name="f468" fmla="*/ f355 1 f208"/>
                <a:gd name="f469" fmla="*/ f356 1 f207"/>
                <a:gd name="f470" fmla="*/ f357 1 f208"/>
                <a:gd name="f471" fmla="*/ f358 1 f207"/>
                <a:gd name="f472" fmla="*/ f359 1 f208"/>
                <a:gd name="f473" fmla="*/ f360 1 f207"/>
                <a:gd name="f474" fmla="*/ f361 1 f208"/>
                <a:gd name="f475" fmla="*/ f362 1 f207"/>
                <a:gd name="f476" fmla="*/ f363 1 f208"/>
                <a:gd name="f477" fmla="*/ f364 1 f207"/>
                <a:gd name="f478" fmla="*/ f365 1 f208"/>
                <a:gd name="f479" fmla="*/ f366 1 f207"/>
                <a:gd name="f480" fmla="*/ f367 1 f208"/>
                <a:gd name="f481" fmla="*/ f368 1 f207"/>
                <a:gd name="f482" fmla="*/ f369 1 f208"/>
                <a:gd name="f483" fmla="*/ f370 1 f207"/>
                <a:gd name="f484" fmla="*/ f371 1 f208"/>
                <a:gd name="f485" fmla="*/ f372 1 f207"/>
                <a:gd name="f486" fmla="*/ f373 1 f208"/>
                <a:gd name="f487" fmla="*/ f374 1 f207"/>
                <a:gd name="f488" fmla="*/ f375 1 f208"/>
                <a:gd name="f489" fmla="*/ f376 1 f207"/>
                <a:gd name="f490" fmla="*/ f377 1 f208"/>
                <a:gd name="f491" fmla="*/ f378 1 f207"/>
                <a:gd name="f492" fmla="*/ f379 1 f208"/>
                <a:gd name="f493" fmla="*/ f380 1 f207"/>
                <a:gd name="f494" fmla="*/ f381 1 f208"/>
                <a:gd name="f495" fmla="*/ f382 1 f207"/>
                <a:gd name="f496" fmla="*/ f383 1 f208"/>
                <a:gd name="f497" fmla="*/ f384 1 f207"/>
                <a:gd name="f498" fmla="*/ f385 1 f208"/>
                <a:gd name="f499" fmla="*/ f386 1 f207"/>
                <a:gd name="f500" fmla="*/ f387 1 f208"/>
                <a:gd name="f501" fmla="*/ f388 1 f207"/>
                <a:gd name="f502" fmla="*/ f389 1 f207"/>
                <a:gd name="f503" fmla="*/ f390 1 f207"/>
                <a:gd name="f504" fmla="*/ f391 1 f208"/>
                <a:gd name="f505" fmla="*/ f392 1 f207"/>
                <a:gd name="f506" fmla="*/ f393 1 f208"/>
                <a:gd name="f507" fmla="*/ f394 1 f207"/>
                <a:gd name="f508" fmla="*/ f395 1 f207"/>
                <a:gd name="f509" fmla="*/ f396 1 f208"/>
                <a:gd name="f510" fmla="*/ f397 1 f207"/>
                <a:gd name="f511" fmla="*/ f398 1 f208"/>
                <a:gd name="f512" fmla="*/ f399 1 f207"/>
                <a:gd name="f513" fmla="*/ f400 1 f208"/>
                <a:gd name="f514" fmla="*/ f401 1 f207"/>
                <a:gd name="f515" fmla="*/ f402 1 f208"/>
                <a:gd name="f516" fmla="*/ f403 1 f207"/>
                <a:gd name="f517" fmla="*/ f404 1 f208"/>
                <a:gd name="f518" fmla="*/ f405 1 f208"/>
                <a:gd name="f519" fmla="*/ f406 1 f207"/>
                <a:gd name="f520" fmla="*/ f407 1 f207"/>
                <a:gd name="f521" fmla="*/ f408 1 f207"/>
                <a:gd name="f522" fmla="*/ f409 1 f208"/>
                <a:gd name="f523" fmla="*/ f410 1 f207"/>
                <a:gd name="f524" fmla="*/ f411 1 f208"/>
                <a:gd name="f525" fmla="*/ f412 1 f207"/>
                <a:gd name="f526" fmla="*/ f413 1 f208"/>
                <a:gd name="f527" fmla="*/ f414 1 f207"/>
                <a:gd name="f528" fmla="*/ f415 1 f208"/>
                <a:gd name="f529" fmla="*/ f416 1 f207"/>
                <a:gd name="f530" fmla="*/ f417 1 f208"/>
                <a:gd name="f531" fmla="*/ f418 1 f207"/>
                <a:gd name="f532" fmla="*/ f419 1 f208"/>
                <a:gd name="f533" fmla="*/ f420 1 f207"/>
                <a:gd name="f534" fmla="*/ f421 1 f208"/>
                <a:gd name="f535" fmla="*/ f422 1 f207"/>
                <a:gd name="f536" fmla="*/ f423 1 f208"/>
                <a:gd name="f537" fmla="*/ f424 1 f207"/>
                <a:gd name="f538" fmla="*/ f425 1 f208"/>
                <a:gd name="f539" fmla="*/ f426 f202 1"/>
                <a:gd name="f540" fmla="*/ f427 f202 1"/>
                <a:gd name="f541" fmla="*/ f429 f203 1"/>
                <a:gd name="f542" fmla="*/ f428 f203 1"/>
                <a:gd name="f543" fmla="*/ f431 f202 1"/>
                <a:gd name="f544" fmla="*/ f432 f203 1"/>
                <a:gd name="f545" fmla="*/ f433 f202 1"/>
                <a:gd name="f546" fmla="*/ f434 f203 1"/>
                <a:gd name="f547" fmla="*/ f435 f202 1"/>
                <a:gd name="f548" fmla="*/ f436 f203 1"/>
                <a:gd name="f549" fmla="*/ f437 f202 1"/>
                <a:gd name="f550" fmla="*/ f438 f203 1"/>
                <a:gd name="f551" fmla="*/ f439 f202 1"/>
                <a:gd name="f552" fmla="*/ f440 f203 1"/>
                <a:gd name="f553" fmla="*/ f441 f202 1"/>
                <a:gd name="f554" fmla="*/ f442 f203 1"/>
                <a:gd name="f555" fmla="*/ f443 f202 1"/>
                <a:gd name="f556" fmla="*/ f444 f203 1"/>
                <a:gd name="f557" fmla="*/ f445 f202 1"/>
                <a:gd name="f558" fmla="*/ f446 f203 1"/>
                <a:gd name="f559" fmla="*/ f447 f202 1"/>
                <a:gd name="f560" fmla="*/ f448 f203 1"/>
                <a:gd name="f561" fmla="*/ f449 f202 1"/>
                <a:gd name="f562" fmla="*/ f450 f203 1"/>
                <a:gd name="f563" fmla="*/ f451 f202 1"/>
                <a:gd name="f564" fmla="*/ f452 f203 1"/>
                <a:gd name="f565" fmla="*/ f453 f202 1"/>
                <a:gd name="f566" fmla="*/ f454 f203 1"/>
                <a:gd name="f567" fmla="*/ f455 f202 1"/>
                <a:gd name="f568" fmla="*/ f456 f203 1"/>
                <a:gd name="f569" fmla="*/ f457 f202 1"/>
                <a:gd name="f570" fmla="*/ f458 f203 1"/>
                <a:gd name="f571" fmla="*/ f459 f202 1"/>
                <a:gd name="f572" fmla="*/ f460 f203 1"/>
                <a:gd name="f573" fmla="*/ f461 f202 1"/>
                <a:gd name="f574" fmla="*/ f462 f203 1"/>
                <a:gd name="f575" fmla="*/ f463 f202 1"/>
                <a:gd name="f576" fmla="*/ f464 f203 1"/>
                <a:gd name="f577" fmla="*/ f465 f202 1"/>
                <a:gd name="f578" fmla="*/ f466 f203 1"/>
                <a:gd name="f579" fmla="*/ f467 f202 1"/>
                <a:gd name="f580" fmla="*/ f468 f203 1"/>
                <a:gd name="f581" fmla="*/ f469 f202 1"/>
                <a:gd name="f582" fmla="*/ f470 f203 1"/>
                <a:gd name="f583" fmla="*/ f471 f202 1"/>
                <a:gd name="f584" fmla="*/ f472 f203 1"/>
                <a:gd name="f585" fmla="*/ f473 f202 1"/>
                <a:gd name="f586" fmla="*/ f474 f203 1"/>
                <a:gd name="f587" fmla="*/ f475 f202 1"/>
                <a:gd name="f588" fmla="*/ f476 f203 1"/>
                <a:gd name="f589" fmla="*/ f477 f202 1"/>
                <a:gd name="f590" fmla="*/ f478 f203 1"/>
                <a:gd name="f591" fmla="*/ f479 f202 1"/>
                <a:gd name="f592" fmla="*/ f480 f203 1"/>
                <a:gd name="f593" fmla="*/ f481 f202 1"/>
                <a:gd name="f594" fmla="*/ f482 f203 1"/>
                <a:gd name="f595" fmla="*/ f483 f202 1"/>
                <a:gd name="f596" fmla="*/ f484 f203 1"/>
                <a:gd name="f597" fmla="*/ f485 f202 1"/>
                <a:gd name="f598" fmla="*/ f486 f203 1"/>
                <a:gd name="f599" fmla="*/ f487 f202 1"/>
                <a:gd name="f600" fmla="*/ f488 f203 1"/>
                <a:gd name="f601" fmla="*/ f489 f202 1"/>
                <a:gd name="f602" fmla="*/ f490 f203 1"/>
                <a:gd name="f603" fmla="*/ f491 f202 1"/>
                <a:gd name="f604" fmla="*/ f492 f203 1"/>
                <a:gd name="f605" fmla="*/ f493 f202 1"/>
                <a:gd name="f606" fmla="*/ f494 f203 1"/>
                <a:gd name="f607" fmla="*/ f495 f202 1"/>
                <a:gd name="f608" fmla="*/ f496 f203 1"/>
                <a:gd name="f609" fmla="*/ f497 f202 1"/>
                <a:gd name="f610" fmla="*/ f498 f203 1"/>
                <a:gd name="f611" fmla="*/ f499 f202 1"/>
                <a:gd name="f612" fmla="*/ f500 f203 1"/>
                <a:gd name="f613" fmla="*/ f501 f202 1"/>
                <a:gd name="f614" fmla="*/ f502 f202 1"/>
                <a:gd name="f615" fmla="*/ f503 f202 1"/>
                <a:gd name="f616" fmla="*/ f504 f203 1"/>
                <a:gd name="f617" fmla="*/ f505 f202 1"/>
                <a:gd name="f618" fmla="*/ f506 f203 1"/>
                <a:gd name="f619" fmla="*/ f507 f202 1"/>
                <a:gd name="f620" fmla="*/ f508 f202 1"/>
                <a:gd name="f621" fmla="*/ f509 f203 1"/>
                <a:gd name="f622" fmla="*/ f510 f202 1"/>
                <a:gd name="f623" fmla="*/ f511 f203 1"/>
                <a:gd name="f624" fmla="*/ f512 f202 1"/>
                <a:gd name="f625" fmla="*/ f513 f203 1"/>
                <a:gd name="f626" fmla="*/ f514 f202 1"/>
                <a:gd name="f627" fmla="*/ f515 f203 1"/>
                <a:gd name="f628" fmla="*/ f516 f202 1"/>
                <a:gd name="f629" fmla="*/ f517 f203 1"/>
                <a:gd name="f630" fmla="*/ f518 f203 1"/>
                <a:gd name="f631" fmla="*/ f519 f202 1"/>
                <a:gd name="f632" fmla="*/ f520 f202 1"/>
                <a:gd name="f633" fmla="*/ f521 f202 1"/>
                <a:gd name="f634" fmla="*/ f522 f203 1"/>
                <a:gd name="f635" fmla="*/ f523 f202 1"/>
                <a:gd name="f636" fmla="*/ f524 f203 1"/>
                <a:gd name="f637" fmla="*/ f525 f202 1"/>
                <a:gd name="f638" fmla="*/ f526 f203 1"/>
                <a:gd name="f639" fmla="*/ f527 f202 1"/>
                <a:gd name="f640" fmla="*/ f528 f203 1"/>
                <a:gd name="f641" fmla="*/ f529 f202 1"/>
                <a:gd name="f642" fmla="*/ f530 f203 1"/>
                <a:gd name="f643" fmla="*/ f531 f202 1"/>
                <a:gd name="f644" fmla="*/ f532 f203 1"/>
                <a:gd name="f645" fmla="*/ f533 f202 1"/>
                <a:gd name="f646" fmla="*/ f534 f203 1"/>
                <a:gd name="f647" fmla="*/ f535 f202 1"/>
                <a:gd name="f648" fmla="*/ f536 f203 1"/>
                <a:gd name="f649" fmla="*/ f537 f202 1"/>
                <a:gd name="f650" fmla="*/ f538 f203 1"/>
              </a:gdLst>
              <a:ahLst/>
              <a:cxnLst>
                <a:cxn ang="3cd4">
                  <a:pos x="hc" y="t"/>
                </a:cxn>
                <a:cxn ang="0">
                  <a:pos x="r" y="vc"/>
                </a:cxn>
                <a:cxn ang="cd4">
                  <a:pos x="hc" y="b"/>
                </a:cxn>
                <a:cxn ang="cd2">
                  <a:pos x="l" y="vc"/>
                </a:cxn>
                <a:cxn ang="f430">
                  <a:pos x="f543" y="f544"/>
                </a:cxn>
                <a:cxn ang="f430">
                  <a:pos x="f545" y="f546"/>
                </a:cxn>
                <a:cxn ang="f430">
                  <a:pos x="f547" y="f548"/>
                </a:cxn>
                <a:cxn ang="f430">
                  <a:pos x="f549" y="f550"/>
                </a:cxn>
                <a:cxn ang="f430">
                  <a:pos x="f551" y="f552"/>
                </a:cxn>
                <a:cxn ang="f430">
                  <a:pos x="f553" y="f554"/>
                </a:cxn>
                <a:cxn ang="f430">
                  <a:pos x="f555" y="f556"/>
                </a:cxn>
                <a:cxn ang="f430">
                  <a:pos x="f557" y="f558"/>
                </a:cxn>
                <a:cxn ang="f430">
                  <a:pos x="f559" y="f560"/>
                </a:cxn>
                <a:cxn ang="f430">
                  <a:pos x="f561" y="f562"/>
                </a:cxn>
                <a:cxn ang="f430">
                  <a:pos x="f563" y="f564"/>
                </a:cxn>
                <a:cxn ang="f430">
                  <a:pos x="f565" y="f566"/>
                </a:cxn>
                <a:cxn ang="f430">
                  <a:pos x="f567" y="f568"/>
                </a:cxn>
                <a:cxn ang="f430">
                  <a:pos x="f569" y="f570"/>
                </a:cxn>
                <a:cxn ang="f430">
                  <a:pos x="f571" y="f572"/>
                </a:cxn>
                <a:cxn ang="f430">
                  <a:pos x="f573" y="f574"/>
                </a:cxn>
                <a:cxn ang="f430">
                  <a:pos x="f575" y="f576"/>
                </a:cxn>
                <a:cxn ang="f430">
                  <a:pos x="f577" y="f578"/>
                </a:cxn>
                <a:cxn ang="f430">
                  <a:pos x="f579" y="f580"/>
                </a:cxn>
                <a:cxn ang="f430">
                  <a:pos x="f581" y="f582"/>
                </a:cxn>
                <a:cxn ang="f430">
                  <a:pos x="f583" y="f584"/>
                </a:cxn>
                <a:cxn ang="f430">
                  <a:pos x="f585" y="f586"/>
                </a:cxn>
                <a:cxn ang="f430">
                  <a:pos x="f587" y="f588"/>
                </a:cxn>
                <a:cxn ang="f430">
                  <a:pos x="f589" y="f590"/>
                </a:cxn>
                <a:cxn ang="f430">
                  <a:pos x="f591" y="f592"/>
                </a:cxn>
                <a:cxn ang="f430">
                  <a:pos x="f593" y="f594"/>
                </a:cxn>
                <a:cxn ang="f430">
                  <a:pos x="f595" y="f596"/>
                </a:cxn>
                <a:cxn ang="f430">
                  <a:pos x="f597" y="f598"/>
                </a:cxn>
                <a:cxn ang="f430">
                  <a:pos x="f599" y="f600"/>
                </a:cxn>
                <a:cxn ang="f430">
                  <a:pos x="f601" y="f602"/>
                </a:cxn>
                <a:cxn ang="f430">
                  <a:pos x="f603" y="f604"/>
                </a:cxn>
                <a:cxn ang="f430">
                  <a:pos x="f605" y="f606"/>
                </a:cxn>
                <a:cxn ang="f430">
                  <a:pos x="f607" y="f608"/>
                </a:cxn>
                <a:cxn ang="f430">
                  <a:pos x="f609" y="f610"/>
                </a:cxn>
                <a:cxn ang="f430">
                  <a:pos x="f611" y="f612"/>
                </a:cxn>
                <a:cxn ang="f430">
                  <a:pos x="f613" y="f610"/>
                </a:cxn>
                <a:cxn ang="f430">
                  <a:pos x="f614" y="f608"/>
                </a:cxn>
                <a:cxn ang="f430">
                  <a:pos x="f615" y="f616"/>
                </a:cxn>
                <a:cxn ang="f430">
                  <a:pos x="f617" y="f618"/>
                </a:cxn>
                <a:cxn ang="f430">
                  <a:pos x="f619" y="f604"/>
                </a:cxn>
                <a:cxn ang="f430">
                  <a:pos x="f620" y="f621"/>
                </a:cxn>
                <a:cxn ang="f430">
                  <a:pos x="f622" y="f623"/>
                </a:cxn>
                <a:cxn ang="f430">
                  <a:pos x="f624" y="f625"/>
                </a:cxn>
                <a:cxn ang="f430">
                  <a:pos x="f626" y="f627"/>
                </a:cxn>
                <a:cxn ang="f430">
                  <a:pos x="f628" y="f629"/>
                </a:cxn>
                <a:cxn ang="f430">
                  <a:pos x="f622" y="f630"/>
                </a:cxn>
                <a:cxn ang="f430">
                  <a:pos x="f631" y="f630"/>
                </a:cxn>
                <a:cxn ang="f430">
                  <a:pos x="f632" y="f630"/>
                </a:cxn>
                <a:cxn ang="f430">
                  <a:pos x="f633" y="f634"/>
                </a:cxn>
                <a:cxn ang="f430">
                  <a:pos x="f635" y="f636"/>
                </a:cxn>
                <a:cxn ang="f430">
                  <a:pos x="f637" y="f638"/>
                </a:cxn>
                <a:cxn ang="f430">
                  <a:pos x="f639" y="f640"/>
                </a:cxn>
                <a:cxn ang="f430">
                  <a:pos x="f641" y="f642"/>
                </a:cxn>
                <a:cxn ang="f430">
                  <a:pos x="f643" y="f644"/>
                </a:cxn>
                <a:cxn ang="f430">
                  <a:pos x="f645" y="f646"/>
                </a:cxn>
                <a:cxn ang="f430">
                  <a:pos x="f647" y="f648"/>
                </a:cxn>
                <a:cxn ang="f430">
                  <a:pos x="f649" y="f650"/>
                </a:cxn>
              </a:cxnLst>
              <a:rect l="f539" t="f542" r="f540" b="f541"/>
              <a:pathLst>
                <a:path w="1725" h="1288">
                  <a:moveTo>
                    <a:pt x="f8" y="f9"/>
                  </a:moveTo>
                  <a:lnTo>
                    <a:pt x="f10" y="f11"/>
                  </a:lnTo>
                  <a:lnTo>
                    <a:pt x="f12" y="f13"/>
                  </a:lnTo>
                  <a:lnTo>
                    <a:pt x="f14" y="f15"/>
                  </a:lnTo>
                  <a:lnTo>
                    <a:pt x="f16" y="f17"/>
                  </a:lnTo>
                  <a:lnTo>
                    <a:pt x="f18" y="f19"/>
                  </a:lnTo>
                  <a:lnTo>
                    <a:pt x="f20" y="f21"/>
                  </a:lnTo>
                  <a:lnTo>
                    <a:pt x="f22" y="f23"/>
                  </a:lnTo>
                  <a:lnTo>
                    <a:pt x="f24" y="f2"/>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80"/>
                  </a:lnTo>
                  <a:lnTo>
                    <a:pt x="f81" y="f82"/>
                  </a:lnTo>
                  <a:lnTo>
                    <a:pt x="f6" y="f83"/>
                  </a:lnTo>
                  <a:lnTo>
                    <a:pt x="f6" y="f84"/>
                  </a:lnTo>
                  <a:lnTo>
                    <a:pt x="f81" y="f85"/>
                  </a:lnTo>
                  <a:lnTo>
                    <a:pt x="f86" y="f7"/>
                  </a:lnTo>
                  <a:lnTo>
                    <a:pt x="f87" y="f88"/>
                  </a:lnTo>
                  <a:lnTo>
                    <a:pt x="f89" y="f90"/>
                  </a:lnTo>
                  <a:lnTo>
                    <a:pt x="f69" y="f91"/>
                  </a:lnTo>
                  <a:lnTo>
                    <a:pt x="f92" y="f93"/>
                  </a:lnTo>
                  <a:lnTo>
                    <a:pt x="f94" y="f95"/>
                  </a:lnTo>
                  <a:lnTo>
                    <a:pt x="f96" y="f97"/>
                  </a:lnTo>
                  <a:lnTo>
                    <a:pt x="f98" y="f99"/>
                  </a:lnTo>
                  <a:lnTo>
                    <a:pt x="f100" y="f101"/>
                  </a:lnTo>
                  <a:lnTo>
                    <a:pt x="f102" y="f103"/>
                  </a:lnTo>
                  <a:lnTo>
                    <a:pt x="f104" y="f105"/>
                  </a:lnTo>
                  <a:lnTo>
                    <a:pt x="f106" y="f107"/>
                  </a:lnTo>
                  <a:lnTo>
                    <a:pt x="f24" y="f108"/>
                  </a:lnTo>
                  <a:lnTo>
                    <a:pt x="f109" y="f110"/>
                  </a:lnTo>
                  <a:lnTo>
                    <a:pt x="f111" y="f112"/>
                  </a:lnTo>
                  <a:lnTo>
                    <a:pt x="f113" y="f114"/>
                  </a:lnTo>
                  <a:lnTo>
                    <a:pt x="f115" y="f116"/>
                  </a:lnTo>
                  <a:lnTo>
                    <a:pt x="f117" y="f11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48" y="f138"/>
                  </a:lnTo>
                  <a:lnTo>
                    <a:pt x="f126" y="f138"/>
                  </a:lnTo>
                  <a:lnTo>
                    <a:pt x="f139" y="f136"/>
                  </a:lnTo>
                  <a:lnTo>
                    <a:pt x="f140" y="f134"/>
                  </a:lnTo>
                  <a:lnTo>
                    <a:pt x="f141" y="f132"/>
                  </a:lnTo>
                  <a:lnTo>
                    <a:pt x="f142" y="f143"/>
                  </a:lnTo>
                  <a:lnTo>
                    <a:pt x="f144" y="f145"/>
                  </a:lnTo>
                  <a:lnTo>
                    <a:pt x="f146" y="f132"/>
                  </a:lnTo>
                  <a:lnTo>
                    <a:pt x="f147" y="f148"/>
                  </a:lnTo>
                  <a:lnTo>
                    <a:pt x="f149" y="f126"/>
                  </a:lnTo>
                  <a:lnTo>
                    <a:pt x="f150" y="f124"/>
                  </a:lnTo>
                  <a:lnTo>
                    <a:pt x="f151" y="f124"/>
                  </a:lnTo>
                  <a:lnTo>
                    <a:pt x="f152" y="f122"/>
                  </a:lnTo>
                  <a:lnTo>
                    <a:pt x="f153" y="f154"/>
                  </a:lnTo>
                  <a:lnTo>
                    <a:pt x="f153" y="f155"/>
                  </a:lnTo>
                  <a:lnTo>
                    <a:pt x="f156" y="f157"/>
                  </a:lnTo>
                  <a:lnTo>
                    <a:pt x="f158" y="f159"/>
                  </a:lnTo>
                  <a:lnTo>
                    <a:pt x="f160" y="f161"/>
                  </a:lnTo>
                  <a:lnTo>
                    <a:pt x="f162" y="f163"/>
                  </a:lnTo>
                  <a:lnTo>
                    <a:pt x="f164" y="f165"/>
                  </a:lnTo>
                  <a:lnTo>
                    <a:pt x="f5" y="f166"/>
                  </a:lnTo>
                  <a:lnTo>
                    <a:pt x="f167" y="f168"/>
                  </a:lnTo>
                  <a:lnTo>
                    <a:pt x="f153" y="f156"/>
                  </a:lnTo>
                  <a:lnTo>
                    <a:pt x="f169" y="f156"/>
                  </a:lnTo>
                  <a:lnTo>
                    <a:pt x="f170" y="f156"/>
                  </a:lnTo>
                  <a:lnTo>
                    <a:pt x="f171" y="f156"/>
                  </a:lnTo>
                  <a:lnTo>
                    <a:pt x="f172" y="f156"/>
                  </a:lnTo>
                  <a:lnTo>
                    <a:pt x="f173" y="f174"/>
                  </a:lnTo>
                  <a:lnTo>
                    <a:pt x="f175" y="f174"/>
                  </a:lnTo>
                  <a:lnTo>
                    <a:pt x="f176" y="f177"/>
                  </a:lnTo>
                  <a:lnTo>
                    <a:pt x="f178" y="f179"/>
                  </a:lnTo>
                  <a:lnTo>
                    <a:pt x="f180" y="f5"/>
                  </a:lnTo>
                  <a:lnTo>
                    <a:pt x="f181" y="f5"/>
                  </a:lnTo>
                  <a:lnTo>
                    <a:pt x="f182" y="f183"/>
                  </a:lnTo>
                  <a:lnTo>
                    <a:pt x="f184" y="f185"/>
                  </a:lnTo>
                  <a:lnTo>
                    <a:pt x="f186" y="f187"/>
                  </a:lnTo>
                  <a:lnTo>
                    <a:pt x="f188" y="f189"/>
                  </a:lnTo>
                  <a:lnTo>
                    <a:pt x="f190" y="f169"/>
                  </a:lnTo>
                  <a:lnTo>
                    <a:pt x="f74" y="f191"/>
                  </a:lnTo>
                  <a:lnTo>
                    <a:pt x="f192" y="f193"/>
                  </a:lnTo>
                  <a:lnTo>
                    <a:pt x="f194" y="f195"/>
                  </a:lnTo>
                  <a:lnTo>
                    <a:pt x="f196" y="f165"/>
                  </a:lnTo>
                  <a:lnTo>
                    <a:pt x="f197" y="f198"/>
                  </a:lnTo>
                  <a:lnTo>
                    <a:pt x="f199" y="f200"/>
                  </a:lnTo>
                  <a:lnTo>
                    <a:pt x="f8" y="f9"/>
                  </a:lnTo>
                  <a:close/>
                </a:path>
              </a:pathLst>
            </a:custGeom>
            <a:solidFill>
              <a:srgbClr val="B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 name="Freeform 10">
              <a:extLst>
                <a:ext uri="{FF2B5EF4-FFF2-40B4-BE49-F238E27FC236}">
                  <a16:creationId xmlns:a16="http://schemas.microsoft.com/office/drawing/2014/main" id="{CF94CF39-8DEA-45CA-B35C-79EEF0A05BB6}"/>
                </a:ext>
              </a:extLst>
            </p:cNvPr>
            <p:cNvSpPr/>
            <p:nvPr/>
          </p:nvSpPr>
          <p:spPr>
            <a:xfrm>
              <a:off x="7129467" y="3582984"/>
              <a:ext cx="114300" cy="12701"/>
            </a:xfrm>
            <a:custGeom>
              <a:avLst/>
              <a:gdLst>
                <a:gd name="f0" fmla="val 10800000"/>
                <a:gd name="f1" fmla="val 5400000"/>
                <a:gd name="f2" fmla="val 180"/>
                <a:gd name="f3" fmla="val w"/>
                <a:gd name="f4" fmla="val h"/>
                <a:gd name="f5" fmla="val 0"/>
                <a:gd name="f6" fmla="val 216"/>
                <a:gd name="f7" fmla="val 24"/>
                <a:gd name="f8" fmla="val 19"/>
                <a:gd name="f9" fmla="val 204"/>
                <a:gd name="f10" fmla="val 194"/>
                <a:gd name="f11" fmla="val 182"/>
                <a:gd name="f12" fmla="val 18"/>
                <a:gd name="f13" fmla="val 172"/>
                <a:gd name="f14" fmla="val 16"/>
                <a:gd name="f15" fmla="val 160"/>
                <a:gd name="f16" fmla="val 15"/>
                <a:gd name="f17" fmla="val 150"/>
                <a:gd name="f18" fmla="val 140"/>
                <a:gd name="f19" fmla="val 132"/>
                <a:gd name="f20" fmla="val 5"/>
                <a:gd name="f21" fmla="val 12"/>
                <a:gd name="f22" fmla="val 10"/>
                <a:gd name="f23" fmla="val 7"/>
                <a:gd name="f24" fmla="val 28"/>
                <a:gd name="f25" fmla="val 6"/>
                <a:gd name="f26" fmla="val 37"/>
                <a:gd name="f27" fmla="val 46"/>
                <a:gd name="f28" fmla="val 3"/>
                <a:gd name="f29" fmla="val 56"/>
                <a:gd name="f30" fmla="val 2"/>
                <a:gd name="f31" fmla="val 66"/>
                <a:gd name="f32" fmla="val 82"/>
                <a:gd name="f33" fmla="val 100"/>
                <a:gd name="f34" fmla="val 119"/>
                <a:gd name="f35" fmla="val 138"/>
                <a:gd name="f36" fmla="val 156"/>
                <a:gd name="f37" fmla="val 176"/>
                <a:gd name="f38" fmla="val 195"/>
                <a:gd name="f39" fmla="+- 0 0 -90"/>
                <a:gd name="f40" fmla="*/ f3 1 216"/>
                <a:gd name="f41" fmla="*/ f4 1 24"/>
                <a:gd name="f42" fmla="+- f7 0 f5"/>
                <a:gd name="f43" fmla="+- f6 0 f5"/>
                <a:gd name="f44" fmla="*/ f39 f0 1"/>
                <a:gd name="f45" fmla="*/ f43 1 216"/>
                <a:gd name="f46" fmla="*/ f42 1 24"/>
                <a:gd name="f47" fmla="*/ 216 f43 1"/>
                <a:gd name="f48" fmla="*/ 19 f42 1"/>
                <a:gd name="f49" fmla="*/ 204 f43 1"/>
                <a:gd name="f50" fmla="*/ 194 f43 1"/>
                <a:gd name="f51" fmla="*/ 182 f43 1"/>
                <a:gd name="f52" fmla="*/ 18 f42 1"/>
                <a:gd name="f53" fmla="*/ 172 f43 1"/>
                <a:gd name="f54" fmla="*/ 16 f42 1"/>
                <a:gd name="f55" fmla="*/ 160 f43 1"/>
                <a:gd name="f56" fmla="*/ 15 f42 1"/>
                <a:gd name="f57" fmla="*/ 150 f43 1"/>
                <a:gd name="f58" fmla="*/ 140 f43 1"/>
                <a:gd name="f59" fmla="*/ 132 f43 1"/>
                <a:gd name="f60" fmla="*/ 24 f42 1"/>
                <a:gd name="f61" fmla="*/ 0 f43 1"/>
                <a:gd name="f62" fmla="*/ 5 f43 1"/>
                <a:gd name="f63" fmla="*/ 12 f43 1"/>
                <a:gd name="f64" fmla="*/ 10 f42 1"/>
                <a:gd name="f65" fmla="*/ 19 f43 1"/>
                <a:gd name="f66" fmla="*/ 7 f42 1"/>
                <a:gd name="f67" fmla="*/ 28 f43 1"/>
                <a:gd name="f68" fmla="*/ 6 f42 1"/>
                <a:gd name="f69" fmla="*/ 37 f43 1"/>
                <a:gd name="f70" fmla="*/ 5 f42 1"/>
                <a:gd name="f71" fmla="*/ 46 f43 1"/>
                <a:gd name="f72" fmla="*/ 3 f42 1"/>
                <a:gd name="f73" fmla="*/ 56 f43 1"/>
                <a:gd name="f74" fmla="*/ 2 f42 1"/>
                <a:gd name="f75" fmla="*/ 66 f43 1"/>
                <a:gd name="f76" fmla="*/ 82 f43 1"/>
                <a:gd name="f77" fmla="*/ 0 f42 1"/>
                <a:gd name="f78" fmla="*/ 100 f43 1"/>
                <a:gd name="f79" fmla="*/ 119 f43 1"/>
                <a:gd name="f80" fmla="*/ 138 f43 1"/>
                <a:gd name="f81" fmla="*/ 156 f43 1"/>
                <a:gd name="f82" fmla="*/ 176 f43 1"/>
                <a:gd name="f83" fmla="*/ 195 f43 1"/>
                <a:gd name="f84" fmla="*/ f44 1 f2"/>
                <a:gd name="f85" fmla="*/ f47 1 216"/>
                <a:gd name="f86" fmla="*/ f48 1 24"/>
                <a:gd name="f87" fmla="*/ f49 1 216"/>
                <a:gd name="f88" fmla="*/ f50 1 216"/>
                <a:gd name="f89" fmla="*/ f51 1 216"/>
                <a:gd name="f90" fmla="*/ f52 1 24"/>
                <a:gd name="f91" fmla="*/ f53 1 216"/>
                <a:gd name="f92" fmla="*/ f54 1 24"/>
                <a:gd name="f93" fmla="*/ f55 1 216"/>
                <a:gd name="f94" fmla="*/ f56 1 24"/>
                <a:gd name="f95" fmla="*/ f57 1 216"/>
                <a:gd name="f96" fmla="*/ f58 1 216"/>
                <a:gd name="f97" fmla="*/ f59 1 216"/>
                <a:gd name="f98" fmla="*/ f60 1 24"/>
                <a:gd name="f99" fmla="*/ f61 1 216"/>
                <a:gd name="f100" fmla="*/ f62 1 216"/>
                <a:gd name="f101" fmla="*/ f63 1 216"/>
                <a:gd name="f102" fmla="*/ f64 1 24"/>
                <a:gd name="f103" fmla="*/ f65 1 216"/>
                <a:gd name="f104" fmla="*/ f66 1 24"/>
                <a:gd name="f105" fmla="*/ f67 1 216"/>
                <a:gd name="f106" fmla="*/ f68 1 24"/>
                <a:gd name="f107" fmla="*/ f69 1 216"/>
                <a:gd name="f108" fmla="*/ f70 1 24"/>
                <a:gd name="f109" fmla="*/ f71 1 216"/>
                <a:gd name="f110" fmla="*/ f72 1 24"/>
                <a:gd name="f111" fmla="*/ f73 1 216"/>
                <a:gd name="f112" fmla="*/ f74 1 24"/>
                <a:gd name="f113" fmla="*/ f75 1 216"/>
                <a:gd name="f114" fmla="*/ f76 1 216"/>
                <a:gd name="f115" fmla="*/ f77 1 24"/>
                <a:gd name="f116" fmla="*/ f78 1 216"/>
                <a:gd name="f117" fmla="*/ f79 1 216"/>
                <a:gd name="f118" fmla="*/ f80 1 216"/>
                <a:gd name="f119" fmla="*/ f81 1 216"/>
                <a:gd name="f120" fmla="*/ f82 1 216"/>
                <a:gd name="f121" fmla="*/ f83 1 216"/>
                <a:gd name="f122" fmla="*/ 0 1 f45"/>
                <a:gd name="f123" fmla="*/ f6 1 f45"/>
                <a:gd name="f124" fmla="*/ 0 1 f46"/>
                <a:gd name="f125" fmla="*/ f7 1 f46"/>
                <a:gd name="f126" fmla="+- f84 0 f1"/>
                <a:gd name="f127" fmla="*/ f85 1 f45"/>
                <a:gd name="f128" fmla="*/ f86 1 f46"/>
                <a:gd name="f129" fmla="*/ f87 1 f45"/>
                <a:gd name="f130" fmla="*/ f88 1 f45"/>
                <a:gd name="f131" fmla="*/ f89 1 f45"/>
                <a:gd name="f132" fmla="*/ f90 1 f46"/>
                <a:gd name="f133" fmla="*/ f91 1 f45"/>
                <a:gd name="f134" fmla="*/ f92 1 f46"/>
                <a:gd name="f135" fmla="*/ f93 1 f45"/>
                <a:gd name="f136" fmla="*/ f94 1 f46"/>
                <a:gd name="f137" fmla="*/ f95 1 f45"/>
                <a:gd name="f138" fmla="*/ f96 1 f45"/>
                <a:gd name="f139" fmla="*/ f97 1 f45"/>
                <a:gd name="f140" fmla="*/ f98 1 f46"/>
                <a:gd name="f141" fmla="*/ f99 1 f45"/>
                <a:gd name="f142" fmla="*/ f100 1 f45"/>
                <a:gd name="f143" fmla="*/ f101 1 f45"/>
                <a:gd name="f144" fmla="*/ f102 1 f46"/>
                <a:gd name="f145" fmla="*/ f103 1 f45"/>
                <a:gd name="f146" fmla="*/ f104 1 f46"/>
                <a:gd name="f147" fmla="*/ f105 1 f45"/>
                <a:gd name="f148" fmla="*/ f106 1 f46"/>
                <a:gd name="f149" fmla="*/ f107 1 f45"/>
                <a:gd name="f150" fmla="*/ f108 1 f46"/>
                <a:gd name="f151" fmla="*/ f109 1 f45"/>
                <a:gd name="f152" fmla="*/ f110 1 f46"/>
                <a:gd name="f153" fmla="*/ f111 1 f45"/>
                <a:gd name="f154" fmla="*/ f112 1 f46"/>
                <a:gd name="f155" fmla="*/ f113 1 f45"/>
                <a:gd name="f156" fmla="*/ f114 1 f45"/>
                <a:gd name="f157" fmla="*/ f115 1 f46"/>
                <a:gd name="f158" fmla="*/ f116 1 f45"/>
                <a:gd name="f159" fmla="*/ f117 1 f45"/>
                <a:gd name="f160" fmla="*/ f118 1 f45"/>
                <a:gd name="f161" fmla="*/ f119 1 f45"/>
                <a:gd name="f162" fmla="*/ f120 1 f45"/>
                <a:gd name="f163" fmla="*/ f121 1 f45"/>
                <a:gd name="f164" fmla="*/ f122 f40 1"/>
                <a:gd name="f165" fmla="*/ f123 f40 1"/>
                <a:gd name="f166" fmla="*/ f125 f41 1"/>
                <a:gd name="f167" fmla="*/ f124 f41 1"/>
                <a:gd name="f168" fmla="*/ f127 f40 1"/>
                <a:gd name="f169" fmla="*/ f128 f41 1"/>
                <a:gd name="f170" fmla="*/ f129 f40 1"/>
                <a:gd name="f171" fmla="*/ f130 f40 1"/>
                <a:gd name="f172" fmla="*/ f131 f40 1"/>
                <a:gd name="f173" fmla="*/ f132 f41 1"/>
                <a:gd name="f174" fmla="*/ f133 f40 1"/>
                <a:gd name="f175" fmla="*/ f134 f41 1"/>
                <a:gd name="f176" fmla="*/ f135 f40 1"/>
                <a:gd name="f177" fmla="*/ f136 f41 1"/>
                <a:gd name="f178" fmla="*/ f137 f40 1"/>
                <a:gd name="f179" fmla="*/ f138 f40 1"/>
                <a:gd name="f180" fmla="*/ f139 f40 1"/>
                <a:gd name="f181" fmla="*/ f140 f41 1"/>
                <a:gd name="f182" fmla="*/ f141 f40 1"/>
                <a:gd name="f183" fmla="*/ f142 f40 1"/>
                <a:gd name="f184" fmla="*/ f143 f40 1"/>
                <a:gd name="f185" fmla="*/ f144 f41 1"/>
                <a:gd name="f186" fmla="*/ f145 f40 1"/>
                <a:gd name="f187" fmla="*/ f146 f41 1"/>
                <a:gd name="f188" fmla="*/ f147 f40 1"/>
                <a:gd name="f189" fmla="*/ f148 f41 1"/>
                <a:gd name="f190" fmla="*/ f149 f40 1"/>
                <a:gd name="f191" fmla="*/ f150 f41 1"/>
                <a:gd name="f192" fmla="*/ f151 f40 1"/>
                <a:gd name="f193" fmla="*/ f152 f41 1"/>
                <a:gd name="f194" fmla="*/ f153 f40 1"/>
                <a:gd name="f195" fmla="*/ f154 f41 1"/>
                <a:gd name="f196" fmla="*/ f155 f40 1"/>
                <a:gd name="f197" fmla="*/ f156 f40 1"/>
                <a:gd name="f198" fmla="*/ f157 f41 1"/>
                <a:gd name="f199" fmla="*/ f158 f40 1"/>
                <a:gd name="f200" fmla="*/ f159 f40 1"/>
                <a:gd name="f201" fmla="*/ f160 f40 1"/>
                <a:gd name="f202" fmla="*/ f161 f40 1"/>
                <a:gd name="f203" fmla="*/ f162 f40 1"/>
                <a:gd name="f204" fmla="*/ f163 f40 1"/>
              </a:gdLst>
              <a:ahLst/>
              <a:cxnLst>
                <a:cxn ang="3cd4">
                  <a:pos x="hc" y="t"/>
                </a:cxn>
                <a:cxn ang="0">
                  <a:pos x="r" y="vc"/>
                </a:cxn>
                <a:cxn ang="cd4">
                  <a:pos x="hc" y="b"/>
                </a:cxn>
                <a:cxn ang="cd2">
                  <a:pos x="l" y="vc"/>
                </a:cxn>
                <a:cxn ang="f126">
                  <a:pos x="f168" y="f169"/>
                </a:cxn>
                <a:cxn ang="f126">
                  <a:pos x="f170" y="f169"/>
                </a:cxn>
                <a:cxn ang="f126">
                  <a:pos x="f171" y="f169"/>
                </a:cxn>
                <a:cxn ang="f126">
                  <a:pos x="f172" y="f173"/>
                </a:cxn>
                <a:cxn ang="f126">
                  <a:pos x="f174" y="f175"/>
                </a:cxn>
                <a:cxn ang="f126">
                  <a:pos x="f176" y="f177"/>
                </a:cxn>
                <a:cxn ang="f126">
                  <a:pos x="f178" y="f177"/>
                </a:cxn>
                <a:cxn ang="f126">
                  <a:pos x="f179" y="f173"/>
                </a:cxn>
                <a:cxn ang="f126">
                  <a:pos x="f180" y="f181"/>
                </a:cxn>
                <a:cxn ang="f126">
                  <a:pos x="f182" y="f181"/>
                </a:cxn>
                <a:cxn ang="f126">
                  <a:pos x="f183" y="f177"/>
                </a:cxn>
                <a:cxn ang="f126">
                  <a:pos x="f184" y="f185"/>
                </a:cxn>
                <a:cxn ang="f126">
                  <a:pos x="f186" y="f187"/>
                </a:cxn>
                <a:cxn ang="f126">
                  <a:pos x="f188" y="f189"/>
                </a:cxn>
                <a:cxn ang="f126">
                  <a:pos x="f190" y="f191"/>
                </a:cxn>
                <a:cxn ang="f126">
                  <a:pos x="f192" y="f193"/>
                </a:cxn>
                <a:cxn ang="f126">
                  <a:pos x="f194" y="f195"/>
                </a:cxn>
                <a:cxn ang="f126">
                  <a:pos x="f196" y="f195"/>
                </a:cxn>
                <a:cxn ang="f126">
                  <a:pos x="f197" y="f198"/>
                </a:cxn>
                <a:cxn ang="f126">
                  <a:pos x="f199" y="f198"/>
                </a:cxn>
                <a:cxn ang="f126">
                  <a:pos x="f200" y="f195"/>
                </a:cxn>
                <a:cxn ang="f126">
                  <a:pos x="f201" y="f191"/>
                </a:cxn>
                <a:cxn ang="f126">
                  <a:pos x="f202" y="f187"/>
                </a:cxn>
                <a:cxn ang="f126">
                  <a:pos x="f203" y="f185"/>
                </a:cxn>
                <a:cxn ang="f126">
                  <a:pos x="f204" y="f177"/>
                </a:cxn>
                <a:cxn ang="f126">
                  <a:pos x="f168" y="f169"/>
                </a:cxn>
              </a:cxnLst>
              <a:rect l="f164" t="f167" r="f165" b="f166"/>
              <a:pathLst>
                <a:path w="216" h="24">
                  <a:moveTo>
                    <a:pt x="f6" y="f8"/>
                  </a:moveTo>
                  <a:lnTo>
                    <a:pt x="f9" y="f8"/>
                  </a:lnTo>
                  <a:lnTo>
                    <a:pt x="f10" y="f8"/>
                  </a:lnTo>
                  <a:lnTo>
                    <a:pt x="f11" y="f12"/>
                  </a:lnTo>
                  <a:lnTo>
                    <a:pt x="f13" y="f14"/>
                  </a:lnTo>
                  <a:lnTo>
                    <a:pt x="f15" y="f16"/>
                  </a:lnTo>
                  <a:lnTo>
                    <a:pt x="f17" y="f16"/>
                  </a:lnTo>
                  <a:lnTo>
                    <a:pt x="f18" y="f12"/>
                  </a:lnTo>
                  <a:lnTo>
                    <a:pt x="f19" y="f7"/>
                  </a:lnTo>
                  <a:lnTo>
                    <a:pt x="f5" y="f7"/>
                  </a:lnTo>
                  <a:lnTo>
                    <a:pt x="f20" y="f16"/>
                  </a:lnTo>
                  <a:lnTo>
                    <a:pt x="f21" y="f22"/>
                  </a:lnTo>
                  <a:lnTo>
                    <a:pt x="f8" y="f23"/>
                  </a:lnTo>
                  <a:lnTo>
                    <a:pt x="f24" y="f25"/>
                  </a:lnTo>
                  <a:lnTo>
                    <a:pt x="f26" y="f20"/>
                  </a:lnTo>
                  <a:lnTo>
                    <a:pt x="f27" y="f28"/>
                  </a:lnTo>
                  <a:lnTo>
                    <a:pt x="f29" y="f30"/>
                  </a:lnTo>
                  <a:lnTo>
                    <a:pt x="f31" y="f30"/>
                  </a:lnTo>
                  <a:lnTo>
                    <a:pt x="f32" y="f5"/>
                  </a:lnTo>
                  <a:lnTo>
                    <a:pt x="f33" y="f5"/>
                  </a:lnTo>
                  <a:lnTo>
                    <a:pt x="f34" y="f30"/>
                  </a:lnTo>
                  <a:lnTo>
                    <a:pt x="f35" y="f20"/>
                  </a:lnTo>
                  <a:lnTo>
                    <a:pt x="f36" y="f23"/>
                  </a:lnTo>
                  <a:lnTo>
                    <a:pt x="f37" y="f22"/>
                  </a:lnTo>
                  <a:lnTo>
                    <a:pt x="f38" y="f16"/>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 name="Freeform 11">
              <a:extLst>
                <a:ext uri="{FF2B5EF4-FFF2-40B4-BE49-F238E27FC236}">
                  <a16:creationId xmlns:a16="http://schemas.microsoft.com/office/drawing/2014/main" id="{758ED35E-003F-4A83-BD9B-34536024070C}"/>
                </a:ext>
              </a:extLst>
            </p:cNvPr>
            <p:cNvSpPr/>
            <p:nvPr/>
          </p:nvSpPr>
          <p:spPr>
            <a:xfrm>
              <a:off x="7132640" y="3609978"/>
              <a:ext cx="12701" cy="6345"/>
            </a:xfrm>
            <a:custGeom>
              <a:avLst/>
              <a:gdLst>
                <a:gd name="f0" fmla="val 10800000"/>
                <a:gd name="f1" fmla="val 5400000"/>
                <a:gd name="f2" fmla="val 180"/>
                <a:gd name="f3" fmla="val w"/>
                <a:gd name="f4" fmla="val h"/>
                <a:gd name="f5" fmla="val 0"/>
                <a:gd name="f6" fmla="val 22"/>
                <a:gd name="f7" fmla="val 10"/>
                <a:gd name="f8" fmla="val 2"/>
                <a:gd name="f9" fmla="val 19"/>
                <a:gd name="f10" fmla="val 7"/>
                <a:gd name="f11" fmla="val 13"/>
                <a:gd name="f12" fmla="val 4"/>
                <a:gd name="f13" fmla="val 9"/>
                <a:gd name="f14" fmla="+- 0 0 -90"/>
                <a:gd name="f15" fmla="*/ f3 1 22"/>
                <a:gd name="f16" fmla="*/ f4 1 10"/>
                <a:gd name="f17" fmla="+- f7 0 f5"/>
                <a:gd name="f18" fmla="+- f6 0 f5"/>
                <a:gd name="f19" fmla="*/ f14 f0 1"/>
                <a:gd name="f20" fmla="*/ f17 1 10"/>
                <a:gd name="f21" fmla="*/ f18 1 22"/>
                <a:gd name="f22" fmla="*/ 22 f18 1"/>
                <a:gd name="f23" fmla="*/ 2 f17 1"/>
                <a:gd name="f24" fmla="*/ 19 f18 1"/>
                <a:gd name="f25" fmla="*/ 7 f17 1"/>
                <a:gd name="f26" fmla="*/ 13 f18 1"/>
                <a:gd name="f27" fmla="*/ 10 f17 1"/>
                <a:gd name="f28" fmla="*/ 7 f18 1"/>
                <a:gd name="f29" fmla="*/ 4 f18 1"/>
                <a:gd name="f30" fmla="*/ 0 f18 1"/>
                <a:gd name="f31" fmla="*/ 9 f18 1"/>
                <a:gd name="f32" fmla="*/ 0 f17 1"/>
                <a:gd name="f33" fmla="*/ f19 1 f2"/>
                <a:gd name="f34" fmla="*/ f22 1 22"/>
                <a:gd name="f35" fmla="*/ f23 1 10"/>
                <a:gd name="f36" fmla="*/ f24 1 22"/>
                <a:gd name="f37" fmla="*/ f25 1 10"/>
                <a:gd name="f38" fmla="*/ f26 1 22"/>
                <a:gd name="f39" fmla="*/ f27 1 10"/>
                <a:gd name="f40" fmla="*/ f28 1 22"/>
                <a:gd name="f41" fmla="*/ f29 1 22"/>
                <a:gd name="f42" fmla="*/ f30 1 22"/>
                <a:gd name="f43" fmla="*/ f31 1 22"/>
                <a:gd name="f44" fmla="*/ f32 1 10"/>
                <a:gd name="f45" fmla="*/ 0 1 f21"/>
                <a:gd name="f46" fmla="*/ f6 1 f21"/>
                <a:gd name="f47" fmla="*/ 0 1 f20"/>
                <a:gd name="f48" fmla="*/ f7 1 f20"/>
                <a:gd name="f49" fmla="+- f33 0 f1"/>
                <a:gd name="f50" fmla="*/ f34 1 f21"/>
                <a:gd name="f51" fmla="*/ f35 1 f20"/>
                <a:gd name="f52" fmla="*/ f36 1 f21"/>
                <a:gd name="f53" fmla="*/ f37 1 f20"/>
                <a:gd name="f54" fmla="*/ f38 1 f21"/>
                <a:gd name="f55" fmla="*/ f39 1 f20"/>
                <a:gd name="f56" fmla="*/ f40 1 f21"/>
                <a:gd name="f57" fmla="*/ f41 1 f21"/>
                <a:gd name="f58" fmla="*/ f42 1 f21"/>
                <a:gd name="f59" fmla="*/ f43 1 f21"/>
                <a:gd name="f60" fmla="*/ f44 1 f20"/>
                <a:gd name="f61" fmla="*/ f45 f15 1"/>
                <a:gd name="f62" fmla="*/ f46 f15 1"/>
                <a:gd name="f63" fmla="*/ f48 f16 1"/>
                <a:gd name="f64" fmla="*/ f47 f16 1"/>
                <a:gd name="f65" fmla="*/ f50 f15 1"/>
                <a:gd name="f66" fmla="*/ f51 f16 1"/>
                <a:gd name="f67" fmla="*/ f52 f15 1"/>
                <a:gd name="f68" fmla="*/ f53 f16 1"/>
                <a:gd name="f69" fmla="*/ f54 f15 1"/>
                <a:gd name="f70" fmla="*/ f55 f16 1"/>
                <a:gd name="f71" fmla="*/ f56 f15 1"/>
                <a:gd name="f72" fmla="*/ f57 f15 1"/>
                <a:gd name="f73" fmla="*/ f58 f15 1"/>
                <a:gd name="f74" fmla="*/ f59 f15 1"/>
                <a:gd name="f75" fmla="*/ f60 f16 1"/>
              </a:gdLst>
              <a:ahLst/>
              <a:cxnLst>
                <a:cxn ang="3cd4">
                  <a:pos x="hc" y="t"/>
                </a:cxn>
                <a:cxn ang="0">
                  <a:pos x="r" y="vc"/>
                </a:cxn>
                <a:cxn ang="cd4">
                  <a:pos x="hc" y="b"/>
                </a:cxn>
                <a:cxn ang="cd2">
                  <a:pos x="l" y="vc"/>
                </a:cxn>
                <a:cxn ang="f49">
                  <a:pos x="f65" y="f66"/>
                </a:cxn>
                <a:cxn ang="f49">
                  <a:pos x="f67" y="f68"/>
                </a:cxn>
                <a:cxn ang="f49">
                  <a:pos x="f69" y="f70"/>
                </a:cxn>
                <a:cxn ang="f49">
                  <a:pos x="f71" y="f70"/>
                </a:cxn>
                <a:cxn ang="f49">
                  <a:pos x="f72" y="f70"/>
                </a:cxn>
                <a:cxn ang="f49">
                  <a:pos x="f73" y="f66"/>
                </a:cxn>
                <a:cxn ang="f49">
                  <a:pos x="f74" y="f75"/>
                </a:cxn>
                <a:cxn ang="f49">
                  <a:pos x="f65" y="f66"/>
                </a:cxn>
              </a:cxnLst>
              <a:rect l="f61" t="f64" r="f62" b="f63"/>
              <a:pathLst>
                <a:path w="22" h="10">
                  <a:moveTo>
                    <a:pt x="f6" y="f8"/>
                  </a:moveTo>
                  <a:lnTo>
                    <a:pt x="f9" y="f10"/>
                  </a:lnTo>
                  <a:lnTo>
                    <a:pt x="f11" y="f7"/>
                  </a:lnTo>
                  <a:lnTo>
                    <a:pt x="f10" y="f7"/>
                  </a:lnTo>
                  <a:lnTo>
                    <a:pt x="f12" y="f7"/>
                  </a:lnTo>
                  <a:lnTo>
                    <a:pt x="f5" y="f8"/>
                  </a:lnTo>
                  <a:lnTo>
                    <a:pt x="f13"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 name="Freeform 12">
              <a:extLst>
                <a:ext uri="{FF2B5EF4-FFF2-40B4-BE49-F238E27FC236}">
                  <a16:creationId xmlns:a16="http://schemas.microsoft.com/office/drawing/2014/main" id="{289FF269-A7F5-40E2-962F-81E8D7C993A2}"/>
                </a:ext>
              </a:extLst>
            </p:cNvPr>
            <p:cNvSpPr/>
            <p:nvPr/>
          </p:nvSpPr>
          <p:spPr>
            <a:xfrm>
              <a:off x="7127876" y="3617915"/>
              <a:ext cx="11109" cy="15873"/>
            </a:xfrm>
            <a:custGeom>
              <a:avLst/>
              <a:gdLst>
                <a:gd name="f0" fmla="val 10800000"/>
                <a:gd name="f1" fmla="val 5400000"/>
                <a:gd name="f2" fmla="val 180"/>
                <a:gd name="f3" fmla="val w"/>
                <a:gd name="f4" fmla="val h"/>
                <a:gd name="f5" fmla="val 0"/>
                <a:gd name="f6" fmla="val 22"/>
                <a:gd name="f7" fmla="val 32"/>
                <a:gd name="f8" fmla="val 17"/>
                <a:gd name="f9" fmla="val 4"/>
                <a:gd name="f10" fmla="val 6"/>
                <a:gd name="f11" fmla="val 23"/>
                <a:gd name="f12" fmla="val 14"/>
                <a:gd name="f13" fmla="val 7"/>
                <a:gd name="f14" fmla="val 1"/>
                <a:gd name="f15" fmla="val 20"/>
                <a:gd name="f16" fmla="val 9"/>
                <a:gd name="f17" fmla="+- 0 0 -90"/>
                <a:gd name="f18" fmla="*/ f3 1 22"/>
                <a:gd name="f19" fmla="*/ f4 1 32"/>
                <a:gd name="f20" fmla="+- f7 0 f5"/>
                <a:gd name="f21" fmla="+- f6 0 f5"/>
                <a:gd name="f22" fmla="*/ f17 f0 1"/>
                <a:gd name="f23" fmla="*/ f21 1 22"/>
                <a:gd name="f24" fmla="*/ f20 1 32"/>
                <a:gd name="f25" fmla="*/ 22 f21 1"/>
                <a:gd name="f26" fmla="*/ 17 f20 1"/>
                <a:gd name="f27" fmla="*/ 4 f21 1"/>
                <a:gd name="f28" fmla="*/ 32 f20 1"/>
                <a:gd name="f29" fmla="*/ 6 f21 1"/>
                <a:gd name="f30" fmla="*/ 23 f20 1"/>
                <a:gd name="f31" fmla="*/ 14 f20 1"/>
                <a:gd name="f32" fmla="*/ 7 f20 1"/>
                <a:gd name="f33" fmla="*/ 0 f21 1"/>
                <a:gd name="f34" fmla="*/ 0 f20 1"/>
                <a:gd name="f35" fmla="*/ 1 f20 1"/>
                <a:gd name="f36" fmla="*/ 14 f21 1"/>
                <a:gd name="f37" fmla="*/ 4 f20 1"/>
                <a:gd name="f38" fmla="*/ 20 f21 1"/>
                <a:gd name="f39" fmla="*/ 9 f20 1"/>
                <a:gd name="f40" fmla="*/ f22 1 f2"/>
                <a:gd name="f41" fmla="*/ f25 1 22"/>
                <a:gd name="f42" fmla="*/ f26 1 32"/>
                <a:gd name="f43" fmla="*/ f27 1 22"/>
                <a:gd name="f44" fmla="*/ f28 1 32"/>
                <a:gd name="f45" fmla="*/ f29 1 22"/>
                <a:gd name="f46" fmla="*/ f30 1 32"/>
                <a:gd name="f47" fmla="*/ f31 1 32"/>
                <a:gd name="f48" fmla="*/ f32 1 32"/>
                <a:gd name="f49" fmla="*/ f33 1 22"/>
                <a:gd name="f50" fmla="*/ f34 1 32"/>
                <a:gd name="f51" fmla="*/ f35 1 32"/>
                <a:gd name="f52" fmla="*/ f36 1 22"/>
                <a:gd name="f53" fmla="*/ f37 1 32"/>
                <a:gd name="f54" fmla="*/ f38 1 22"/>
                <a:gd name="f55" fmla="*/ f39 1 32"/>
                <a:gd name="f56" fmla="*/ 0 1 f23"/>
                <a:gd name="f57" fmla="*/ f6 1 f23"/>
                <a:gd name="f58" fmla="*/ 0 1 f24"/>
                <a:gd name="f59" fmla="*/ f7 1 f24"/>
                <a:gd name="f60" fmla="+- f40 0 f1"/>
                <a:gd name="f61" fmla="*/ f41 1 f23"/>
                <a:gd name="f62" fmla="*/ f42 1 f24"/>
                <a:gd name="f63" fmla="*/ f43 1 f23"/>
                <a:gd name="f64" fmla="*/ f44 1 f24"/>
                <a:gd name="f65" fmla="*/ f45 1 f23"/>
                <a:gd name="f66" fmla="*/ f46 1 f24"/>
                <a:gd name="f67" fmla="*/ f47 1 f24"/>
                <a:gd name="f68" fmla="*/ f48 1 f24"/>
                <a:gd name="f69" fmla="*/ f49 1 f23"/>
                <a:gd name="f70" fmla="*/ f50 1 f24"/>
                <a:gd name="f71" fmla="*/ f51 1 f24"/>
                <a:gd name="f72" fmla="*/ f52 1 f23"/>
                <a:gd name="f73" fmla="*/ f53 1 f24"/>
                <a:gd name="f74" fmla="*/ f54 1 f23"/>
                <a:gd name="f75" fmla="*/ f55 1 f24"/>
                <a:gd name="f76" fmla="*/ f56 f18 1"/>
                <a:gd name="f77" fmla="*/ f57 f18 1"/>
                <a:gd name="f78" fmla="*/ f59 f19 1"/>
                <a:gd name="f79" fmla="*/ f58 f19 1"/>
                <a:gd name="f80" fmla="*/ f61 f18 1"/>
                <a:gd name="f81" fmla="*/ f62 f19 1"/>
                <a:gd name="f82" fmla="*/ f63 f18 1"/>
                <a:gd name="f83" fmla="*/ f64 f19 1"/>
                <a:gd name="f84" fmla="*/ f65 f18 1"/>
                <a:gd name="f85" fmla="*/ f66 f19 1"/>
                <a:gd name="f86" fmla="*/ f67 f19 1"/>
                <a:gd name="f87" fmla="*/ f68 f19 1"/>
                <a:gd name="f88" fmla="*/ f69 f18 1"/>
                <a:gd name="f89" fmla="*/ f70 f19 1"/>
                <a:gd name="f90" fmla="*/ f71 f19 1"/>
                <a:gd name="f91" fmla="*/ f72 f18 1"/>
                <a:gd name="f92" fmla="*/ f73 f19 1"/>
                <a:gd name="f93" fmla="*/ f74 f18 1"/>
                <a:gd name="f94" fmla="*/ f75 f19 1"/>
              </a:gdLst>
              <a:ahLst/>
              <a:cxnLst>
                <a:cxn ang="3cd4">
                  <a:pos x="hc" y="t"/>
                </a:cxn>
                <a:cxn ang="0">
                  <a:pos x="r" y="vc"/>
                </a:cxn>
                <a:cxn ang="cd4">
                  <a:pos x="hc" y="b"/>
                </a:cxn>
                <a:cxn ang="cd2">
                  <a:pos x="l" y="vc"/>
                </a:cxn>
                <a:cxn ang="f60">
                  <a:pos x="f80" y="f81"/>
                </a:cxn>
                <a:cxn ang="f60">
                  <a:pos x="f82" y="f83"/>
                </a:cxn>
                <a:cxn ang="f60">
                  <a:pos x="f84" y="f85"/>
                </a:cxn>
                <a:cxn ang="f60">
                  <a:pos x="f84" y="f86"/>
                </a:cxn>
                <a:cxn ang="f60">
                  <a:pos x="f82" y="f87"/>
                </a:cxn>
                <a:cxn ang="f60">
                  <a:pos x="f88" y="f89"/>
                </a:cxn>
                <a:cxn ang="f60">
                  <a:pos x="f84" y="f90"/>
                </a:cxn>
                <a:cxn ang="f60">
                  <a:pos x="f91" y="f92"/>
                </a:cxn>
                <a:cxn ang="f60">
                  <a:pos x="f93" y="f94"/>
                </a:cxn>
                <a:cxn ang="f60">
                  <a:pos x="f80" y="f81"/>
                </a:cxn>
              </a:cxnLst>
              <a:rect l="f76" t="f79" r="f77" b="f78"/>
              <a:pathLst>
                <a:path w="22" h="32">
                  <a:moveTo>
                    <a:pt x="f6" y="f8"/>
                  </a:moveTo>
                  <a:lnTo>
                    <a:pt x="f9" y="f7"/>
                  </a:lnTo>
                  <a:lnTo>
                    <a:pt x="f10" y="f11"/>
                  </a:lnTo>
                  <a:lnTo>
                    <a:pt x="f10" y="f12"/>
                  </a:lnTo>
                  <a:lnTo>
                    <a:pt x="f9" y="f13"/>
                  </a:lnTo>
                  <a:lnTo>
                    <a:pt x="f5" y="f5"/>
                  </a:lnTo>
                  <a:lnTo>
                    <a:pt x="f10" y="f14"/>
                  </a:lnTo>
                  <a:lnTo>
                    <a:pt x="f12" y="f9"/>
                  </a:lnTo>
                  <a:lnTo>
                    <a:pt x="f15" y="f16"/>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 name="Freeform 13">
              <a:extLst>
                <a:ext uri="{FF2B5EF4-FFF2-40B4-BE49-F238E27FC236}">
                  <a16:creationId xmlns:a16="http://schemas.microsoft.com/office/drawing/2014/main" id="{09B84C9F-20F7-4FD6-9AC0-B3E9CE195E44}"/>
                </a:ext>
              </a:extLst>
            </p:cNvPr>
            <p:cNvSpPr/>
            <p:nvPr/>
          </p:nvSpPr>
          <p:spPr>
            <a:xfrm>
              <a:off x="7124703" y="3643317"/>
              <a:ext cx="39684" cy="53977"/>
            </a:xfrm>
            <a:custGeom>
              <a:avLst/>
              <a:gdLst>
                <a:gd name="f0" fmla="val 10800000"/>
                <a:gd name="f1" fmla="val 5400000"/>
                <a:gd name="f2" fmla="val 180"/>
                <a:gd name="f3" fmla="val w"/>
                <a:gd name="f4" fmla="val h"/>
                <a:gd name="f5" fmla="val 0"/>
                <a:gd name="f6" fmla="val 76"/>
                <a:gd name="f7" fmla="val 101"/>
                <a:gd name="f8" fmla="val 44"/>
                <a:gd name="f9" fmla="val 3"/>
                <a:gd name="f10" fmla="val 42"/>
                <a:gd name="f11" fmla="val 7"/>
                <a:gd name="f12" fmla="val 39"/>
                <a:gd name="f13" fmla="val 10"/>
                <a:gd name="f14" fmla="val 34"/>
                <a:gd name="f15" fmla="val 11"/>
                <a:gd name="f16" fmla="val 31"/>
                <a:gd name="f17" fmla="val 16"/>
                <a:gd name="f18" fmla="val 38"/>
                <a:gd name="f19" fmla="val 28"/>
                <a:gd name="f20" fmla="val 41"/>
                <a:gd name="f21" fmla="val 51"/>
                <a:gd name="f22" fmla="val 57"/>
                <a:gd name="f23" fmla="val 61"/>
                <a:gd name="f24" fmla="val 47"/>
                <a:gd name="f25" fmla="val 64"/>
                <a:gd name="f26" fmla="val 56"/>
                <a:gd name="f27" fmla="val 67"/>
                <a:gd name="f28" fmla="val 62"/>
                <a:gd name="f29" fmla="val 70"/>
                <a:gd name="f30" fmla="val 69"/>
                <a:gd name="f31" fmla="val 74"/>
                <a:gd name="f32" fmla="val 73"/>
                <a:gd name="f33" fmla="val 82"/>
                <a:gd name="f34" fmla="val 94"/>
                <a:gd name="f35" fmla="val 96"/>
                <a:gd name="f36" fmla="val 99"/>
                <a:gd name="f37" fmla="val 53"/>
                <a:gd name="f38" fmla="val 45"/>
                <a:gd name="f39" fmla="val 35"/>
                <a:gd name="f40" fmla="val 26"/>
                <a:gd name="f41" fmla="val 17"/>
                <a:gd name="f42" fmla="val 20"/>
                <a:gd name="f43" fmla="val 92"/>
                <a:gd name="f44" fmla="val 37"/>
                <a:gd name="f45" fmla="val 50"/>
                <a:gd name="f46" fmla="val 91"/>
                <a:gd name="f47" fmla="val 86"/>
                <a:gd name="f48" fmla="val 79"/>
                <a:gd name="f49" fmla="val 29"/>
                <a:gd name="f50" fmla="val 63"/>
                <a:gd name="f51" fmla="val 13"/>
                <a:gd name="f52" fmla="val 58"/>
                <a:gd name="f53" fmla="val 4"/>
                <a:gd name="f54" fmla="val 52"/>
                <a:gd name="f55" fmla="val 48"/>
                <a:gd name="f56" fmla="val 30"/>
                <a:gd name="f57" fmla="val 9"/>
                <a:gd name="f58" fmla="val 22"/>
                <a:gd name="f59" fmla="val 12"/>
                <a:gd name="f60" fmla="val 5"/>
                <a:gd name="f61" fmla="val 1"/>
                <a:gd name="f62" fmla="+- 0 0 -90"/>
                <a:gd name="f63" fmla="*/ f3 1 76"/>
                <a:gd name="f64" fmla="*/ f4 1 101"/>
                <a:gd name="f65" fmla="+- f7 0 f5"/>
                <a:gd name="f66" fmla="+- f6 0 f5"/>
                <a:gd name="f67" fmla="*/ f62 f0 1"/>
                <a:gd name="f68" fmla="*/ f66 1 76"/>
                <a:gd name="f69" fmla="*/ f65 1 101"/>
                <a:gd name="f70" fmla="*/ 44 f66 1"/>
                <a:gd name="f71" fmla="*/ 3 f65 1"/>
                <a:gd name="f72" fmla="*/ 42 f66 1"/>
                <a:gd name="f73" fmla="*/ 7 f65 1"/>
                <a:gd name="f74" fmla="*/ 39 f66 1"/>
                <a:gd name="f75" fmla="*/ 10 f65 1"/>
                <a:gd name="f76" fmla="*/ 34 f66 1"/>
                <a:gd name="f77" fmla="*/ 11 f65 1"/>
                <a:gd name="f78" fmla="*/ 31 f66 1"/>
                <a:gd name="f79" fmla="*/ 16 f65 1"/>
                <a:gd name="f80" fmla="*/ 38 f66 1"/>
                <a:gd name="f81" fmla="*/ 28 f65 1"/>
                <a:gd name="f82" fmla="*/ 41 f66 1"/>
                <a:gd name="f83" fmla="*/ 41 f65 1"/>
                <a:gd name="f84" fmla="*/ 44 f65 1"/>
                <a:gd name="f85" fmla="*/ 28 f66 1"/>
                <a:gd name="f86" fmla="*/ 51 f65 1"/>
                <a:gd name="f87" fmla="*/ 57 f65 1"/>
                <a:gd name="f88" fmla="*/ 61 f65 1"/>
                <a:gd name="f89" fmla="*/ 47 f66 1"/>
                <a:gd name="f90" fmla="*/ 64 f65 1"/>
                <a:gd name="f91" fmla="*/ 56 f66 1"/>
                <a:gd name="f92" fmla="*/ 67 f65 1"/>
                <a:gd name="f93" fmla="*/ 62 f66 1"/>
                <a:gd name="f94" fmla="*/ 70 f65 1"/>
                <a:gd name="f95" fmla="*/ 69 f66 1"/>
                <a:gd name="f96" fmla="*/ 74 f65 1"/>
                <a:gd name="f97" fmla="*/ 73 f66 1"/>
                <a:gd name="f98" fmla="*/ 82 f65 1"/>
                <a:gd name="f99" fmla="*/ 76 f66 1"/>
                <a:gd name="f100" fmla="*/ 94 f65 1"/>
                <a:gd name="f101" fmla="*/ 96 f65 1"/>
                <a:gd name="f102" fmla="*/ 99 f65 1"/>
                <a:gd name="f103" fmla="*/ 53 f66 1"/>
                <a:gd name="f104" fmla="*/ 45 f66 1"/>
                <a:gd name="f105" fmla="*/ 101 f65 1"/>
                <a:gd name="f106" fmla="*/ 35 f66 1"/>
                <a:gd name="f107" fmla="*/ 26 f66 1"/>
                <a:gd name="f108" fmla="*/ 17 f66 1"/>
                <a:gd name="f109" fmla="*/ 10 f66 1"/>
                <a:gd name="f110" fmla="*/ 20 f66 1"/>
                <a:gd name="f111" fmla="*/ 92 f65 1"/>
                <a:gd name="f112" fmla="*/ 37 f66 1"/>
                <a:gd name="f113" fmla="*/ 50 f66 1"/>
                <a:gd name="f114" fmla="*/ 91 f65 1"/>
                <a:gd name="f115" fmla="*/ 86 f65 1"/>
                <a:gd name="f116" fmla="*/ 79 f65 1"/>
                <a:gd name="f117" fmla="*/ 29 f66 1"/>
                <a:gd name="f118" fmla="*/ 63 f65 1"/>
                <a:gd name="f119" fmla="*/ 13 f66 1"/>
                <a:gd name="f120" fmla="*/ 58 f65 1"/>
                <a:gd name="f121" fmla="*/ 4 f66 1"/>
                <a:gd name="f122" fmla="*/ 52 f65 1"/>
                <a:gd name="f123" fmla="*/ 0 f66 1"/>
                <a:gd name="f124" fmla="*/ 48 f65 1"/>
                <a:gd name="f125" fmla="*/ 30 f65 1"/>
                <a:gd name="f126" fmla="*/ 9 f66 1"/>
                <a:gd name="f127" fmla="*/ 22 f65 1"/>
                <a:gd name="f128" fmla="*/ 3 f66 1"/>
                <a:gd name="f129" fmla="*/ 13 f65 1"/>
                <a:gd name="f130" fmla="*/ 12 f66 1"/>
                <a:gd name="f131" fmla="*/ 5 f65 1"/>
                <a:gd name="f132" fmla="*/ 22 f66 1"/>
                <a:gd name="f133" fmla="*/ 1 f65 1"/>
                <a:gd name="f134" fmla="*/ 0 f65 1"/>
                <a:gd name="f135" fmla="*/ f67 1 f2"/>
                <a:gd name="f136" fmla="*/ f70 1 76"/>
                <a:gd name="f137" fmla="*/ f71 1 101"/>
                <a:gd name="f138" fmla="*/ f72 1 76"/>
                <a:gd name="f139" fmla="*/ f73 1 101"/>
                <a:gd name="f140" fmla="*/ f74 1 76"/>
                <a:gd name="f141" fmla="*/ f75 1 101"/>
                <a:gd name="f142" fmla="*/ f76 1 76"/>
                <a:gd name="f143" fmla="*/ f77 1 101"/>
                <a:gd name="f144" fmla="*/ f78 1 76"/>
                <a:gd name="f145" fmla="*/ f79 1 101"/>
                <a:gd name="f146" fmla="*/ f80 1 76"/>
                <a:gd name="f147" fmla="*/ f81 1 101"/>
                <a:gd name="f148" fmla="*/ f82 1 76"/>
                <a:gd name="f149" fmla="*/ f83 1 101"/>
                <a:gd name="f150" fmla="*/ f84 1 101"/>
                <a:gd name="f151" fmla="*/ f85 1 76"/>
                <a:gd name="f152" fmla="*/ f86 1 101"/>
                <a:gd name="f153" fmla="*/ f87 1 101"/>
                <a:gd name="f154" fmla="*/ f88 1 101"/>
                <a:gd name="f155" fmla="*/ f89 1 76"/>
                <a:gd name="f156" fmla="*/ f90 1 101"/>
                <a:gd name="f157" fmla="*/ f91 1 76"/>
                <a:gd name="f158" fmla="*/ f92 1 101"/>
                <a:gd name="f159" fmla="*/ f93 1 76"/>
                <a:gd name="f160" fmla="*/ f94 1 101"/>
                <a:gd name="f161" fmla="*/ f95 1 76"/>
                <a:gd name="f162" fmla="*/ f96 1 101"/>
                <a:gd name="f163" fmla="*/ f97 1 76"/>
                <a:gd name="f164" fmla="*/ f98 1 101"/>
                <a:gd name="f165" fmla="*/ f99 1 76"/>
                <a:gd name="f166" fmla="*/ f100 1 101"/>
                <a:gd name="f167" fmla="*/ f101 1 101"/>
                <a:gd name="f168" fmla="*/ f102 1 101"/>
                <a:gd name="f169" fmla="*/ f103 1 76"/>
                <a:gd name="f170" fmla="*/ f104 1 76"/>
                <a:gd name="f171" fmla="*/ f105 1 101"/>
                <a:gd name="f172" fmla="*/ f106 1 76"/>
                <a:gd name="f173" fmla="*/ f107 1 76"/>
                <a:gd name="f174" fmla="*/ f108 1 76"/>
                <a:gd name="f175" fmla="*/ f109 1 76"/>
                <a:gd name="f176" fmla="*/ f110 1 76"/>
                <a:gd name="f177" fmla="*/ f111 1 101"/>
                <a:gd name="f178" fmla="*/ f112 1 76"/>
                <a:gd name="f179" fmla="*/ f113 1 76"/>
                <a:gd name="f180" fmla="*/ f114 1 101"/>
                <a:gd name="f181" fmla="*/ f115 1 101"/>
                <a:gd name="f182" fmla="*/ f116 1 101"/>
                <a:gd name="f183" fmla="*/ f117 1 76"/>
                <a:gd name="f184" fmla="*/ f118 1 101"/>
                <a:gd name="f185" fmla="*/ f119 1 76"/>
                <a:gd name="f186" fmla="*/ f120 1 101"/>
                <a:gd name="f187" fmla="*/ f121 1 76"/>
                <a:gd name="f188" fmla="*/ f122 1 101"/>
                <a:gd name="f189" fmla="*/ f123 1 76"/>
                <a:gd name="f190" fmla="*/ f124 1 101"/>
                <a:gd name="f191" fmla="*/ f125 1 101"/>
                <a:gd name="f192" fmla="*/ f126 1 76"/>
                <a:gd name="f193" fmla="*/ f127 1 101"/>
                <a:gd name="f194" fmla="*/ f128 1 76"/>
                <a:gd name="f195" fmla="*/ f129 1 101"/>
                <a:gd name="f196" fmla="*/ f130 1 76"/>
                <a:gd name="f197" fmla="*/ f131 1 101"/>
                <a:gd name="f198" fmla="*/ f132 1 76"/>
                <a:gd name="f199" fmla="*/ f133 1 101"/>
                <a:gd name="f200" fmla="*/ f134 1 101"/>
                <a:gd name="f201" fmla="*/ 0 1 f68"/>
                <a:gd name="f202" fmla="*/ f6 1 f68"/>
                <a:gd name="f203" fmla="*/ 0 1 f69"/>
                <a:gd name="f204" fmla="*/ f7 1 f69"/>
                <a:gd name="f205" fmla="+- f135 0 f1"/>
                <a:gd name="f206" fmla="*/ f136 1 f68"/>
                <a:gd name="f207" fmla="*/ f137 1 f69"/>
                <a:gd name="f208" fmla="*/ f138 1 f68"/>
                <a:gd name="f209" fmla="*/ f139 1 f69"/>
                <a:gd name="f210" fmla="*/ f140 1 f68"/>
                <a:gd name="f211" fmla="*/ f141 1 f69"/>
                <a:gd name="f212" fmla="*/ f142 1 f68"/>
                <a:gd name="f213" fmla="*/ f143 1 f69"/>
                <a:gd name="f214" fmla="*/ f144 1 f68"/>
                <a:gd name="f215" fmla="*/ f145 1 f69"/>
                <a:gd name="f216" fmla="*/ f146 1 f68"/>
                <a:gd name="f217" fmla="*/ f147 1 f69"/>
                <a:gd name="f218" fmla="*/ f148 1 f68"/>
                <a:gd name="f219" fmla="*/ f149 1 f69"/>
                <a:gd name="f220" fmla="*/ f150 1 f69"/>
                <a:gd name="f221" fmla="*/ f151 1 f68"/>
                <a:gd name="f222" fmla="*/ f152 1 f69"/>
                <a:gd name="f223" fmla="*/ f153 1 f69"/>
                <a:gd name="f224" fmla="*/ f154 1 f69"/>
                <a:gd name="f225" fmla="*/ f155 1 f68"/>
                <a:gd name="f226" fmla="*/ f156 1 f69"/>
                <a:gd name="f227" fmla="*/ f157 1 f68"/>
                <a:gd name="f228" fmla="*/ f158 1 f69"/>
                <a:gd name="f229" fmla="*/ f159 1 f68"/>
                <a:gd name="f230" fmla="*/ f160 1 f69"/>
                <a:gd name="f231" fmla="*/ f161 1 f68"/>
                <a:gd name="f232" fmla="*/ f162 1 f69"/>
                <a:gd name="f233" fmla="*/ f163 1 f68"/>
                <a:gd name="f234" fmla="*/ f164 1 f69"/>
                <a:gd name="f235" fmla="*/ f165 1 f68"/>
                <a:gd name="f236" fmla="*/ f166 1 f69"/>
                <a:gd name="f237" fmla="*/ f167 1 f69"/>
                <a:gd name="f238" fmla="*/ f168 1 f69"/>
                <a:gd name="f239" fmla="*/ f169 1 f68"/>
                <a:gd name="f240" fmla="*/ f170 1 f68"/>
                <a:gd name="f241" fmla="*/ f171 1 f69"/>
                <a:gd name="f242" fmla="*/ f172 1 f68"/>
                <a:gd name="f243" fmla="*/ f173 1 f68"/>
                <a:gd name="f244" fmla="*/ f174 1 f68"/>
                <a:gd name="f245" fmla="*/ f175 1 f68"/>
                <a:gd name="f246" fmla="*/ f176 1 f68"/>
                <a:gd name="f247" fmla="*/ f177 1 f69"/>
                <a:gd name="f248" fmla="*/ f178 1 f68"/>
                <a:gd name="f249" fmla="*/ f179 1 f68"/>
                <a:gd name="f250" fmla="*/ f180 1 f69"/>
                <a:gd name="f251" fmla="*/ f181 1 f69"/>
                <a:gd name="f252" fmla="*/ f182 1 f69"/>
                <a:gd name="f253" fmla="*/ f183 1 f68"/>
                <a:gd name="f254" fmla="*/ f184 1 f69"/>
                <a:gd name="f255" fmla="*/ f185 1 f68"/>
                <a:gd name="f256" fmla="*/ f186 1 f69"/>
                <a:gd name="f257" fmla="*/ f187 1 f68"/>
                <a:gd name="f258" fmla="*/ f188 1 f69"/>
                <a:gd name="f259" fmla="*/ f189 1 f68"/>
                <a:gd name="f260" fmla="*/ f190 1 f69"/>
                <a:gd name="f261" fmla="*/ f191 1 f69"/>
                <a:gd name="f262" fmla="*/ f192 1 f68"/>
                <a:gd name="f263" fmla="*/ f193 1 f69"/>
                <a:gd name="f264" fmla="*/ f194 1 f68"/>
                <a:gd name="f265" fmla="*/ f195 1 f69"/>
                <a:gd name="f266" fmla="*/ f196 1 f68"/>
                <a:gd name="f267" fmla="*/ f197 1 f69"/>
                <a:gd name="f268" fmla="*/ f198 1 f68"/>
                <a:gd name="f269" fmla="*/ f199 1 f69"/>
                <a:gd name="f270" fmla="*/ f200 1 f69"/>
                <a:gd name="f271" fmla="*/ f201 f63 1"/>
                <a:gd name="f272" fmla="*/ f202 f63 1"/>
                <a:gd name="f273" fmla="*/ f204 f64 1"/>
                <a:gd name="f274" fmla="*/ f203 f64 1"/>
                <a:gd name="f275" fmla="*/ f206 f63 1"/>
                <a:gd name="f276" fmla="*/ f207 f64 1"/>
                <a:gd name="f277" fmla="*/ f208 f63 1"/>
                <a:gd name="f278" fmla="*/ f209 f64 1"/>
                <a:gd name="f279" fmla="*/ f210 f63 1"/>
                <a:gd name="f280" fmla="*/ f211 f64 1"/>
                <a:gd name="f281" fmla="*/ f212 f63 1"/>
                <a:gd name="f282" fmla="*/ f213 f64 1"/>
                <a:gd name="f283" fmla="*/ f214 f63 1"/>
                <a:gd name="f284" fmla="*/ f215 f64 1"/>
                <a:gd name="f285" fmla="*/ f216 f63 1"/>
                <a:gd name="f286" fmla="*/ f217 f64 1"/>
                <a:gd name="f287" fmla="*/ f218 f63 1"/>
                <a:gd name="f288" fmla="*/ f219 f64 1"/>
                <a:gd name="f289" fmla="*/ f220 f64 1"/>
                <a:gd name="f290" fmla="*/ f221 f63 1"/>
                <a:gd name="f291" fmla="*/ f222 f64 1"/>
                <a:gd name="f292" fmla="*/ f223 f64 1"/>
                <a:gd name="f293" fmla="*/ f224 f64 1"/>
                <a:gd name="f294" fmla="*/ f225 f63 1"/>
                <a:gd name="f295" fmla="*/ f226 f64 1"/>
                <a:gd name="f296" fmla="*/ f227 f63 1"/>
                <a:gd name="f297" fmla="*/ f228 f64 1"/>
                <a:gd name="f298" fmla="*/ f229 f63 1"/>
                <a:gd name="f299" fmla="*/ f230 f64 1"/>
                <a:gd name="f300" fmla="*/ f231 f63 1"/>
                <a:gd name="f301" fmla="*/ f232 f64 1"/>
                <a:gd name="f302" fmla="*/ f233 f63 1"/>
                <a:gd name="f303" fmla="*/ f234 f64 1"/>
                <a:gd name="f304" fmla="*/ f235 f63 1"/>
                <a:gd name="f305" fmla="*/ f236 f64 1"/>
                <a:gd name="f306" fmla="*/ f237 f64 1"/>
                <a:gd name="f307" fmla="*/ f238 f64 1"/>
                <a:gd name="f308" fmla="*/ f239 f63 1"/>
                <a:gd name="f309" fmla="*/ f240 f63 1"/>
                <a:gd name="f310" fmla="*/ f241 f64 1"/>
                <a:gd name="f311" fmla="*/ f242 f63 1"/>
                <a:gd name="f312" fmla="*/ f243 f63 1"/>
                <a:gd name="f313" fmla="*/ f244 f63 1"/>
                <a:gd name="f314" fmla="*/ f245 f63 1"/>
                <a:gd name="f315" fmla="*/ f246 f63 1"/>
                <a:gd name="f316" fmla="*/ f247 f64 1"/>
                <a:gd name="f317" fmla="*/ f248 f63 1"/>
                <a:gd name="f318" fmla="*/ f249 f63 1"/>
                <a:gd name="f319" fmla="*/ f250 f64 1"/>
                <a:gd name="f320" fmla="*/ f251 f64 1"/>
                <a:gd name="f321" fmla="*/ f252 f64 1"/>
                <a:gd name="f322" fmla="*/ f253 f63 1"/>
                <a:gd name="f323" fmla="*/ f254 f64 1"/>
                <a:gd name="f324" fmla="*/ f255 f63 1"/>
                <a:gd name="f325" fmla="*/ f256 f64 1"/>
                <a:gd name="f326" fmla="*/ f257 f63 1"/>
                <a:gd name="f327" fmla="*/ f258 f64 1"/>
                <a:gd name="f328" fmla="*/ f259 f63 1"/>
                <a:gd name="f329" fmla="*/ f260 f64 1"/>
                <a:gd name="f330" fmla="*/ f261 f64 1"/>
                <a:gd name="f331" fmla="*/ f262 f63 1"/>
                <a:gd name="f332" fmla="*/ f263 f64 1"/>
                <a:gd name="f333" fmla="*/ f264 f63 1"/>
                <a:gd name="f334" fmla="*/ f265 f64 1"/>
                <a:gd name="f335" fmla="*/ f266 f63 1"/>
                <a:gd name="f336" fmla="*/ f267 f64 1"/>
                <a:gd name="f337" fmla="*/ f268 f63 1"/>
                <a:gd name="f338" fmla="*/ f269 f64 1"/>
                <a:gd name="f339" fmla="*/ f270 f64 1"/>
              </a:gdLst>
              <a:ahLst/>
              <a:cxnLst>
                <a:cxn ang="3cd4">
                  <a:pos x="hc" y="t"/>
                </a:cxn>
                <a:cxn ang="0">
                  <a:pos x="r" y="vc"/>
                </a:cxn>
                <a:cxn ang="cd4">
                  <a:pos x="hc" y="b"/>
                </a:cxn>
                <a:cxn ang="cd2">
                  <a:pos x="l" y="vc"/>
                </a:cxn>
                <a:cxn ang="f205">
                  <a:pos x="f275" y="f276"/>
                </a:cxn>
                <a:cxn ang="f205">
                  <a:pos x="f277" y="f278"/>
                </a:cxn>
                <a:cxn ang="f205">
                  <a:pos x="f279" y="f280"/>
                </a:cxn>
                <a:cxn ang="f205">
                  <a:pos x="f281" y="f282"/>
                </a:cxn>
                <a:cxn ang="f205">
                  <a:pos x="f283" y="f284"/>
                </a:cxn>
                <a:cxn ang="f205">
                  <a:pos x="f285" y="f286"/>
                </a:cxn>
                <a:cxn ang="f205">
                  <a:pos x="f287" y="f288"/>
                </a:cxn>
                <a:cxn ang="f205">
                  <a:pos x="f281" y="f289"/>
                </a:cxn>
                <a:cxn ang="f205">
                  <a:pos x="f290" y="f291"/>
                </a:cxn>
                <a:cxn ang="f205">
                  <a:pos x="f283" y="f292"/>
                </a:cxn>
                <a:cxn ang="f205">
                  <a:pos x="f285" y="f293"/>
                </a:cxn>
                <a:cxn ang="f205">
                  <a:pos x="f294" y="f295"/>
                </a:cxn>
                <a:cxn ang="f205">
                  <a:pos x="f296" y="f297"/>
                </a:cxn>
                <a:cxn ang="f205">
                  <a:pos x="f298" y="f299"/>
                </a:cxn>
                <a:cxn ang="f205">
                  <a:pos x="f300" y="f301"/>
                </a:cxn>
                <a:cxn ang="f205">
                  <a:pos x="f302" y="f303"/>
                </a:cxn>
                <a:cxn ang="f205">
                  <a:pos x="f304" y="f305"/>
                </a:cxn>
                <a:cxn ang="f205">
                  <a:pos x="f300" y="f306"/>
                </a:cxn>
                <a:cxn ang="f205">
                  <a:pos x="f298" y="f307"/>
                </a:cxn>
                <a:cxn ang="f205">
                  <a:pos x="f308" y="f307"/>
                </a:cxn>
                <a:cxn ang="f205">
                  <a:pos x="f309" y="f310"/>
                </a:cxn>
                <a:cxn ang="f205">
                  <a:pos x="f311" y="f307"/>
                </a:cxn>
                <a:cxn ang="f205">
                  <a:pos x="f312" y="f307"/>
                </a:cxn>
                <a:cxn ang="f205">
                  <a:pos x="f313" y="f307"/>
                </a:cxn>
                <a:cxn ang="f205">
                  <a:pos x="f314" y="f307"/>
                </a:cxn>
                <a:cxn ang="f205">
                  <a:pos x="f315" y="f316"/>
                </a:cxn>
                <a:cxn ang="f205">
                  <a:pos x="f317" y="f316"/>
                </a:cxn>
                <a:cxn ang="f205">
                  <a:pos x="f318" y="f319"/>
                </a:cxn>
                <a:cxn ang="f205">
                  <a:pos x="f298" y="f320"/>
                </a:cxn>
                <a:cxn ang="f205">
                  <a:pos x="f308" y="f321"/>
                </a:cxn>
                <a:cxn ang="f205">
                  <a:pos x="f309" y="f301"/>
                </a:cxn>
                <a:cxn ang="f205">
                  <a:pos x="f317" y="f299"/>
                </a:cxn>
                <a:cxn ang="f205">
                  <a:pos x="f322" y="f297"/>
                </a:cxn>
                <a:cxn ang="f205">
                  <a:pos x="f315" y="f323"/>
                </a:cxn>
                <a:cxn ang="f205">
                  <a:pos x="f324" y="f325"/>
                </a:cxn>
                <a:cxn ang="f205">
                  <a:pos x="f326" y="f327"/>
                </a:cxn>
                <a:cxn ang="f205">
                  <a:pos x="f328" y="f329"/>
                </a:cxn>
                <a:cxn ang="f205">
                  <a:pos x="f315" y="f330"/>
                </a:cxn>
                <a:cxn ang="f205">
                  <a:pos x="f331" y="f332"/>
                </a:cxn>
                <a:cxn ang="f205">
                  <a:pos x="f333" y="f334"/>
                </a:cxn>
                <a:cxn ang="f205">
                  <a:pos x="f335" y="f336"/>
                </a:cxn>
                <a:cxn ang="f205">
                  <a:pos x="f337" y="f338"/>
                </a:cxn>
                <a:cxn ang="f205">
                  <a:pos x="f283" y="f339"/>
                </a:cxn>
                <a:cxn ang="f205">
                  <a:pos x="f275" y="f276"/>
                </a:cxn>
              </a:cxnLst>
              <a:rect l="f271" t="f274" r="f272" b="f273"/>
              <a:pathLst>
                <a:path w="76" h="101">
                  <a:moveTo>
                    <a:pt x="f8" y="f9"/>
                  </a:moveTo>
                  <a:lnTo>
                    <a:pt x="f10" y="f11"/>
                  </a:lnTo>
                  <a:lnTo>
                    <a:pt x="f12" y="f13"/>
                  </a:lnTo>
                  <a:lnTo>
                    <a:pt x="f14" y="f15"/>
                  </a:lnTo>
                  <a:lnTo>
                    <a:pt x="f16" y="f17"/>
                  </a:lnTo>
                  <a:lnTo>
                    <a:pt x="f18" y="f19"/>
                  </a:lnTo>
                  <a:lnTo>
                    <a:pt x="f20" y="f20"/>
                  </a:lnTo>
                  <a:lnTo>
                    <a:pt x="f14" y="f8"/>
                  </a:lnTo>
                  <a:lnTo>
                    <a:pt x="f19" y="f21"/>
                  </a:lnTo>
                  <a:lnTo>
                    <a:pt x="f16" y="f22"/>
                  </a:lnTo>
                  <a:lnTo>
                    <a:pt x="f18" y="f23"/>
                  </a:lnTo>
                  <a:lnTo>
                    <a:pt x="f24" y="f25"/>
                  </a:lnTo>
                  <a:lnTo>
                    <a:pt x="f26" y="f27"/>
                  </a:lnTo>
                  <a:lnTo>
                    <a:pt x="f28" y="f29"/>
                  </a:lnTo>
                  <a:lnTo>
                    <a:pt x="f30" y="f31"/>
                  </a:lnTo>
                  <a:lnTo>
                    <a:pt x="f32" y="f33"/>
                  </a:lnTo>
                  <a:lnTo>
                    <a:pt x="f6" y="f34"/>
                  </a:lnTo>
                  <a:lnTo>
                    <a:pt x="f30" y="f35"/>
                  </a:lnTo>
                  <a:lnTo>
                    <a:pt x="f28" y="f36"/>
                  </a:lnTo>
                  <a:lnTo>
                    <a:pt x="f37" y="f36"/>
                  </a:lnTo>
                  <a:lnTo>
                    <a:pt x="f38" y="f7"/>
                  </a:lnTo>
                  <a:lnTo>
                    <a:pt x="f39" y="f36"/>
                  </a:lnTo>
                  <a:lnTo>
                    <a:pt x="f40" y="f36"/>
                  </a:lnTo>
                  <a:lnTo>
                    <a:pt x="f41" y="f36"/>
                  </a:lnTo>
                  <a:lnTo>
                    <a:pt x="f13" y="f36"/>
                  </a:lnTo>
                  <a:lnTo>
                    <a:pt x="f42" y="f43"/>
                  </a:lnTo>
                  <a:lnTo>
                    <a:pt x="f44" y="f43"/>
                  </a:lnTo>
                  <a:lnTo>
                    <a:pt x="f45" y="f46"/>
                  </a:lnTo>
                  <a:lnTo>
                    <a:pt x="f28" y="f47"/>
                  </a:lnTo>
                  <a:lnTo>
                    <a:pt x="f37" y="f48"/>
                  </a:lnTo>
                  <a:lnTo>
                    <a:pt x="f38" y="f31"/>
                  </a:lnTo>
                  <a:lnTo>
                    <a:pt x="f44" y="f29"/>
                  </a:lnTo>
                  <a:lnTo>
                    <a:pt x="f49" y="f27"/>
                  </a:lnTo>
                  <a:lnTo>
                    <a:pt x="f42" y="f50"/>
                  </a:lnTo>
                  <a:lnTo>
                    <a:pt x="f51" y="f52"/>
                  </a:lnTo>
                  <a:lnTo>
                    <a:pt x="f53" y="f54"/>
                  </a:lnTo>
                  <a:lnTo>
                    <a:pt x="f5" y="f55"/>
                  </a:lnTo>
                  <a:lnTo>
                    <a:pt x="f42" y="f56"/>
                  </a:lnTo>
                  <a:lnTo>
                    <a:pt x="f57" y="f58"/>
                  </a:lnTo>
                  <a:lnTo>
                    <a:pt x="f9" y="f51"/>
                  </a:lnTo>
                  <a:lnTo>
                    <a:pt x="f59" y="f60"/>
                  </a:lnTo>
                  <a:lnTo>
                    <a:pt x="f58" y="f61"/>
                  </a:lnTo>
                  <a:lnTo>
                    <a:pt x="f16" y="f5"/>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 name="Freeform 14">
              <a:extLst>
                <a:ext uri="{FF2B5EF4-FFF2-40B4-BE49-F238E27FC236}">
                  <a16:creationId xmlns:a16="http://schemas.microsoft.com/office/drawing/2014/main" id="{BA3993BD-A0AB-4B4A-B4E3-F4574BA71B1E}"/>
                </a:ext>
              </a:extLst>
            </p:cNvPr>
            <p:cNvSpPr/>
            <p:nvPr/>
          </p:nvSpPr>
          <p:spPr>
            <a:xfrm>
              <a:off x="6584951" y="3651254"/>
              <a:ext cx="266703" cy="503240"/>
            </a:xfrm>
            <a:custGeom>
              <a:avLst/>
              <a:gdLst>
                <a:gd name="f0" fmla="val 10800000"/>
                <a:gd name="f1" fmla="val 5400000"/>
                <a:gd name="f2" fmla="val 180"/>
                <a:gd name="f3" fmla="val w"/>
                <a:gd name="f4" fmla="val h"/>
                <a:gd name="f5" fmla="val 0"/>
                <a:gd name="f6" fmla="val 503"/>
                <a:gd name="f7" fmla="val 950"/>
                <a:gd name="f8" fmla="val 305"/>
                <a:gd name="f9" fmla="val 30"/>
                <a:gd name="f10" fmla="val 311"/>
                <a:gd name="f11" fmla="val 52"/>
                <a:gd name="f12" fmla="val 317"/>
                <a:gd name="f13" fmla="val 74"/>
                <a:gd name="f14" fmla="val 321"/>
                <a:gd name="f15" fmla="val 96"/>
                <a:gd name="f16" fmla="val 327"/>
                <a:gd name="f17" fmla="val 119"/>
                <a:gd name="f18" fmla="val 330"/>
                <a:gd name="f19" fmla="val 141"/>
                <a:gd name="f20" fmla="val 334"/>
                <a:gd name="f21" fmla="val 163"/>
                <a:gd name="f22" fmla="val 339"/>
                <a:gd name="f23" fmla="val 187"/>
                <a:gd name="f24" fmla="val 343"/>
                <a:gd name="f25" fmla="val 212"/>
                <a:gd name="f26" fmla="val 328"/>
                <a:gd name="f27" fmla="val 209"/>
                <a:gd name="f28" fmla="val 315"/>
                <a:gd name="f29" fmla="val 206"/>
                <a:gd name="f30" fmla="val 301"/>
                <a:gd name="f31" fmla="val 203"/>
                <a:gd name="f32" fmla="val 287"/>
                <a:gd name="f33" fmla="val 200"/>
                <a:gd name="f34" fmla="val 273"/>
                <a:gd name="f35" fmla="val 198"/>
                <a:gd name="f36" fmla="val 261"/>
                <a:gd name="f37" fmla="val 249"/>
                <a:gd name="f38" fmla="val 210"/>
                <a:gd name="f39" fmla="val 242"/>
                <a:gd name="f40" fmla="val 225"/>
                <a:gd name="f41" fmla="val 255"/>
                <a:gd name="f42" fmla="val 231"/>
                <a:gd name="f43" fmla="val 270"/>
                <a:gd name="f44" fmla="val 226"/>
                <a:gd name="f45" fmla="val 276"/>
                <a:gd name="f46" fmla="val 222"/>
                <a:gd name="f47" fmla="val 283"/>
                <a:gd name="f48" fmla="val 219"/>
                <a:gd name="f49" fmla="val 292"/>
                <a:gd name="f50" fmla="val 324"/>
                <a:gd name="f51" fmla="val 238"/>
                <a:gd name="f52" fmla="val 337"/>
                <a:gd name="f53" fmla="val 244"/>
                <a:gd name="f54" fmla="val 351"/>
                <a:gd name="f55" fmla="val 247"/>
                <a:gd name="f56" fmla="val 353"/>
                <a:gd name="f57" fmla="val 254"/>
                <a:gd name="f58" fmla="val 356"/>
                <a:gd name="f59" fmla="val 267"/>
                <a:gd name="f60" fmla="val 266"/>
                <a:gd name="f61" fmla="val 333"/>
                <a:gd name="f62" fmla="val 264"/>
                <a:gd name="f63" fmla="val 299"/>
                <a:gd name="f64" fmla="val 289"/>
                <a:gd name="f65" fmla="val 279"/>
                <a:gd name="f66" fmla="val 275"/>
                <a:gd name="f67" fmla="val 285"/>
                <a:gd name="f68" fmla="val 257"/>
                <a:gd name="f69" fmla="val 303"/>
                <a:gd name="f70" fmla="val 248"/>
                <a:gd name="f71" fmla="val 322"/>
                <a:gd name="f72" fmla="val 237"/>
                <a:gd name="f73" fmla="val 342"/>
                <a:gd name="f74" fmla="val 232"/>
                <a:gd name="f75" fmla="val 364"/>
                <a:gd name="f76" fmla="val 385"/>
                <a:gd name="f77" fmla="val 223"/>
                <a:gd name="f78" fmla="val 407"/>
                <a:gd name="f79" fmla="val 429"/>
                <a:gd name="f80" fmla="val 227"/>
                <a:gd name="f81" fmla="val 452"/>
                <a:gd name="f82" fmla="val 235"/>
                <a:gd name="f83" fmla="val 473"/>
                <a:gd name="f84" fmla="val 245"/>
                <a:gd name="f85" fmla="val 493"/>
                <a:gd name="f86" fmla="val 258"/>
                <a:gd name="f87" fmla="val 512"/>
                <a:gd name="f88" fmla="val 532"/>
                <a:gd name="f89" fmla="val 546"/>
                <a:gd name="f90" fmla="val 308"/>
                <a:gd name="f91" fmla="val 561"/>
                <a:gd name="f92" fmla="val 570"/>
                <a:gd name="f93" fmla="val 577"/>
                <a:gd name="f94" fmla="val 370"/>
                <a:gd name="f95" fmla="val 576"/>
                <a:gd name="f96" fmla="val 386"/>
                <a:gd name="f97" fmla="val 574"/>
                <a:gd name="f98" fmla="val 402"/>
                <a:gd name="f99" fmla="val 420"/>
                <a:gd name="f100" fmla="val 565"/>
                <a:gd name="f101" fmla="val 434"/>
                <a:gd name="f102" fmla="val 558"/>
                <a:gd name="f103" fmla="val 450"/>
                <a:gd name="f104" fmla="val 551"/>
                <a:gd name="f105" fmla="val 464"/>
                <a:gd name="f106" fmla="val 540"/>
                <a:gd name="f107" fmla="val 478"/>
                <a:gd name="f108" fmla="val 456"/>
                <a:gd name="f109" fmla="val 534"/>
                <a:gd name="f110" fmla="val 412"/>
                <a:gd name="f111" fmla="val 545"/>
                <a:gd name="f112" fmla="val 392"/>
                <a:gd name="f113" fmla="val 348"/>
                <a:gd name="f114" fmla="val 549"/>
                <a:gd name="f115" fmla="val 543"/>
                <a:gd name="f116" fmla="val 323"/>
                <a:gd name="f117" fmla="val 533"/>
                <a:gd name="f118" fmla="val 352"/>
                <a:gd name="f119" fmla="val 367"/>
                <a:gd name="f120" fmla="val 529"/>
                <a:gd name="f121" fmla="val 380"/>
                <a:gd name="f122" fmla="val 523"/>
                <a:gd name="f123" fmla="val 393"/>
                <a:gd name="f124" fmla="val 518"/>
                <a:gd name="f125" fmla="val 405"/>
                <a:gd name="f126" fmla="val 511"/>
                <a:gd name="f127" fmla="val 417"/>
                <a:gd name="f128" fmla="val 504"/>
                <a:gd name="f129" fmla="val 427"/>
                <a:gd name="f130" fmla="val 489"/>
                <a:gd name="f131" fmla="val 437"/>
                <a:gd name="f132" fmla="val 474"/>
                <a:gd name="f133" fmla="val 443"/>
                <a:gd name="f134" fmla="val 460"/>
                <a:gd name="f135" fmla="val 447"/>
                <a:gd name="f136" fmla="val 445"/>
                <a:gd name="f137" fmla="val 461"/>
                <a:gd name="f138" fmla="val 458"/>
                <a:gd name="f139" fmla="val 487"/>
                <a:gd name="f140" fmla="val 486"/>
                <a:gd name="f141" fmla="val 498"/>
                <a:gd name="f142" fmla="val 521"/>
                <a:gd name="f143" fmla="val 502"/>
                <a:gd name="f144" fmla="val 571"/>
                <a:gd name="f145" fmla="val 500"/>
                <a:gd name="f146" fmla="val 598"/>
                <a:gd name="f147" fmla="val 496"/>
                <a:gd name="f148" fmla="val 621"/>
                <a:gd name="f149" fmla="val 491"/>
                <a:gd name="f150" fmla="val 645"/>
                <a:gd name="f151" fmla="val 668"/>
                <a:gd name="f152" fmla="val 693"/>
                <a:gd name="f153" fmla="val 477"/>
                <a:gd name="f154" fmla="val 686"/>
                <a:gd name="f155" fmla="val 678"/>
                <a:gd name="f156" fmla="val 671"/>
                <a:gd name="f157" fmla="val 472"/>
                <a:gd name="f158" fmla="val 466"/>
                <a:gd name="f159" fmla="val 672"/>
                <a:gd name="f160" fmla="val 462"/>
                <a:gd name="f161" fmla="val 680"/>
                <a:gd name="f162" fmla="val 687"/>
                <a:gd name="f163" fmla="val 696"/>
                <a:gd name="f164" fmla="val 705"/>
                <a:gd name="f165" fmla="val 714"/>
                <a:gd name="f166" fmla="val 465"/>
                <a:gd name="f167" fmla="val 722"/>
                <a:gd name="f168" fmla="val 468"/>
                <a:gd name="f169" fmla="val 731"/>
                <a:gd name="f170" fmla="val 752"/>
                <a:gd name="f171" fmla="val 736"/>
                <a:gd name="f172" fmla="val 706"/>
                <a:gd name="f173" fmla="val 442"/>
                <a:gd name="f174" fmla="val 436"/>
                <a:gd name="f175" fmla="val 664"/>
                <a:gd name="f176" fmla="val 428"/>
                <a:gd name="f177" fmla="val 650"/>
                <a:gd name="f178" fmla="val 422"/>
                <a:gd name="f179" fmla="val 640"/>
                <a:gd name="f180" fmla="val 421"/>
                <a:gd name="f181" fmla="val 656"/>
                <a:gd name="f182" fmla="val 674"/>
                <a:gd name="f183" fmla="val 690"/>
                <a:gd name="f184" fmla="val 431"/>
                <a:gd name="f185" fmla="val 708"/>
                <a:gd name="f186" fmla="val 724"/>
                <a:gd name="f187" fmla="val 440"/>
                <a:gd name="f188" fmla="val 741"/>
                <a:gd name="f189" fmla="val 759"/>
                <a:gd name="f190" fmla="val 444"/>
                <a:gd name="f191" fmla="val 777"/>
                <a:gd name="f192" fmla="val 439"/>
                <a:gd name="f193" fmla="val 768"/>
                <a:gd name="f194" fmla="val 760"/>
                <a:gd name="f195" fmla="val 430"/>
                <a:gd name="f196" fmla="val 425"/>
                <a:gd name="f197" fmla="val 743"/>
                <a:gd name="f198" fmla="val 734"/>
                <a:gd name="f199" fmla="val 414"/>
                <a:gd name="f200" fmla="val 725"/>
                <a:gd name="f201" fmla="val 408"/>
                <a:gd name="f202" fmla="val 718"/>
                <a:gd name="f203" fmla="val 397"/>
                <a:gd name="f204" fmla="val 406"/>
                <a:gd name="f205" fmla="val 744"/>
                <a:gd name="f206" fmla="val 755"/>
                <a:gd name="f207" fmla="val 400"/>
                <a:gd name="f208" fmla="val 738"/>
                <a:gd name="f209" fmla="val 389"/>
                <a:gd name="f210" fmla="val 377"/>
                <a:gd name="f211" fmla="val 340"/>
                <a:gd name="f212" fmla="val 659"/>
                <a:gd name="f213" fmla="val 326"/>
                <a:gd name="f214" fmla="val 643"/>
                <a:gd name="f215" fmla="val 630"/>
                <a:gd name="f216" fmla="val 274"/>
                <a:gd name="f217" fmla="val 655"/>
                <a:gd name="f218" fmla="val 665"/>
                <a:gd name="f219" fmla="val 233"/>
                <a:gd name="f220" fmla="val 677"/>
                <a:gd name="f221" fmla="val 211"/>
                <a:gd name="f222" fmla="val 192"/>
                <a:gd name="f223" fmla="val 702"/>
                <a:gd name="f224" fmla="val 174"/>
                <a:gd name="f225" fmla="val 719"/>
                <a:gd name="f226" fmla="val 158"/>
                <a:gd name="f227" fmla="val 139"/>
                <a:gd name="f228" fmla="val 766"/>
                <a:gd name="f229" fmla="val 124"/>
                <a:gd name="f230" fmla="val 796"/>
                <a:gd name="f231" fmla="val 110"/>
                <a:gd name="f232" fmla="val 825"/>
                <a:gd name="f233" fmla="val 95"/>
                <a:gd name="f234" fmla="val 856"/>
                <a:gd name="f235" fmla="val 79"/>
                <a:gd name="f236" fmla="val 882"/>
                <a:gd name="f237" fmla="val 61"/>
                <a:gd name="f238" fmla="val 909"/>
                <a:gd name="f239" fmla="val 38"/>
                <a:gd name="f240" fmla="val 931"/>
                <a:gd name="f241" fmla="val 11"/>
                <a:gd name="f242" fmla="val 1"/>
                <a:gd name="f243" fmla="val 934"/>
                <a:gd name="f244" fmla="val 3"/>
                <a:gd name="f245" fmla="val 919"/>
                <a:gd name="f246" fmla="val 6"/>
                <a:gd name="f247" fmla="val 903"/>
                <a:gd name="f248" fmla="val 10"/>
                <a:gd name="f249" fmla="val 888"/>
                <a:gd name="f250" fmla="val 14"/>
                <a:gd name="f251" fmla="val 872"/>
                <a:gd name="f252" fmla="val 20"/>
                <a:gd name="f253" fmla="val 857"/>
                <a:gd name="f254" fmla="val 25"/>
                <a:gd name="f255" fmla="val 843"/>
                <a:gd name="f256" fmla="val 29"/>
                <a:gd name="f257" fmla="val 828"/>
                <a:gd name="f258" fmla="val 35"/>
                <a:gd name="f259" fmla="val 791"/>
                <a:gd name="f260" fmla="val 42"/>
                <a:gd name="f261" fmla="val 756"/>
                <a:gd name="f262" fmla="val 51"/>
                <a:gd name="f263" fmla="val 721"/>
                <a:gd name="f264" fmla="val 63"/>
                <a:gd name="f265" fmla="val 689"/>
                <a:gd name="f266" fmla="val 76"/>
                <a:gd name="f267" fmla="val 94"/>
                <a:gd name="f268" fmla="val 625"/>
                <a:gd name="f269" fmla="val 116"/>
                <a:gd name="f270" fmla="val 144"/>
                <a:gd name="f271" fmla="val 161"/>
                <a:gd name="f272" fmla="val 548"/>
                <a:gd name="f273" fmla="val 179"/>
                <a:gd name="f274" fmla="val 193"/>
                <a:gd name="f275" fmla="val 207"/>
                <a:gd name="f276" fmla="val 214"/>
                <a:gd name="f277" fmla="val 435"/>
                <a:gd name="f278" fmla="val 217"/>
                <a:gd name="f279" fmla="val 215"/>
                <a:gd name="f280" fmla="val 375"/>
                <a:gd name="f281" fmla="val 344"/>
                <a:gd name="f282" fmla="val 196"/>
                <a:gd name="f283" fmla="val 332"/>
                <a:gd name="f284" fmla="val 188"/>
                <a:gd name="f285" fmla="val 325"/>
                <a:gd name="f286" fmla="val 176"/>
                <a:gd name="f287" fmla="val 164"/>
                <a:gd name="f288" fmla="val 313"/>
                <a:gd name="f289" fmla="val 151"/>
                <a:gd name="f290" fmla="val 138"/>
                <a:gd name="f291" fmla="val 113"/>
                <a:gd name="f292" fmla="val 75"/>
                <a:gd name="f293" fmla="val 314"/>
                <a:gd name="f294" fmla="val 85"/>
                <a:gd name="f295" fmla="val 288"/>
                <a:gd name="f296" fmla="val 101"/>
                <a:gd name="f297" fmla="val 263"/>
                <a:gd name="f298" fmla="val 240"/>
                <a:gd name="f299" fmla="val 148"/>
                <a:gd name="f300" fmla="val 241"/>
                <a:gd name="f301" fmla="val 160"/>
                <a:gd name="f302" fmla="val 170"/>
                <a:gd name="f303" fmla="val 183"/>
                <a:gd name="f304" fmla="val 182"/>
                <a:gd name="f305" fmla="val 167"/>
                <a:gd name="f306" fmla="val 197"/>
                <a:gd name="f307" fmla="val 149"/>
                <a:gd name="f308" fmla="val 126"/>
                <a:gd name="f309" fmla="val 204"/>
                <a:gd name="f310" fmla="val 117"/>
                <a:gd name="f311" fmla="val 171"/>
                <a:gd name="f312" fmla="val 123"/>
                <a:gd name="f313" fmla="val 134"/>
                <a:gd name="f314" fmla="val 115"/>
                <a:gd name="f315" fmla="val 130"/>
                <a:gd name="f316" fmla="val 97"/>
                <a:gd name="f317" fmla="val 135"/>
                <a:gd name="f318" fmla="val 80"/>
                <a:gd name="f319" fmla="val 65"/>
                <a:gd name="f320" fmla="val 68"/>
                <a:gd name="f321" fmla="val 78"/>
                <a:gd name="f322" fmla="val 185"/>
                <a:gd name="f323" fmla="val 88"/>
                <a:gd name="f324" fmla="val 91"/>
                <a:gd name="f325" fmla="val 93"/>
                <a:gd name="f326" fmla="val 81"/>
                <a:gd name="f327" fmla="val 69"/>
                <a:gd name="f328" fmla="val 56"/>
                <a:gd name="f329" fmla="val 43"/>
                <a:gd name="f330" fmla="val 230"/>
                <a:gd name="f331" fmla="val 18"/>
                <a:gd name="f332" fmla="val 8"/>
                <a:gd name="f333" fmla="val 252"/>
                <a:gd name="f334" fmla="val 2"/>
                <a:gd name="f335" fmla="val 293"/>
                <a:gd name="f336" fmla="+- 0 0 -90"/>
                <a:gd name="f337" fmla="*/ f3 1 503"/>
                <a:gd name="f338" fmla="*/ f4 1 950"/>
                <a:gd name="f339" fmla="+- f7 0 f5"/>
                <a:gd name="f340" fmla="+- f6 0 f5"/>
                <a:gd name="f341" fmla="*/ f336 f0 1"/>
                <a:gd name="f342" fmla="*/ f340 1 503"/>
                <a:gd name="f343" fmla="*/ f339 1 950"/>
                <a:gd name="f344" fmla="*/ 321 f340 1"/>
                <a:gd name="f345" fmla="*/ 96 f339 1"/>
                <a:gd name="f346" fmla="*/ 339 f340 1"/>
                <a:gd name="f347" fmla="*/ 187 f339 1"/>
                <a:gd name="f348" fmla="*/ 301 f340 1"/>
                <a:gd name="f349" fmla="*/ 203 f339 1"/>
                <a:gd name="f350" fmla="*/ 249 f340 1"/>
                <a:gd name="f351" fmla="*/ 210 f339 1"/>
                <a:gd name="f352" fmla="*/ 276 f340 1"/>
                <a:gd name="f353" fmla="*/ 222 f339 1"/>
                <a:gd name="f354" fmla="*/ 311 f340 1"/>
                <a:gd name="f355" fmla="*/ 231 f339 1"/>
                <a:gd name="f356" fmla="*/ 353 f340 1"/>
                <a:gd name="f357" fmla="*/ 254 f339 1"/>
                <a:gd name="f358" fmla="*/ 264 f339 1"/>
                <a:gd name="f359" fmla="*/ 279 f340 1"/>
                <a:gd name="f360" fmla="*/ 275 f339 1"/>
                <a:gd name="f361" fmla="*/ 237 f340 1"/>
                <a:gd name="f362" fmla="*/ 342 f339 1"/>
                <a:gd name="f363" fmla="*/ 223 f340 1"/>
                <a:gd name="f364" fmla="*/ 429 f339 1"/>
                <a:gd name="f365" fmla="*/ 258 f340 1"/>
                <a:gd name="f366" fmla="*/ 512 f339 1"/>
                <a:gd name="f367" fmla="*/ 328 f340 1"/>
                <a:gd name="f368" fmla="*/ 570 f339 1"/>
                <a:gd name="f369" fmla="*/ 402 f340 1"/>
                <a:gd name="f370" fmla="*/ 464 f340 1"/>
                <a:gd name="f371" fmla="*/ 540 f339 1"/>
                <a:gd name="f372" fmla="*/ 412 f340 1"/>
                <a:gd name="f373" fmla="*/ 545 f339 1"/>
                <a:gd name="f374" fmla="*/ 327 f340 1"/>
                <a:gd name="f375" fmla="*/ 543 f339 1"/>
                <a:gd name="f376" fmla="*/ 352 f340 1"/>
                <a:gd name="f377" fmla="*/ 532 f339 1"/>
                <a:gd name="f378" fmla="*/ 405 f340 1"/>
                <a:gd name="f379" fmla="*/ 511 f339 1"/>
                <a:gd name="f380" fmla="*/ 443 f340 1"/>
                <a:gd name="f381" fmla="*/ 460 f339 1"/>
                <a:gd name="f382" fmla="*/ 487 f340 1"/>
                <a:gd name="f383" fmla="*/ 486 f339 1"/>
                <a:gd name="f384" fmla="*/ 502 f340 1"/>
                <a:gd name="f385" fmla="*/ 571 f339 1"/>
                <a:gd name="f386" fmla="*/ 486 f340 1"/>
                <a:gd name="f387" fmla="*/ 668 f339 1"/>
                <a:gd name="f388" fmla="*/ 477 f340 1"/>
                <a:gd name="f389" fmla="*/ 671 f339 1"/>
                <a:gd name="f390" fmla="*/ 461 f340 1"/>
                <a:gd name="f391" fmla="*/ 687 f339 1"/>
                <a:gd name="f392" fmla="*/ 465 f340 1"/>
                <a:gd name="f393" fmla="*/ 722 f339 1"/>
                <a:gd name="f394" fmla="*/ 456 f340 1"/>
                <a:gd name="f395" fmla="*/ 436 f340 1"/>
                <a:gd name="f396" fmla="*/ 664 f339 1"/>
                <a:gd name="f397" fmla="*/ 422 f340 1"/>
                <a:gd name="f398" fmla="*/ 674 f339 1"/>
                <a:gd name="f399" fmla="*/ 440 f340 1"/>
                <a:gd name="f400" fmla="*/ 741 f339 1"/>
                <a:gd name="f401" fmla="*/ 434 f340 1"/>
                <a:gd name="f402" fmla="*/ 760 f339 1"/>
                <a:gd name="f403" fmla="*/ 414 f340 1"/>
                <a:gd name="f404" fmla="*/ 725 f339 1"/>
                <a:gd name="f405" fmla="*/ 736 f339 1"/>
                <a:gd name="f406" fmla="*/ 389 f340 1"/>
                <a:gd name="f407" fmla="*/ 340 f340 1"/>
                <a:gd name="f408" fmla="*/ 659 f339 1"/>
                <a:gd name="f409" fmla="*/ 274 f340 1"/>
                <a:gd name="f410" fmla="*/ 655 f339 1"/>
                <a:gd name="f411" fmla="*/ 192 f340 1"/>
                <a:gd name="f412" fmla="*/ 702 f339 1"/>
                <a:gd name="f413" fmla="*/ 124 f340 1"/>
                <a:gd name="f414" fmla="*/ 796 f339 1"/>
                <a:gd name="f415" fmla="*/ 61 f340 1"/>
                <a:gd name="f416" fmla="*/ 909 f339 1"/>
                <a:gd name="f417" fmla="*/ 0 f340 1"/>
                <a:gd name="f418" fmla="*/ 934 f339 1"/>
                <a:gd name="f419" fmla="*/ 14 f340 1"/>
                <a:gd name="f420" fmla="*/ 872 f339 1"/>
                <a:gd name="f421" fmla="*/ 35 f340 1"/>
                <a:gd name="f422" fmla="*/ 791 f339 1"/>
                <a:gd name="f423" fmla="*/ 76 f340 1"/>
                <a:gd name="f424" fmla="*/ 161 f340 1"/>
                <a:gd name="f425" fmla="*/ 548 f339 1"/>
                <a:gd name="f426" fmla="*/ 214 f340 1"/>
                <a:gd name="f427" fmla="*/ 435 f339 1"/>
                <a:gd name="f428" fmla="*/ 196 f340 1"/>
                <a:gd name="f429" fmla="*/ 332 f339 1"/>
                <a:gd name="f430" fmla="*/ 151 f340 1"/>
                <a:gd name="f431" fmla="*/ 308 f339 1"/>
                <a:gd name="f432" fmla="*/ 75 f340 1"/>
                <a:gd name="f433" fmla="*/ 330 f339 1"/>
                <a:gd name="f434" fmla="*/ 94 f340 1"/>
                <a:gd name="f435" fmla="*/ 276 f339 1"/>
                <a:gd name="f436" fmla="*/ 138 f340 1"/>
                <a:gd name="f437" fmla="*/ 240 f339 1"/>
                <a:gd name="f438" fmla="*/ 183 f340 1"/>
                <a:gd name="f439" fmla="*/ 232 f339 1"/>
                <a:gd name="f440" fmla="*/ 158 f340 1"/>
                <a:gd name="f441" fmla="*/ 197 f339 1"/>
                <a:gd name="f442" fmla="*/ 116 f340 1"/>
                <a:gd name="f443" fmla="*/ 204 f339 1"/>
                <a:gd name="f444" fmla="*/ 123 f340 1"/>
                <a:gd name="f445" fmla="*/ 134 f339 1"/>
                <a:gd name="f446" fmla="*/ 144 f340 1"/>
                <a:gd name="f447" fmla="*/ 65 f339 1"/>
                <a:gd name="f448" fmla="*/ 176 f340 1"/>
                <a:gd name="f449" fmla="*/ 85 f339 1"/>
                <a:gd name="f450" fmla="*/ 217 f340 1"/>
                <a:gd name="f451" fmla="*/ 93 f339 1"/>
                <a:gd name="f452" fmla="*/ 227 f340 1"/>
                <a:gd name="f453" fmla="*/ 43 f339 1"/>
                <a:gd name="f454" fmla="*/ 252 f340 1"/>
                <a:gd name="f455" fmla="*/ 2 f339 1"/>
                <a:gd name="f456" fmla="*/ 283 f340 1"/>
                <a:gd name="f457" fmla="*/ 8 f339 1"/>
                <a:gd name="f458" fmla="*/ f341 1 f2"/>
                <a:gd name="f459" fmla="*/ f344 1 503"/>
                <a:gd name="f460" fmla="*/ f345 1 950"/>
                <a:gd name="f461" fmla="*/ f346 1 503"/>
                <a:gd name="f462" fmla="*/ f347 1 950"/>
                <a:gd name="f463" fmla="*/ f348 1 503"/>
                <a:gd name="f464" fmla="*/ f349 1 950"/>
                <a:gd name="f465" fmla="*/ f350 1 503"/>
                <a:gd name="f466" fmla="*/ f351 1 950"/>
                <a:gd name="f467" fmla="*/ f352 1 503"/>
                <a:gd name="f468" fmla="*/ f353 1 950"/>
                <a:gd name="f469" fmla="*/ f354 1 503"/>
                <a:gd name="f470" fmla="*/ f355 1 950"/>
                <a:gd name="f471" fmla="*/ f356 1 503"/>
                <a:gd name="f472" fmla="*/ f357 1 950"/>
                <a:gd name="f473" fmla="*/ f358 1 950"/>
                <a:gd name="f474" fmla="*/ f359 1 503"/>
                <a:gd name="f475" fmla="*/ f360 1 950"/>
                <a:gd name="f476" fmla="*/ f361 1 503"/>
                <a:gd name="f477" fmla="*/ f362 1 950"/>
                <a:gd name="f478" fmla="*/ f363 1 503"/>
                <a:gd name="f479" fmla="*/ f364 1 950"/>
                <a:gd name="f480" fmla="*/ f365 1 503"/>
                <a:gd name="f481" fmla="*/ f366 1 950"/>
                <a:gd name="f482" fmla="*/ f367 1 503"/>
                <a:gd name="f483" fmla="*/ f368 1 950"/>
                <a:gd name="f484" fmla="*/ f369 1 503"/>
                <a:gd name="f485" fmla="*/ f370 1 503"/>
                <a:gd name="f486" fmla="*/ f371 1 950"/>
                <a:gd name="f487" fmla="*/ f372 1 503"/>
                <a:gd name="f488" fmla="*/ f373 1 950"/>
                <a:gd name="f489" fmla="*/ f374 1 503"/>
                <a:gd name="f490" fmla="*/ f375 1 950"/>
                <a:gd name="f491" fmla="*/ f376 1 503"/>
                <a:gd name="f492" fmla="*/ f377 1 950"/>
                <a:gd name="f493" fmla="*/ f378 1 503"/>
                <a:gd name="f494" fmla="*/ f379 1 950"/>
                <a:gd name="f495" fmla="*/ f380 1 503"/>
                <a:gd name="f496" fmla="*/ f381 1 950"/>
                <a:gd name="f497" fmla="*/ f382 1 503"/>
                <a:gd name="f498" fmla="*/ f383 1 950"/>
                <a:gd name="f499" fmla="*/ f384 1 503"/>
                <a:gd name="f500" fmla="*/ f385 1 950"/>
                <a:gd name="f501" fmla="*/ f386 1 503"/>
                <a:gd name="f502" fmla="*/ f387 1 950"/>
                <a:gd name="f503" fmla="*/ f388 1 503"/>
                <a:gd name="f504" fmla="*/ f389 1 950"/>
                <a:gd name="f505" fmla="*/ f390 1 503"/>
                <a:gd name="f506" fmla="*/ f391 1 950"/>
                <a:gd name="f507" fmla="*/ f392 1 503"/>
                <a:gd name="f508" fmla="*/ f393 1 950"/>
                <a:gd name="f509" fmla="*/ f394 1 503"/>
                <a:gd name="f510" fmla="*/ f395 1 503"/>
                <a:gd name="f511" fmla="*/ f396 1 950"/>
                <a:gd name="f512" fmla="*/ f397 1 503"/>
                <a:gd name="f513" fmla="*/ f398 1 950"/>
                <a:gd name="f514" fmla="*/ f399 1 503"/>
                <a:gd name="f515" fmla="*/ f400 1 950"/>
                <a:gd name="f516" fmla="*/ f401 1 503"/>
                <a:gd name="f517" fmla="*/ f402 1 950"/>
                <a:gd name="f518" fmla="*/ f403 1 503"/>
                <a:gd name="f519" fmla="*/ f404 1 950"/>
                <a:gd name="f520" fmla="*/ f405 1 950"/>
                <a:gd name="f521" fmla="*/ f406 1 503"/>
                <a:gd name="f522" fmla="*/ f407 1 503"/>
                <a:gd name="f523" fmla="*/ f408 1 950"/>
                <a:gd name="f524" fmla="*/ f409 1 503"/>
                <a:gd name="f525" fmla="*/ f410 1 950"/>
                <a:gd name="f526" fmla="*/ f411 1 503"/>
                <a:gd name="f527" fmla="*/ f412 1 950"/>
                <a:gd name="f528" fmla="*/ f413 1 503"/>
                <a:gd name="f529" fmla="*/ f414 1 950"/>
                <a:gd name="f530" fmla="*/ f415 1 503"/>
                <a:gd name="f531" fmla="*/ f416 1 950"/>
                <a:gd name="f532" fmla="*/ f417 1 503"/>
                <a:gd name="f533" fmla="*/ f418 1 950"/>
                <a:gd name="f534" fmla="*/ f419 1 503"/>
                <a:gd name="f535" fmla="*/ f420 1 950"/>
                <a:gd name="f536" fmla="*/ f421 1 503"/>
                <a:gd name="f537" fmla="*/ f422 1 950"/>
                <a:gd name="f538" fmla="*/ f423 1 503"/>
                <a:gd name="f539" fmla="*/ f424 1 503"/>
                <a:gd name="f540" fmla="*/ f425 1 950"/>
                <a:gd name="f541" fmla="*/ f426 1 503"/>
                <a:gd name="f542" fmla="*/ f427 1 950"/>
                <a:gd name="f543" fmla="*/ f428 1 503"/>
                <a:gd name="f544" fmla="*/ f429 1 950"/>
                <a:gd name="f545" fmla="*/ f430 1 503"/>
                <a:gd name="f546" fmla="*/ f431 1 950"/>
                <a:gd name="f547" fmla="*/ f432 1 503"/>
                <a:gd name="f548" fmla="*/ f433 1 950"/>
                <a:gd name="f549" fmla="*/ f434 1 503"/>
                <a:gd name="f550" fmla="*/ f435 1 950"/>
                <a:gd name="f551" fmla="*/ f436 1 503"/>
                <a:gd name="f552" fmla="*/ f437 1 950"/>
                <a:gd name="f553" fmla="*/ f438 1 503"/>
                <a:gd name="f554" fmla="*/ f439 1 950"/>
                <a:gd name="f555" fmla="*/ f440 1 503"/>
                <a:gd name="f556" fmla="*/ f441 1 950"/>
                <a:gd name="f557" fmla="*/ f442 1 503"/>
                <a:gd name="f558" fmla="*/ f443 1 950"/>
                <a:gd name="f559" fmla="*/ f444 1 503"/>
                <a:gd name="f560" fmla="*/ f445 1 950"/>
                <a:gd name="f561" fmla="*/ f446 1 503"/>
                <a:gd name="f562" fmla="*/ f447 1 950"/>
                <a:gd name="f563" fmla="*/ f448 1 503"/>
                <a:gd name="f564" fmla="*/ f449 1 950"/>
                <a:gd name="f565" fmla="*/ f450 1 503"/>
                <a:gd name="f566" fmla="*/ f451 1 950"/>
                <a:gd name="f567" fmla="*/ f452 1 503"/>
                <a:gd name="f568" fmla="*/ f453 1 950"/>
                <a:gd name="f569" fmla="*/ f454 1 503"/>
                <a:gd name="f570" fmla="*/ f455 1 950"/>
                <a:gd name="f571" fmla="*/ f456 1 503"/>
                <a:gd name="f572" fmla="*/ f457 1 950"/>
                <a:gd name="f573" fmla="*/ 0 1 f342"/>
                <a:gd name="f574" fmla="*/ f6 1 f342"/>
                <a:gd name="f575" fmla="*/ 0 1 f343"/>
                <a:gd name="f576" fmla="*/ f7 1 f343"/>
                <a:gd name="f577" fmla="+- f458 0 f1"/>
                <a:gd name="f578" fmla="*/ f459 1 f342"/>
                <a:gd name="f579" fmla="*/ f460 1 f343"/>
                <a:gd name="f580" fmla="*/ f461 1 f342"/>
                <a:gd name="f581" fmla="*/ f462 1 f343"/>
                <a:gd name="f582" fmla="*/ f463 1 f342"/>
                <a:gd name="f583" fmla="*/ f464 1 f343"/>
                <a:gd name="f584" fmla="*/ f465 1 f342"/>
                <a:gd name="f585" fmla="*/ f466 1 f343"/>
                <a:gd name="f586" fmla="*/ f467 1 f342"/>
                <a:gd name="f587" fmla="*/ f468 1 f343"/>
                <a:gd name="f588" fmla="*/ f469 1 f342"/>
                <a:gd name="f589" fmla="*/ f470 1 f343"/>
                <a:gd name="f590" fmla="*/ f471 1 f342"/>
                <a:gd name="f591" fmla="*/ f472 1 f343"/>
                <a:gd name="f592" fmla="*/ f473 1 f343"/>
                <a:gd name="f593" fmla="*/ f474 1 f342"/>
                <a:gd name="f594" fmla="*/ f475 1 f343"/>
                <a:gd name="f595" fmla="*/ f476 1 f342"/>
                <a:gd name="f596" fmla="*/ f477 1 f343"/>
                <a:gd name="f597" fmla="*/ f478 1 f342"/>
                <a:gd name="f598" fmla="*/ f479 1 f343"/>
                <a:gd name="f599" fmla="*/ f480 1 f342"/>
                <a:gd name="f600" fmla="*/ f481 1 f343"/>
                <a:gd name="f601" fmla="*/ f482 1 f342"/>
                <a:gd name="f602" fmla="*/ f483 1 f343"/>
                <a:gd name="f603" fmla="*/ f484 1 f342"/>
                <a:gd name="f604" fmla="*/ f485 1 f342"/>
                <a:gd name="f605" fmla="*/ f486 1 f343"/>
                <a:gd name="f606" fmla="*/ f487 1 f342"/>
                <a:gd name="f607" fmla="*/ f488 1 f343"/>
                <a:gd name="f608" fmla="*/ f489 1 f342"/>
                <a:gd name="f609" fmla="*/ f490 1 f343"/>
                <a:gd name="f610" fmla="*/ f491 1 f342"/>
                <a:gd name="f611" fmla="*/ f492 1 f343"/>
                <a:gd name="f612" fmla="*/ f493 1 f342"/>
                <a:gd name="f613" fmla="*/ f494 1 f343"/>
                <a:gd name="f614" fmla="*/ f495 1 f342"/>
                <a:gd name="f615" fmla="*/ f496 1 f343"/>
                <a:gd name="f616" fmla="*/ f497 1 f342"/>
                <a:gd name="f617" fmla="*/ f498 1 f343"/>
                <a:gd name="f618" fmla="*/ f499 1 f342"/>
                <a:gd name="f619" fmla="*/ f500 1 f343"/>
                <a:gd name="f620" fmla="*/ f501 1 f342"/>
                <a:gd name="f621" fmla="*/ f502 1 f343"/>
                <a:gd name="f622" fmla="*/ f503 1 f342"/>
                <a:gd name="f623" fmla="*/ f504 1 f343"/>
                <a:gd name="f624" fmla="*/ f505 1 f342"/>
                <a:gd name="f625" fmla="*/ f506 1 f343"/>
                <a:gd name="f626" fmla="*/ f507 1 f342"/>
                <a:gd name="f627" fmla="*/ f508 1 f343"/>
                <a:gd name="f628" fmla="*/ f509 1 f342"/>
                <a:gd name="f629" fmla="*/ f510 1 f342"/>
                <a:gd name="f630" fmla="*/ f511 1 f343"/>
                <a:gd name="f631" fmla="*/ f512 1 f342"/>
                <a:gd name="f632" fmla="*/ f513 1 f343"/>
                <a:gd name="f633" fmla="*/ f514 1 f342"/>
                <a:gd name="f634" fmla="*/ f515 1 f343"/>
                <a:gd name="f635" fmla="*/ f516 1 f342"/>
                <a:gd name="f636" fmla="*/ f517 1 f343"/>
                <a:gd name="f637" fmla="*/ f518 1 f342"/>
                <a:gd name="f638" fmla="*/ f519 1 f343"/>
                <a:gd name="f639" fmla="*/ f520 1 f343"/>
                <a:gd name="f640" fmla="*/ f521 1 f342"/>
                <a:gd name="f641" fmla="*/ f522 1 f342"/>
                <a:gd name="f642" fmla="*/ f523 1 f343"/>
                <a:gd name="f643" fmla="*/ f524 1 f342"/>
                <a:gd name="f644" fmla="*/ f525 1 f343"/>
                <a:gd name="f645" fmla="*/ f526 1 f342"/>
                <a:gd name="f646" fmla="*/ f527 1 f343"/>
                <a:gd name="f647" fmla="*/ f528 1 f342"/>
                <a:gd name="f648" fmla="*/ f529 1 f343"/>
                <a:gd name="f649" fmla="*/ f530 1 f342"/>
                <a:gd name="f650" fmla="*/ f531 1 f343"/>
                <a:gd name="f651" fmla="*/ f532 1 f342"/>
                <a:gd name="f652" fmla="*/ f533 1 f343"/>
                <a:gd name="f653" fmla="*/ f534 1 f342"/>
                <a:gd name="f654" fmla="*/ f535 1 f343"/>
                <a:gd name="f655" fmla="*/ f536 1 f342"/>
                <a:gd name="f656" fmla="*/ f537 1 f343"/>
                <a:gd name="f657" fmla="*/ f538 1 f342"/>
                <a:gd name="f658" fmla="*/ f539 1 f342"/>
                <a:gd name="f659" fmla="*/ f540 1 f343"/>
                <a:gd name="f660" fmla="*/ f541 1 f342"/>
                <a:gd name="f661" fmla="*/ f542 1 f343"/>
                <a:gd name="f662" fmla="*/ f543 1 f342"/>
                <a:gd name="f663" fmla="*/ f544 1 f343"/>
                <a:gd name="f664" fmla="*/ f545 1 f342"/>
                <a:gd name="f665" fmla="*/ f546 1 f343"/>
                <a:gd name="f666" fmla="*/ f547 1 f342"/>
                <a:gd name="f667" fmla="*/ f548 1 f343"/>
                <a:gd name="f668" fmla="*/ f549 1 f342"/>
                <a:gd name="f669" fmla="*/ f550 1 f343"/>
                <a:gd name="f670" fmla="*/ f551 1 f342"/>
                <a:gd name="f671" fmla="*/ f552 1 f343"/>
                <a:gd name="f672" fmla="*/ f553 1 f342"/>
                <a:gd name="f673" fmla="*/ f554 1 f343"/>
                <a:gd name="f674" fmla="*/ f555 1 f342"/>
                <a:gd name="f675" fmla="*/ f556 1 f343"/>
                <a:gd name="f676" fmla="*/ f557 1 f342"/>
                <a:gd name="f677" fmla="*/ f558 1 f343"/>
                <a:gd name="f678" fmla="*/ f559 1 f342"/>
                <a:gd name="f679" fmla="*/ f560 1 f343"/>
                <a:gd name="f680" fmla="*/ f561 1 f342"/>
                <a:gd name="f681" fmla="*/ f562 1 f343"/>
                <a:gd name="f682" fmla="*/ f563 1 f342"/>
                <a:gd name="f683" fmla="*/ f564 1 f343"/>
                <a:gd name="f684" fmla="*/ f565 1 f342"/>
                <a:gd name="f685" fmla="*/ f566 1 f343"/>
                <a:gd name="f686" fmla="*/ f567 1 f342"/>
                <a:gd name="f687" fmla="*/ f568 1 f343"/>
                <a:gd name="f688" fmla="*/ f569 1 f342"/>
                <a:gd name="f689" fmla="*/ f570 1 f343"/>
                <a:gd name="f690" fmla="*/ f571 1 f342"/>
                <a:gd name="f691" fmla="*/ f572 1 f343"/>
                <a:gd name="f692" fmla="*/ f573 f337 1"/>
                <a:gd name="f693" fmla="*/ f574 f337 1"/>
                <a:gd name="f694" fmla="*/ f576 f338 1"/>
                <a:gd name="f695" fmla="*/ f575 f338 1"/>
                <a:gd name="f696" fmla="*/ f578 f337 1"/>
                <a:gd name="f697" fmla="*/ f579 f338 1"/>
                <a:gd name="f698" fmla="*/ f580 f337 1"/>
                <a:gd name="f699" fmla="*/ f581 f338 1"/>
                <a:gd name="f700" fmla="*/ f582 f337 1"/>
                <a:gd name="f701" fmla="*/ f583 f338 1"/>
                <a:gd name="f702" fmla="*/ f584 f337 1"/>
                <a:gd name="f703" fmla="*/ f585 f338 1"/>
                <a:gd name="f704" fmla="*/ f586 f337 1"/>
                <a:gd name="f705" fmla="*/ f587 f338 1"/>
                <a:gd name="f706" fmla="*/ f588 f337 1"/>
                <a:gd name="f707" fmla="*/ f589 f338 1"/>
                <a:gd name="f708" fmla="*/ f590 f337 1"/>
                <a:gd name="f709" fmla="*/ f591 f338 1"/>
                <a:gd name="f710" fmla="*/ f592 f338 1"/>
                <a:gd name="f711" fmla="*/ f593 f337 1"/>
                <a:gd name="f712" fmla="*/ f594 f338 1"/>
                <a:gd name="f713" fmla="*/ f595 f337 1"/>
                <a:gd name="f714" fmla="*/ f596 f338 1"/>
                <a:gd name="f715" fmla="*/ f597 f337 1"/>
                <a:gd name="f716" fmla="*/ f598 f338 1"/>
                <a:gd name="f717" fmla="*/ f599 f337 1"/>
                <a:gd name="f718" fmla="*/ f600 f338 1"/>
                <a:gd name="f719" fmla="*/ f601 f337 1"/>
                <a:gd name="f720" fmla="*/ f602 f338 1"/>
                <a:gd name="f721" fmla="*/ f603 f337 1"/>
                <a:gd name="f722" fmla="*/ f604 f337 1"/>
                <a:gd name="f723" fmla="*/ f605 f338 1"/>
                <a:gd name="f724" fmla="*/ f606 f337 1"/>
                <a:gd name="f725" fmla="*/ f607 f338 1"/>
                <a:gd name="f726" fmla="*/ f608 f337 1"/>
                <a:gd name="f727" fmla="*/ f609 f338 1"/>
                <a:gd name="f728" fmla="*/ f610 f337 1"/>
                <a:gd name="f729" fmla="*/ f611 f338 1"/>
                <a:gd name="f730" fmla="*/ f612 f337 1"/>
                <a:gd name="f731" fmla="*/ f613 f338 1"/>
                <a:gd name="f732" fmla="*/ f614 f337 1"/>
                <a:gd name="f733" fmla="*/ f615 f338 1"/>
                <a:gd name="f734" fmla="*/ f616 f337 1"/>
                <a:gd name="f735" fmla="*/ f617 f338 1"/>
                <a:gd name="f736" fmla="*/ f618 f337 1"/>
                <a:gd name="f737" fmla="*/ f619 f338 1"/>
                <a:gd name="f738" fmla="*/ f620 f337 1"/>
                <a:gd name="f739" fmla="*/ f621 f338 1"/>
                <a:gd name="f740" fmla="*/ f622 f337 1"/>
                <a:gd name="f741" fmla="*/ f623 f338 1"/>
                <a:gd name="f742" fmla="*/ f624 f337 1"/>
                <a:gd name="f743" fmla="*/ f625 f338 1"/>
                <a:gd name="f744" fmla="*/ f626 f337 1"/>
                <a:gd name="f745" fmla="*/ f627 f338 1"/>
                <a:gd name="f746" fmla="*/ f628 f337 1"/>
                <a:gd name="f747" fmla="*/ f629 f337 1"/>
                <a:gd name="f748" fmla="*/ f630 f338 1"/>
                <a:gd name="f749" fmla="*/ f631 f337 1"/>
                <a:gd name="f750" fmla="*/ f632 f338 1"/>
                <a:gd name="f751" fmla="*/ f633 f337 1"/>
                <a:gd name="f752" fmla="*/ f634 f338 1"/>
                <a:gd name="f753" fmla="*/ f635 f337 1"/>
                <a:gd name="f754" fmla="*/ f636 f338 1"/>
                <a:gd name="f755" fmla="*/ f637 f337 1"/>
                <a:gd name="f756" fmla="*/ f638 f338 1"/>
                <a:gd name="f757" fmla="*/ f639 f338 1"/>
                <a:gd name="f758" fmla="*/ f640 f337 1"/>
                <a:gd name="f759" fmla="*/ f641 f337 1"/>
                <a:gd name="f760" fmla="*/ f642 f338 1"/>
                <a:gd name="f761" fmla="*/ f643 f337 1"/>
                <a:gd name="f762" fmla="*/ f644 f338 1"/>
                <a:gd name="f763" fmla="*/ f645 f337 1"/>
                <a:gd name="f764" fmla="*/ f646 f338 1"/>
                <a:gd name="f765" fmla="*/ f647 f337 1"/>
                <a:gd name="f766" fmla="*/ f648 f338 1"/>
                <a:gd name="f767" fmla="*/ f649 f337 1"/>
                <a:gd name="f768" fmla="*/ f650 f338 1"/>
                <a:gd name="f769" fmla="*/ f651 f337 1"/>
                <a:gd name="f770" fmla="*/ f652 f338 1"/>
                <a:gd name="f771" fmla="*/ f653 f337 1"/>
                <a:gd name="f772" fmla="*/ f654 f338 1"/>
                <a:gd name="f773" fmla="*/ f655 f337 1"/>
                <a:gd name="f774" fmla="*/ f656 f338 1"/>
                <a:gd name="f775" fmla="*/ f657 f337 1"/>
                <a:gd name="f776" fmla="*/ f658 f337 1"/>
                <a:gd name="f777" fmla="*/ f659 f338 1"/>
                <a:gd name="f778" fmla="*/ f660 f337 1"/>
                <a:gd name="f779" fmla="*/ f661 f338 1"/>
                <a:gd name="f780" fmla="*/ f662 f337 1"/>
                <a:gd name="f781" fmla="*/ f663 f338 1"/>
                <a:gd name="f782" fmla="*/ f664 f337 1"/>
                <a:gd name="f783" fmla="*/ f665 f338 1"/>
                <a:gd name="f784" fmla="*/ f666 f337 1"/>
                <a:gd name="f785" fmla="*/ f667 f338 1"/>
                <a:gd name="f786" fmla="*/ f668 f337 1"/>
                <a:gd name="f787" fmla="*/ f669 f338 1"/>
                <a:gd name="f788" fmla="*/ f670 f337 1"/>
                <a:gd name="f789" fmla="*/ f671 f338 1"/>
                <a:gd name="f790" fmla="*/ f672 f337 1"/>
                <a:gd name="f791" fmla="*/ f673 f338 1"/>
                <a:gd name="f792" fmla="*/ f674 f337 1"/>
                <a:gd name="f793" fmla="*/ f675 f338 1"/>
                <a:gd name="f794" fmla="*/ f676 f337 1"/>
                <a:gd name="f795" fmla="*/ f677 f338 1"/>
                <a:gd name="f796" fmla="*/ f678 f337 1"/>
                <a:gd name="f797" fmla="*/ f679 f338 1"/>
                <a:gd name="f798" fmla="*/ f680 f337 1"/>
                <a:gd name="f799" fmla="*/ f681 f338 1"/>
                <a:gd name="f800" fmla="*/ f682 f337 1"/>
                <a:gd name="f801" fmla="*/ f683 f338 1"/>
                <a:gd name="f802" fmla="*/ f684 f337 1"/>
                <a:gd name="f803" fmla="*/ f685 f338 1"/>
                <a:gd name="f804" fmla="*/ f686 f337 1"/>
                <a:gd name="f805" fmla="*/ f687 f338 1"/>
                <a:gd name="f806" fmla="*/ f688 f337 1"/>
                <a:gd name="f807" fmla="*/ f689 f338 1"/>
                <a:gd name="f808" fmla="*/ f690 f337 1"/>
                <a:gd name="f809" fmla="*/ f691 f338 1"/>
              </a:gdLst>
              <a:ahLst/>
              <a:cxnLst>
                <a:cxn ang="3cd4">
                  <a:pos x="hc" y="t"/>
                </a:cxn>
                <a:cxn ang="0">
                  <a:pos x="r" y="vc"/>
                </a:cxn>
                <a:cxn ang="cd4">
                  <a:pos x="hc" y="b"/>
                </a:cxn>
                <a:cxn ang="cd2">
                  <a:pos x="l" y="vc"/>
                </a:cxn>
                <a:cxn ang="f577">
                  <a:pos x="f696" y="f697"/>
                </a:cxn>
                <a:cxn ang="f577">
                  <a:pos x="f698" y="f699"/>
                </a:cxn>
                <a:cxn ang="f577">
                  <a:pos x="f700" y="f701"/>
                </a:cxn>
                <a:cxn ang="f577">
                  <a:pos x="f702" y="f703"/>
                </a:cxn>
                <a:cxn ang="f577">
                  <a:pos x="f704" y="f705"/>
                </a:cxn>
                <a:cxn ang="f577">
                  <a:pos x="f706" y="f707"/>
                </a:cxn>
                <a:cxn ang="f577">
                  <a:pos x="f708" y="f709"/>
                </a:cxn>
                <a:cxn ang="f577">
                  <a:pos x="f696" y="f710"/>
                </a:cxn>
                <a:cxn ang="f577">
                  <a:pos x="f711" y="f712"/>
                </a:cxn>
                <a:cxn ang="f577">
                  <a:pos x="f713" y="f714"/>
                </a:cxn>
                <a:cxn ang="f577">
                  <a:pos x="f715" y="f716"/>
                </a:cxn>
                <a:cxn ang="f577">
                  <a:pos x="f717" y="f718"/>
                </a:cxn>
                <a:cxn ang="f577">
                  <a:pos x="f719" y="f720"/>
                </a:cxn>
                <a:cxn ang="f577">
                  <a:pos x="f721" y="f720"/>
                </a:cxn>
                <a:cxn ang="f577">
                  <a:pos x="f722" y="f723"/>
                </a:cxn>
                <a:cxn ang="f577">
                  <a:pos x="f724" y="f725"/>
                </a:cxn>
                <a:cxn ang="f577">
                  <a:pos x="f726" y="f727"/>
                </a:cxn>
                <a:cxn ang="f577">
                  <a:pos x="f728" y="f729"/>
                </a:cxn>
                <a:cxn ang="f577">
                  <a:pos x="f730" y="f731"/>
                </a:cxn>
                <a:cxn ang="f577">
                  <a:pos x="f732" y="f733"/>
                </a:cxn>
                <a:cxn ang="f577">
                  <a:pos x="f734" y="f735"/>
                </a:cxn>
                <a:cxn ang="f577">
                  <a:pos x="f736" y="f737"/>
                </a:cxn>
                <a:cxn ang="f577">
                  <a:pos x="f738" y="f739"/>
                </a:cxn>
                <a:cxn ang="f577">
                  <a:pos x="f740" y="f741"/>
                </a:cxn>
                <a:cxn ang="f577">
                  <a:pos x="f742" y="f743"/>
                </a:cxn>
                <a:cxn ang="f577">
                  <a:pos x="f744" y="f745"/>
                </a:cxn>
                <a:cxn ang="f577">
                  <a:pos x="f746" y="f745"/>
                </a:cxn>
                <a:cxn ang="f577">
                  <a:pos x="f747" y="f748"/>
                </a:cxn>
                <a:cxn ang="f577">
                  <a:pos x="f749" y="f750"/>
                </a:cxn>
                <a:cxn ang="f577">
                  <a:pos x="f751" y="f752"/>
                </a:cxn>
                <a:cxn ang="f577">
                  <a:pos x="f753" y="f754"/>
                </a:cxn>
                <a:cxn ang="f577">
                  <a:pos x="f755" y="f756"/>
                </a:cxn>
                <a:cxn ang="f577">
                  <a:pos x="f721" y="f757"/>
                </a:cxn>
                <a:cxn ang="f577">
                  <a:pos x="f758" y="f745"/>
                </a:cxn>
                <a:cxn ang="f577">
                  <a:pos x="f759" y="f760"/>
                </a:cxn>
                <a:cxn ang="f577">
                  <a:pos x="f761" y="f762"/>
                </a:cxn>
                <a:cxn ang="f577">
                  <a:pos x="f763" y="f764"/>
                </a:cxn>
                <a:cxn ang="f577">
                  <a:pos x="f765" y="f766"/>
                </a:cxn>
                <a:cxn ang="f577">
                  <a:pos x="f767" y="f768"/>
                </a:cxn>
                <a:cxn ang="f577">
                  <a:pos x="f769" y="f770"/>
                </a:cxn>
                <a:cxn ang="f577">
                  <a:pos x="f771" y="f772"/>
                </a:cxn>
                <a:cxn ang="f577">
                  <a:pos x="f773" y="f774"/>
                </a:cxn>
                <a:cxn ang="f577">
                  <a:pos x="f775" y="f762"/>
                </a:cxn>
                <a:cxn ang="f577">
                  <a:pos x="f776" y="f777"/>
                </a:cxn>
                <a:cxn ang="f577">
                  <a:pos x="f778" y="f779"/>
                </a:cxn>
                <a:cxn ang="f577">
                  <a:pos x="f780" y="f781"/>
                </a:cxn>
                <a:cxn ang="f577">
                  <a:pos x="f782" y="f783"/>
                </a:cxn>
                <a:cxn ang="f577">
                  <a:pos x="f784" y="f785"/>
                </a:cxn>
                <a:cxn ang="f577">
                  <a:pos x="f786" y="f787"/>
                </a:cxn>
                <a:cxn ang="f577">
                  <a:pos x="f788" y="f789"/>
                </a:cxn>
                <a:cxn ang="f577">
                  <a:pos x="f790" y="f791"/>
                </a:cxn>
                <a:cxn ang="f577">
                  <a:pos x="f792" y="f793"/>
                </a:cxn>
                <a:cxn ang="f577">
                  <a:pos x="f794" y="f795"/>
                </a:cxn>
                <a:cxn ang="f577">
                  <a:pos x="f796" y="f797"/>
                </a:cxn>
                <a:cxn ang="f577">
                  <a:pos x="f798" y="f799"/>
                </a:cxn>
                <a:cxn ang="f577">
                  <a:pos x="f800" y="f801"/>
                </a:cxn>
                <a:cxn ang="f577">
                  <a:pos x="f802" y="f803"/>
                </a:cxn>
                <a:cxn ang="f577">
                  <a:pos x="f804" y="f805"/>
                </a:cxn>
                <a:cxn ang="f577">
                  <a:pos x="f806" y="f807"/>
                </a:cxn>
                <a:cxn ang="f577">
                  <a:pos x="f808" y="f809"/>
                </a:cxn>
              </a:cxnLst>
              <a:rect l="f692" t="f695" r="f693" b="f694"/>
              <a:pathLst>
                <a:path w="503" h="950">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1"/>
                  </a:lnTo>
                  <a:lnTo>
                    <a:pt x="f37" y="f38"/>
                  </a:lnTo>
                  <a:lnTo>
                    <a:pt x="f39" y="f40"/>
                  </a:lnTo>
                  <a:lnTo>
                    <a:pt x="f41" y="f42"/>
                  </a:lnTo>
                  <a:lnTo>
                    <a:pt x="f43" y="f44"/>
                  </a:lnTo>
                  <a:lnTo>
                    <a:pt x="f45" y="f46"/>
                  </a:lnTo>
                  <a:lnTo>
                    <a:pt x="f47" y="f48"/>
                  </a:lnTo>
                  <a:lnTo>
                    <a:pt x="f49" y="f48"/>
                  </a:lnTo>
                  <a:lnTo>
                    <a:pt x="f30" y="f40"/>
                  </a:lnTo>
                  <a:lnTo>
                    <a:pt x="f10" y="f42"/>
                  </a:lnTo>
                  <a:lnTo>
                    <a:pt x="f50" y="f51"/>
                  </a:lnTo>
                  <a:lnTo>
                    <a:pt x="f52" y="f53"/>
                  </a:lnTo>
                  <a:lnTo>
                    <a:pt x="f54" y="f55"/>
                  </a:lnTo>
                  <a:lnTo>
                    <a:pt x="f56" y="f57"/>
                  </a:lnTo>
                  <a:lnTo>
                    <a:pt x="f58" y="f59"/>
                  </a:lnTo>
                  <a:lnTo>
                    <a:pt x="f24" y="f60"/>
                  </a:lnTo>
                  <a:lnTo>
                    <a:pt x="f61" y="f60"/>
                  </a:lnTo>
                  <a:lnTo>
                    <a:pt x="f14" y="f62"/>
                  </a:lnTo>
                  <a:lnTo>
                    <a:pt x="f10" y="f60"/>
                  </a:lnTo>
                  <a:lnTo>
                    <a:pt x="f63" y="f60"/>
                  </a:lnTo>
                  <a:lnTo>
                    <a:pt x="f64" y="f43"/>
                  </a:lnTo>
                  <a:lnTo>
                    <a:pt x="f65" y="f66"/>
                  </a:lnTo>
                  <a:lnTo>
                    <a:pt x="f43" y="f67"/>
                  </a:lnTo>
                  <a:lnTo>
                    <a:pt x="f68" y="f69"/>
                  </a:lnTo>
                  <a:lnTo>
                    <a:pt x="f70" y="f71"/>
                  </a:lnTo>
                  <a:lnTo>
                    <a:pt x="f72" y="f73"/>
                  </a:lnTo>
                  <a:lnTo>
                    <a:pt x="f74" y="f75"/>
                  </a:lnTo>
                  <a:lnTo>
                    <a:pt x="f44" y="f76"/>
                  </a:lnTo>
                  <a:lnTo>
                    <a:pt x="f77" y="f78"/>
                  </a:lnTo>
                  <a:lnTo>
                    <a:pt x="f77" y="f79"/>
                  </a:lnTo>
                  <a:lnTo>
                    <a:pt x="f80" y="f81"/>
                  </a:lnTo>
                  <a:lnTo>
                    <a:pt x="f82" y="f83"/>
                  </a:lnTo>
                  <a:lnTo>
                    <a:pt x="f84" y="f85"/>
                  </a:lnTo>
                  <a:lnTo>
                    <a:pt x="f86" y="f87"/>
                  </a:lnTo>
                  <a:lnTo>
                    <a:pt x="f34" y="f88"/>
                  </a:lnTo>
                  <a:lnTo>
                    <a:pt x="f64" y="f89"/>
                  </a:lnTo>
                  <a:lnTo>
                    <a:pt x="f90" y="f91"/>
                  </a:lnTo>
                  <a:lnTo>
                    <a:pt x="f26" y="f92"/>
                  </a:lnTo>
                  <a:lnTo>
                    <a:pt x="f56" y="f93"/>
                  </a:lnTo>
                  <a:lnTo>
                    <a:pt x="f94" y="f95"/>
                  </a:lnTo>
                  <a:lnTo>
                    <a:pt x="f96" y="f97"/>
                  </a:lnTo>
                  <a:lnTo>
                    <a:pt x="f98" y="f92"/>
                  </a:lnTo>
                  <a:lnTo>
                    <a:pt x="f99" y="f100"/>
                  </a:lnTo>
                  <a:lnTo>
                    <a:pt x="f101" y="f102"/>
                  </a:lnTo>
                  <a:lnTo>
                    <a:pt x="f103" y="f104"/>
                  </a:lnTo>
                  <a:lnTo>
                    <a:pt x="f105" y="f106"/>
                  </a:lnTo>
                  <a:lnTo>
                    <a:pt x="f107" y="f88"/>
                  </a:lnTo>
                  <a:lnTo>
                    <a:pt x="f108" y="f109"/>
                  </a:lnTo>
                  <a:lnTo>
                    <a:pt x="f101" y="f106"/>
                  </a:lnTo>
                  <a:lnTo>
                    <a:pt x="f110" y="f111"/>
                  </a:lnTo>
                  <a:lnTo>
                    <a:pt x="f112" y="f104"/>
                  </a:lnTo>
                  <a:lnTo>
                    <a:pt x="f94" y="f104"/>
                  </a:lnTo>
                  <a:lnTo>
                    <a:pt x="f113" y="f114"/>
                  </a:lnTo>
                  <a:lnTo>
                    <a:pt x="f16" y="f115"/>
                  </a:lnTo>
                  <a:lnTo>
                    <a:pt x="f90" y="f88"/>
                  </a:lnTo>
                  <a:lnTo>
                    <a:pt x="f116" y="f88"/>
                  </a:lnTo>
                  <a:lnTo>
                    <a:pt x="f52" y="f117"/>
                  </a:lnTo>
                  <a:lnTo>
                    <a:pt x="f118" y="f88"/>
                  </a:lnTo>
                  <a:lnTo>
                    <a:pt x="f119" y="f120"/>
                  </a:lnTo>
                  <a:lnTo>
                    <a:pt x="f121" y="f122"/>
                  </a:lnTo>
                  <a:lnTo>
                    <a:pt x="f123" y="f124"/>
                  </a:lnTo>
                  <a:lnTo>
                    <a:pt x="f125" y="f126"/>
                  </a:lnTo>
                  <a:lnTo>
                    <a:pt x="f127" y="f128"/>
                  </a:lnTo>
                  <a:lnTo>
                    <a:pt x="f129" y="f130"/>
                  </a:lnTo>
                  <a:lnTo>
                    <a:pt x="f131" y="f132"/>
                  </a:lnTo>
                  <a:lnTo>
                    <a:pt x="f133" y="f134"/>
                  </a:lnTo>
                  <a:lnTo>
                    <a:pt x="f135" y="f136"/>
                  </a:lnTo>
                  <a:lnTo>
                    <a:pt x="f137" y="f138"/>
                  </a:lnTo>
                  <a:lnTo>
                    <a:pt x="f132" y="f83"/>
                  </a:lnTo>
                  <a:lnTo>
                    <a:pt x="f139" y="f140"/>
                  </a:lnTo>
                  <a:lnTo>
                    <a:pt x="f6" y="f141"/>
                  </a:lnTo>
                  <a:lnTo>
                    <a:pt x="f6" y="f142"/>
                  </a:lnTo>
                  <a:lnTo>
                    <a:pt x="f6" y="f89"/>
                  </a:lnTo>
                  <a:lnTo>
                    <a:pt x="f143" y="f144"/>
                  </a:lnTo>
                  <a:lnTo>
                    <a:pt x="f145" y="f146"/>
                  </a:lnTo>
                  <a:lnTo>
                    <a:pt x="f147" y="f148"/>
                  </a:lnTo>
                  <a:lnTo>
                    <a:pt x="f149" y="f150"/>
                  </a:lnTo>
                  <a:lnTo>
                    <a:pt x="f140" y="f151"/>
                  </a:lnTo>
                  <a:lnTo>
                    <a:pt x="f107" y="f152"/>
                  </a:lnTo>
                  <a:lnTo>
                    <a:pt x="f153" y="f154"/>
                  </a:lnTo>
                  <a:lnTo>
                    <a:pt x="f153" y="f155"/>
                  </a:lnTo>
                  <a:lnTo>
                    <a:pt x="f153" y="f156"/>
                  </a:lnTo>
                  <a:lnTo>
                    <a:pt x="f157" y="f151"/>
                  </a:lnTo>
                  <a:lnTo>
                    <a:pt x="f158" y="f159"/>
                  </a:lnTo>
                  <a:lnTo>
                    <a:pt x="f160" y="f161"/>
                  </a:lnTo>
                  <a:lnTo>
                    <a:pt x="f137" y="f162"/>
                  </a:lnTo>
                  <a:lnTo>
                    <a:pt x="f160" y="f163"/>
                  </a:lnTo>
                  <a:lnTo>
                    <a:pt x="f160" y="f164"/>
                  </a:lnTo>
                  <a:lnTo>
                    <a:pt x="f105" y="f165"/>
                  </a:lnTo>
                  <a:lnTo>
                    <a:pt x="f166" y="f167"/>
                  </a:lnTo>
                  <a:lnTo>
                    <a:pt x="f168" y="f169"/>
                  </a:lnTo>
                  <a:lnTo>
                    <a:pt x="f166" y="f170"/>
                  </a:lnTo>
                  <a:lnTo>
                    <a:pt x="f137" y="f171"/>
                  </a:lnTo>
                  <a:lnTo>
                    <a:pt x="f108" y="f167"/>
                  </a:lnTo>
                  <a:lnTo>
                    <a:pt x="f81" y="f172"/>
                  </a:lnTo>
                  <a:lnTo>
                    <a:pt x="f135" y="f152"/>
                  </a:lnTo>
                  <a:lnTo>
                    <a:pt x="f173" y="f155"/>
                  </a:lnTo>
                  <a:lnTo>
                    <a:pt x="f174" y="f175"/>
                  </a:lnTo>
                  <a:lnTo>
                    <a:pt x="f176" y="f177"/>
                  </a:lnTo>
                  <a:lnTo>
                    <a:pt x="f178" y="f179"/>
                  </a:lnTo>
                  <a:lnTo>
                    <a:pt x="f180" y="f181"/>
                  </a:lnTo>
                  <a:lnTo>
                    <a:pt x="f178" y="f182"/>
                  </a:lnTo>
                  <a:lnTo>
                    <a:pt x="f129" y="f183"/>
                  </a:lnTo>
                  <a:lnTo>
                    <a:pt x="f184" y="f185"/>
                  </a:lnTo>
                  <a:lnTo>
                    <a:pt x="f174" y="f186"/>
                  </a:lnTo>
                  <a:lnTo>
                    <a:pt x="f187" y="f188"/>
                  </a:lnTo>
                  <a:lnTo>
                    <a:pt x="f133" y="f189"/>
                  </a:lnTo>
                  <a:lnTo>
                    <a:pt x="f190" y="f191"/>
                  </a:lnTo>
                  <a:lnTo>
                    <a:pt x="f192" y="f193"/>
                  </a:lnTo>
                  <a:lnTo>
                    <a:pt x="f101" y="f194"/>
                  </a:lnTo>
                  <a:lnTo>
                    <a:pt x="f195" y="f170"/>
                  </a:lnTo>
                  <a:lnTo>
                    <a:pt x="f196" y="f197"/>
                  </a:lnTo>
                  <a:lnTo>
                    <a:pt x="f99" y="f198"/>
                  </a:lnTo>
                  <a:lnTo>
                    <a:pt x="f199" y="f200"/>
                  </a:lnTo>
                  <a:lnTo>
                    <a:pt x="f201" y="f202"/>
                  </a:lnTo>
                  <a:lnTo>
                    <a:pt x="f98" y="f165"/>
                  </a:lnTo>
                  <a:lnTo>
                    <a:pt x="f203" y="f186"/>
                  </a:lnTo>
                  <a:lnTo>
                    <a:pt x="f98" y="f171"/>
                  </a:lnTo>
                  <a:lnTo>
                    <a:pt x="f204" y="f205"/>
                  </a:lnTo>
                  <a:lnTo>
                    <a:pt x="f110" y="f206"/>
                  </a:lnTo>
                  <a:lnTo>
                    <a:pt x="f207" y="f208"/>
                  </a:lnTo>
                  <a:lnTo>
                    <a:pt x="f209" y="f167"/>
                  </a:lnTo>
                  <a:lnTo>
                    <a:pt x="f210" y="f172"/>
                  </a:lnTo>
                  <a:lnTo>
                    <a:pt x="f119" y="f183"/>
                  </a:lnTo>
                  <a:lnTo>
                    <a:pt x="f56" y="f182"/>
                  </a:lnTo>
                  <a:lnTo>
                    <a:pt x="f211" y="f212"/>
                  </a:lnTo>
                  <a:lnTo>
                    <a:pt x="f213" y="f214"/>
                  </a:lnTo>
                  <a:lnTo>
                    <a:pt x="f10" y="f215"/>
                  </a:lnTo>
                  <a:lnTo>
                    <a:pt x="f49" y="f214"/>
                  </a:lnTo>
                  <a:lnTo>
                    <a:pt x="f216" y="f217"/>
                  </a:lnTo>
                  <a:lnTo>
                    <a:pt x="f57" y="f218"/>
                  </a:lnTo>
                  <a:lnTo>
                    <a:pt x="f219" y="f220"/>
                  </a:lnTo>
                  <a:lnTo>
                    <a:pt x="f221" y="f162"/>
                  </a:lnTo>
                  <a:lnTo>
                    <a:pt x="f222" y="f223"/>
                  </a:lnTo>
                  <a:lnTo>
                    <a:pt x="f224" y="f225"/>
                  </a:lnTo>
                  <a:lnTo>
                    <a:pt x="f226" y="f188"/>
                  </a:lnTo>
                  <a:lnTo>
                    <a:pt x="f227" y="f228"/>
                  </a:lnTo>
                  <a:lnTo>
                    <a:pt x="f229" y="f230"/>
                  </a:lnTo>
                  <a:lnTo>
                    <a:pt x="f231" y="f232"/>
                  </a:lnTo>
                  <a:lnTo>
                    <a:pt x="f233" y="f234"/>
                  </a:lnTo>
                  <a:lnTo>
                    <a:pt x="f235" y="f236"/>
                  </a:lnTo>
                  <a:lnTo>
                    <a:pt x="f237" y="f238"/>
                  </a:lnTo>
                  <a:lnTo>
                    <a:pt x="f239" y="f240"/>
                  </a:lnTo>
                  <a:lnTo>
                    <a:pt x="f241" y="f7"/>
                  </a:lnTo>
                  <a:lnTo>
                    <a:pt x="f242" y="f7"/>
                  </a:lnTo>
                  <a:lnTo>
                    <a:pt x="f5" y="f243"/>
                  </a:lnTo>
                  <a:lnTo>
                    <a:pt x="f244" y="f245"/>
                  </a:lnTo>
                  <a:lnTo>
                    <a:pt x="f246" y="f247"/>
                  </a:lnTo>
                  <a:lnTo>
                    <a:pt x="f248" y="f249"/>
                  </a:lnTo>
                  <a:lnTo>
                    <a:pt x="f250" y="f251"/>
                  </a:lnTo>
                  <a:lnTo>
                    <a:pt x="f252" y="f253"/>
                  </a:lnTo>
                  <a:lnTo>
                    <a:pt x="f254" y="f255"/>
                  </a:lnTo>
                  <a:lnTo>
                    <a:pt x="f256" y="f257"/>
                  </a:lnTo>
                  <a:lnTo>
                    <a:pt x="f258" y="f259"/>
                  </a:lnTo>
                  <a:lnTo>
                    <a:pt x="f260" y="f261"/>
                  </a:lnTo>
                  <a:lnTo>
                    <a:pt x="f262" y="f263"/>
                  </a:lnTo>
                  <a:lnTo>
                    <a:pt x="f264" y="f265"/>
                  </a:lnTo>
                  <a:lnTo>
                    <a:pt x="f266" y="f217"/>
                  </a:lnTo>
                  <a:lnTo>
                    <a:pt x="f267" y="f268"/>
                  </a:lnTo>
                  <a:lnTo>
                    <a:pt x="f269" y="f146"/>
                  </a:lnTo>
                  <a:lnTo>
                    <a:pt x="f270" y="f97"/>
                  </a:lnTo>
                  <a:lnTo>
                    <a:pt x="f271" y="f272"/>
                  </a:lnTo>
                  <a:lnTo>
                    <a:pt x="f273" y="f142"/>
                  </a:lnTo>
                  <a:lnTo>
                    <a:pt x="f274" y="f85"/>
                  </a:lnTo>
                  <a:lnTo>
                    <a:pt x="f275" y="f158"/>
                  </a:lnTo>
                  <a:lnTo>
                    <a:pt x="f276" y="f277"/>
                  </a:lnTo>
                  <a:lnTo>
                    <a:pt x="f278" y="f125"/>
                  </a:lnTo>
                  <a:lnTo>
                    <a:pt x="f279" y="f280"/>
                  </a:lnTo>
                  <a:lnTo>
                    <a:pt x="f275" y="f281"/>
                  </a:lnTo>
                  <a:lnTo>
                    <a:pt x="f282" y="f283"/>
                  </a:lnTo>
                  <a:lnTo>
                    <a:pt x="f284" y="f285"/>
                  </a:lnTo>
                  <a:lnTo>
                    <a:pt x="f286" y="f12"/>
                  </a:lnTo>
                  <a:lnTo>
                    <a:pt x="f287" y="f288"/>
                  </a:lnTo>
                  <a:lnTo>
                    <a:pt x="f289" y="f90"/>
                  </a:lnTo>
                  <a:lnTo>
                    <a:pt x="f290" y="f90"/>
                  </a:lnTo>
                  <a:lnTo>
                    <a:pt x="f229" y="f90"/>
                  </a:lnTo>
                  <a:lnTo>
                    <a:pt x="f291" y="f288"/>
                  </a:lnTo>
                  <a:lnTo>
                    <a:pt x="f292" y="f18"/>
                  </a:lnTo>
                  <a:lnTo>
                    <a:pt x="f292" y="f293"/>
                  </a:lnTo>
                  <a:lnTo>
                    <a:pt x="f235" y="f30"/>
                  </a:lnTo>
                  <a:lnTo>
                    <a:pt x="f294" y="f295"/>
                  </a:lnTo>
                  <a:lnTo>
                    <a:pt x="f267" y="f45"/>
                  </a:lnTo>
                  <a:lnTo>
                    <a:pt x="f296" y="f297"/>
                  </a:lnTo>
                  <a:lnTo>
                    <a:pt x="f291" y="f57"/>
                  </a:lnTo>
                  <a:lnTo>
                    <a:pt x="f229" y="f84"/>
                  </a:lnTo>
                  <a:lnTo>
                    <a:pt x="f290" y="f298"/>
                  </a:lnTo>
                  <a:lnTo>
                    <a:pt x="f299" y="f300"/>
                  </a:lnTo>
                  <a:lnTo>
                    <a:pt x="f301" y="f51"/>
                  </a:lnTo>
                  <a:lnTo>
                    <a:pt x="f302" y="f74"/>
                  </a:lnTo>
                  <a:lnTo>
                    <a:pt x="f303" y="f74"/>
                  </a:lnTo>
                  <a:lnTo>
                    <a:pt x="f304" y="f48"/>
                  </a:lnTo>
                  <a:lnTo>
                    <a:pt x="f286" y="f27"/>
                  </a:lnTo>
                  <a:lnTo>
                    <a:pt x="f305" y="f33"/>
                  </a:lnTo>
                  <a:lnTo>
                    <a:pt x="f226" y="f306"/>
                  </a:lnTo>
                  <a:lnTo>
                    <a:pt x="f307" y="f306"/>
                  </a:lnTo>
                  <a:lnTo>
                    <a:pt x="f290" y="f306"/>
                  </a:lnTo>
                  <a:lnTo>
                    <a:pt x="f308" y="f306"/>
                  </a:lnTo>
                  <a:lnTo>
                    <a:pt x="f269" y="f309"/>
                  </a:lnTo>
                  <a:lnTo>
                    <a:pt x="f269" y="f23"/>
                  </a:lnTo>
                  <a:lnTo>
                    <a:pt x="f310" y="f311"/>
                  </a:lnTo>
                  <a:lnTo>
                    <a:pt x="f17" y="f289"/>
                  </a:lnTo>
                  <a:lnTo>
                    <a:pt x="f312" y="f313"/>
                  </a:lnTo>
                  <a:lnTo>
                    <a:pt x="f308" y="f314"/>
                  </a:lnTo>
                  <a:lnTo>
                    <a:pt x="f315" y="f316"/>
                  </a:lnTo>
                  <a:lnTo>
                    <a:pt x="f317" y="f318"/>
                  </a:lnTo>
                  <a:lnTo>
                    <a:pt x="f270" y="f319"/>
                  </a:lnTo>
                  <a:lnTo>
                    <a:pt x="f289" y="f320"/>
                  </a:lnTo>
                  <a:lnTo>
                    <a:pt x="f226" y="f13"/>
                  </a:lnTo>
                  <a:lnTo>
                    <a:pt x="f305" y="f321"/>
                  </a:lnTo>
                  <a:lnTo>
                    <a:pt x="f286" y="f294"/>
                  </a:lnTo>
                  <a:lnTo>
                    <a:pt x="f322" y="f323"/>
                  </a:lnTo>
                  <a:lnTo>
                    <a:pt x="f274" y="f324"/>
                  </a:lnTo>
                  <a:lnTo>
                    <a:pt x="f309" y="f325"/>
                  </a:lnTo>
                  <a:lnTo>
                    <a:pt x="f278" y="f325"/>
                  </a:lnTo>
                  <a:lnTo>
                    <a:pt x="f77" y="f326"/>
                  </a:lnTo>
                  <a:lnTo>
                    <a:pt x="f44" y="f327"/>
                  </a:lnTo>
                  <a:lnTo>
                    <a:pt x="f44" y="f328"/>
                  </a:lnTo>
                  <a:lnTo>
                    <a:pt x="f80" y="f329"/>
                  </a:lnTo>
                  <a:lnTo>
                    <a:pt x="f80" y="f9"/>
                  </a:lnTo>
                  <a:lnTo>
                    <a:pt x="f330" y="f331"/>
                  </a:lnTo>
                  <a:lnTo>
                    <a:pt x="f72" y="f332"/>
                  </a:lnTo>
                  <a:lnTo>
                    <a:pt x="f333" y="f334"/>
                  </a:lnTo>
                  <a:lnTo>
                    <a:pt x="f36" y="f5"/>
                  </a:lnTo>
                  <a:lnTo>
                    <a:pt x="f43" y="f5"/>
                  </a:lnTo>
                  <a:lnTo>
                    <a:pt x="f45" y="f244"/>
                  </a:lnTo>
                  <a:lnTo>
                    <a:pt x="f47" y="f332"/>
                  </a:lnTo>
                  <a:lnTo>
                    <a:pt x="f335" y="f331"/>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 name="Freeform 15">
              <a:extLst>
                <a:ext uri="{FF2B5EF4-FFF2-40B4-BE49-F238E27FC236}">
                  <a16:creationId xmlns:a16="http://schemas.microsoft.com/office/drawing/2014/main" id="{B2AAEC1E-B956-4B34-A592-52B57F0A0BB0}"/>
                </a:ext>
              </a:extLst>
            </p:cNvPr>
            <p:cNvSpPr/>
            <p:nvPr/>
          </p:nvSpPr>
          <p:spPr>
            <a:xfrm>
              <a:off x="7127876" y="3703640"/>
              <a:ext cx="49213" cy="7936"/>
            </a:xfrm>
            <a:custGeom>
              <a:avLst/>
              <a:gdLst>
                <a:gd name="f0" fmla="val 10800000"/>
                <a:gd name="f1" fmla="val 5400000"/>
                <a:gd name="f2" fmla="val 180"/>
                <a:gd name="f3" fmla="val w"/>
                <a:gd name="f4" fmla="val h"/>
                <a:gd name="f5" fmla="val 0"/>
                <a:gd name="f6" fmla="val 94"/>
                <a:gd name="f7" fmla="val 14"/>
                <a:gd name="f8" fmla="val 8"/>
                <a:gd name="f9" fmla="val 80"/>
                <a:gd name="f10" fmla="val 67"/>
                <a:gd name="f11" fmla="val 10"/>
                <a:gd name="f12" fmla="val 54"/>
                <a:gd name="f13" fmla="val 42"/>
                <a:gd name="f14" fmla="val 11"/>
                <a:gd name="f15" fmla="val 29"/>
                <a:gd name="f16" fmla="val 19"/>
                <a:gd name="f17" fmla="val 7"/>
                <a:gd name="f18" fmla="val 9"/>
                <a:gd name="f19" fmla="val 20"/>
                <a:gd name="f20" fmla="val 3"/>
                <a:gd name="f21" fmla="val 32"/>
                <a:gd name="f22" fmla="val 45"/>
                <a:gd name="f23" fmla="val 57"/>
                <a:gd name="f24" fmla="val 69"/>
                <a:gd name="f25" fmla="val 4"/>
                <a:gd name="f26" fmla="+- 0 0 -90"/>
                <a:gd name="f27" fmla="*/ f3 1 94"/>
                <a:gd name="f28" fmla="*/ f4 1 14"/>
                <a:gd name="f29" fmla="+- f7 0 f5"/>
                <a:gd name="f30" fmla="+- f6 0 f5"/>
                <a:gd name="f31" fmla="*/ f26 f0 1"/>
                <a:gd name="f32" fmla="*/ f30 1 94"/>
                <a:gd name="f33" fmla="*/ f29 1 14"/>
                <a:gd name="f34" fmla="*/ 94 f30 1"/>
                <a:gd name="f35" fmla="*/ 8 f29 1"/>
                <a:gd name="f36" fmla="*/ 80 f30 1"/>
                <a:gd name="f37" fmla="*/ 67 f30 1"/>
                <a:gd name="f38" fmla="*/ 10 f29 1"/>
                <a:gd name="f39" fmla="*/ 54 f30 1"/>
                <a:gd name="f40" fmla="*/ 42 f30 1"/>
                <a:gd name="f41" fmla="*/ 11 f29 1"/>
                <a:gd name="f42" fmla="*/ 29 f30 1"/>
                <a:gd name="f43" fmla="*/ 19 f30 1"/>
                <a:gd name="f44" fmla="*/ 7 f30 1"/>
                <a:gd name="f45" fmla="*/ 0 f30 1"/>
                <a:gd name="f46" fmla="*/ 14 f29 1"/>
                <a:gd name="f47" fmla="*/ 9 f30 1"/>
                <a:gd name="f48" fmla="*/ 7 f29 1"/>
                <a:gd name="f49" fmla="*/ 20 f30 1"/>
                <a:gd name="f50" fmla="*/ 3 f29 1"/>
                <a:gd name="f51" fmla="*/ 32 f30 1"/>
                <a:gd name="f52" fmla="*/ 0 f29 1"/>
                <a:gd name="f53" fmla="*/ 45 f30 1"/>
                <a:gd name="f54" fmla="*/ 57 f30 1"/>
                <a:gd name="f55" fmla="*/ 69 f30 1"/>
                <a:gd name="f56" fmla="*/ 4 f29 1"/>
                <a:gd name="f57" fmla="*/ f31 1 f2"/>
                <a:gd name="f58" fmla="*/ f34 1 94"/>
                <a:gd name="f59" fmla="*/ f35 1 14"/>
                <a:gd name="f60" fmla="*/ f36 1 94"/>
                <a:gd name="f61" fmla="*/ f37 1 94"/>
                <a:gd name="f62" fmla="*/ f38 1 14"/>
                <a:gd name="f63" fmla="*/ f39 1 94"/>
                <a:gd name="f64" fmla="*/ f40 1 94"/>
                <a:gd name="f65" fmla="*/ f41 1 14"/>
                <a:gd name="f66" fmla="*/ f42 1 94"/>
                <a:gd name="f67" fmla="*/ f43 1 94"/>
                <a:gd name="f68" fmla="*/ f44 1 94"/>
                <a:gd name="f69" fmla="*/ f45 1 94"/>
                <a:gd name="f70" fmla="*/ f46 1 14"/>
                <a:gd name="f71" fmla="*/ f47 1 94"/>
                <a:gd name="f72" fmla="*/ f48 1 14"/>
                <a:gd name="f73" fmla="*/ f49 1 94"/>
                <a:gd name="f74" fmla="*/ f50 1 14"/>
                <a:gd name="f75" fmla="*/ f51 1 94"/>
                <a:gd name="f76" fmla="*/ f52 1 14"/>
                <a:gd name="f77" fmla="*/ f53 1 94"/>
                <a:gd name="f78" fmla="*/ f54 1 94"/>
                <a:gd name="f79" fmla="*/ f55 1 94"/>
                <a:gd name="f80" fmla="*/ f56 1 14"/>
                <a:gd name="f81" fmla="*/ 0 1 f32"/>
                <a:gd name="f82" fmla="*/ f6 1 f32"/>
                <a:gd name="f83" fmla="*/ 0 1 f33"/>
                <a:gd name="f84" fmla="*/ f7 1 f33"/>
                <a:gd name="f85" fmla="+- f57 0 f1"/>
                <a:gd name="f86" fmla="*/ f58 1 f32"/>
                <a:gd name="f87" fmla="*/ f59 1 f33"/>
                <a:gd name="f88" fmla="*/ f60 1 f32"/>
                <a:gd name="f89" fmla="*/ f61 1 f32"/>
                <a:gd name="f90" fmla="*/ f62 1 f33"/>
                <a:gd name="f91" fmla="*/ f63 1 f32"/>
                <a:gd name="f92" fmla="*/ f64 1 f32"/>
                <a:gd name="f93" fmla="*/ f65 1 f33"/>
                <a:gd name="f94" fmla="*/ f66 1 f32"/>
                <a:gd name="f95" fmla="*/ f67 1 f32"/>
                <a:gd name="f96" fmla="*/ f68 1 f32"/>
                <a:gd name="f97" fmla="*/ f69 1 f32"/>
                <a:gd name="f98" fmla="*/ f70 1 f33"/>
                <a:gd name="f99" fmla="*/ f71 1 f32"/>
                <a:gd name="f100" fmla="*/ f72 1 f33"/>
                <a:gd name="f101" fmla="*/ f73 1 f32"/>
                <a:gd name="f102" fmla="*/ f74 1 f33"/>
                <a:gd name="f103" fmla="*/ f75 1 f32"/>
                <a:gd name="f104" fmla="*/ f76 1 f33"/>
                <a:gd name="f105" fmla="*/ f77 1 f32"/>
                <a:gd name="f106" fmla="*/ f78 1 f32"/>
                <a:gd name="f107" fmla="*/ f79 1 f32"/>
                <a:gd name="f108" fmla="*/ f80 1 f33"/>
                <a:gd name="f109" fmla="*/ f81 f27 1"/>
                <a:gd name="f110" fmla="*/ f82 f27 1"/>
                <a:gd name="f111" fmla="*/ f84 f28 1"/>
                <a:gd name="f112" fmla="*/ f83 f28 1"/>
                <a:gd name="f113" fmla="*/ f86 f27 1"/>
                <a:gd name="f114" fmla="*/ f87 f28 1"/>
                <a:gd name="f115" fmla="*/ f88 f27 1"/>
                <a:gd name="f116" fmla="*/ f89 f27 1"/>
                <a:gd name="f117" fmla="*/ f90 f28 1"/>
                <a:gd name="f118" fmla="*/ f91 f27 1"/>
                <a:gd name="f119" fmla="*/ f92 f27 1"/>
                <a:gd name="f120" fmla="*/ f93 f28 1"/>
                <a:gd name="f121" fmla="*/ f94 f27 1"/>
                <a:gd name="f122" fmla="*/ f95 f27 1"/>
                <a:gd name="f123" fmla="*/ f96 f27 1"/>
                <a:gd name="f124" fmla="*/ f97 f27 1"/>
                <a:gd name="f125" fmla="*/ f98 f28 1"/>
                <a:gd name="f126" fmla="*/ f99 f27 1"/>
                <a:gd name="f127" fmla="*/ f100 f28 1"/>
                <a:gd name="f128" fmla="*/ f101 f27 1"/>
                <a:gd name="f129" fmla="*/ f102 f28 1"/>
                <a:gd name="f130" fmla="*/ f103 f27 1"/>
                <a:gd name="f131" fmla="*/ f104 f28 1"/>
                <a:gd name="f132" fmla="*/ f105 f27 1"/>
                <a:gd name="f133" fmla="*/ f106 f27 1"/>
                <a:gd name="f134" fmla="*/ f107 f27 1"/>
                <a:gd name="f135" fmla="*/ f108 f28 1"/>
              </a:gdLst>
              <a:ahLst/>
              <a:cxnLst>
                <a:cxn ang="3cd4">
                  <a:pos x="hc" y="t"/>
                </a:cxn>
                <a:cxn ang="0">
                  <a:pos x="r" y="vc"/>
                </a:cxn>
                <a:cxn ang="cd4">
                  <a:pos x="hc" y="b"/>
                </a:cxn>
                <a:cxn ang="cd2">
                  <a:pos x="l" y="vc"/>
                </a:cxn>
                <a:cxn ang="f85">
                  <a:pos x="f113" y="f114"/>
                </a:cxn>
                <a:cxn ang="f85">
                  <a:pos x="f115" y="f114"/>
                </a:cxn>
                <a:cxn ang="f85">
                  <a:pos x="f116" y="f117"/>
                </a:cxn>
                <a:cxn ang="f85">
                  <a:pos x="f118" y="f117"/>
                </a:cxn>
                <a:cxn ang="f85">
                  <a:pos x="f119" y="f120"/>
                </a:cxn>
                <a:cxn ang="f85">
                  <a:pos x="f121" y="f120"/>
                </a:cxn>
                <a:cxn ang="f85">
                  <a:pos x="f122" y="f120"/>
                </a:cxn>
                <a:cxn ang="f85">
                  <a:pos x="f123" y="f120"/>
                </a:cxn>
                <a:cxn ang="f85">
                  <a:pos x="f124" y="f125"/>
                </a:cxn>
                <a:cxn ang="f85">
                  <a:pos x="f126" y="f127"/>
                </a:cxn>
                <a:cxn ang="f85">
                  <a:pos x="f128" y="f129"/>
                </a:cxn>
                <a:cxn ang="f85">
                  <a:pos x="f130" y="f131"/>
                </a:cxn>
                <a:cxn ang="f85">
                  <a:pos x="f132" y="f131"/>
                </a:cxn>
                <a:cxn ang="f85">
                  <a:pos x="f133" y="f131"/>
                </a:cxn>
                <a:cxn ang="f85">
                  <a:pos x="f134" y="f129"/>
                </a:cxn>
                <a:cxn ang="f85">
                  <a:pos x="f115" y="f135"/>
                </a:cxn>
                <a:cxn ang="f85">
                  <a:pos x="f113" y="f114"/>
                </a:cxn>
              </a:cxnLst>
              <a:rect l="f109" t="f112" r="f110" b="f111"/>
              <a:pathLst>
                <a:path w="94" h="14">
                  <a:moveTo>
                    <a:pt x="f6" y="f8"/>
                  </a:moveTo>
                  <a:lnTo>
                    <a:pt x="f9" y="f8"/>
                  </a:lnTo>
                  <a:lnTo>
                    <a:pt x="f10" y="f11"/>
                  </a:lnTo>
                  <a:lnTo>
                    <a:pt x="f12" y="f11"/>
                  </a:lnTo>
                  <a:lnTo>
                    <a:pt x="f13" y="f14"/>
                  </a:lnTo>
                  <a:lnTo>
                    <a:pt x="f15" y="f14"/>
                  </a:lnTo>
                  <a:lnTo>
                    <a:pt x="f16" y="f14"/>
                  </a:lnTo>
                  <a:lnTo>
                    <a:pt x="f17" y="f14"/>
                  </a:lnTo>
                  <a:lnTo>
                    <a:pt x="f5" y="f7"/>
                  </a:lnTo>
                  <a:lnTo>
                    <a:pt x="f18" y="f17"/>
                  </a:lnTo>
                  <a:lnTo>
                    <a:pt x="f19" y="f20"/>
                  </a:lnTo>
                  <a:lnTo>
                    <a:pt x="f21" y="f5"/>
                  </a:lnTo>
                  <a:lnTo>
                    <a:pt x="f22" y="f5"/>
                  </a:lnTo>
                  <a:lnTo>
                    <a:pt x="f23" y="f5"/>
                  </a:lnTo>
                  <a:lnTo>
                    <a:pt x="f24" y="f20"/>
                  </a:lnTo>
                  <a:lnTo>
                    <a:pt x="f9" y="f2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 name="Freeform 16">
              <a:extLst>
                <a:ext uri="{FF2B5EF4-FFF2-40B4-BE49-F238E27FC236}">
                  <a16:creationId xmlns:a16="http://schemas.microsoft.com/office/drawing/2014/main" id="{004157E1-51C7-48C7-82F5-5511C7115395}"/>
                </a:ext>
              </a:extLst>
            </p:cNvPr>
            <p:cNvSpPr/>
            <p:nvPr/>
          </p:nvSpPr>
          <p:spPr>
            <a:xfrm>
              <a:off x="7123111" y="3717922"/>
              <a:ext cx="155576" cy="12701"/>
            </a:xfrm>
            <a:custGeom>
              <a:avLst/>
              <a:gdLst>
                <a:gd name="f0" fmla="val 10800000"/>
                <a:gd name="f1" fmla="val 5400000"/>
                <a:gd name="f2" fmla="val 180"/>
                <a:gd name="f3" fmla="val w"/>
                <a:gd name="f4" fmla="val h"/>
                <a:gd name="f5" fmla="val 0"/>
                <a:gd name="f6" fmla="val 295"/>
                <a:gd name="f7" fmla="val 26"/>
                <a:gd name="f8" fmla="val 10"/>
                <a:gd name="f9" fmla="val 257"/>
                <a:gd name="f10" fmla="val 222"/>
                <a:gd name="f11" fmla="val 12"/>
                <a:gd name="f12" fmla="val 183"/>
                <a:gd name="f13" fmla="val 148"/>
                <a:gd name="f14" fmla="val 13"/>
                <a:gd name="f15" fmla="val 111"/>
                <a:gd name="f16" fmla="val 75"/>
                <a:gd name="f17" fmla="val 16"/>
                <a:gd name="f18" fmla="val 38"/>
                <a:gd name="f19" fmla="val 21"/>
                <a:gd name="f20" fmla="val 3"/>
                <a:gd name="f21" fmla="val 7"/>
                <a:gd name="f22" fmla="val 6"/>
                <a:gd name="f23" fmla="val 60"/>
                <a:gd name="f24" fmla="val 2"/>
                <a:gd name="f25" fmla="val 95"/>
                <a:gd name="f26" fmla="val 131"/>
                <a:gd name="f27" fmla="val 166"/>
                <a:gd name="f28" fmla="val 198"/>
                <a:gd name="f29" fmla="val 232"/>
                <a:gd name="f30" fmla="val 264"/>
                <a:gd name="f31" fmla="+- 0 0 -90"/>
                <a:gd name="f32" fmla="*/ f3 1 295"/>
                <a:gd name="f33" fmla="*/ f4 1 26"/>
                <a:gd name="f34" fmla="+- f7 0 f5"/>
                <a:gd name="f35" fmla="+- f6 0 f5"/>
                <a:gd name="f36" fmla="*/ f31 f0 1"/>
                <a:gd name="f37" fmla="*/ f35 1 295"/>
                <a:gd name="f38" fmla="*/ f34 1 26"/>
                <a:gd name="f39" fmla="*/ 295 f35 1"/>
                <a:gd name="f40" fmla="*/ 10 f34 1"/>
                <a:gd name="f41" fmla="*/ 257 f35 1"/>
                <a:gd name="f42" fmla="*/ 222 f35 1"/>
                <a:gd name="f43" fmla="*/ 12 f34 1"/>
                <a:gd name="f44" fmla="*/ 183 f35 1"/>
                <a:gd name="f45" fmla="*/ 148 f35 1"/>
                <a:gd name="f46" fmla="*/ 13 f34 1"/>
                <a:gd name="f47" fmla="*/ 111 f35 1"/>
                <a:gd name="f48" fmla="*/ 75 f35 1"/>
                <a:gd name="f49" fmla="*/ 16 f34 1"/>
                <a:gd name="f50" fmla="*/ 38 f35 1"/>
                <a:gd name="f51" fmla="*/ 21 f34 1"/>
                <a:gd name="f52" fmla="*/ 3 f35 1"/>
                <a:gd name="f53" fmla="*/ 26 f34 1"/>
                <a:gd name="f54" fmla="*/ 0 f35 1"/>
                <a:gd name="f55" fmla="*/ 7 f35 1"/>
                <a:gd name="f56" fmla="*/ 16 f35 1"/>
                <a:gd name="f57" fmla="*/ 7 f34 1"/>
                <a:gd name="f58" fmla="*/ 26 f35 1"/>
                <a:gd name="f59" fmla="*/ 6 f34 1"/>
                <a:gd name="f60" fmla="*/ 60 f35 1"/>
                <a:gd name="f61" fmla="*/ 2 f34 1"/>
                <a:gd name="f62" fmla="*/ 95 f35 1"/>
                <a:gd name="f63" fmla="*/ 0 f34 1"/>
                <a:gd name="f64" fmla="*/ 131 f35 1"/>
                <a:gd name="f65" fmla="*/ 166 f35 1"/>
                <a:gd name="f66" fmla="*/ 198 f35 1"/>
                <a:gd name="f67" fmla="*/ 232 f35 1"/>
                <a:gd name="f68" fmla="*/ 3 f34 1"/>
                <a:gd name="f69" fmla="*/ 264 f35 1"/>
                <a:gd name="f70" fmla="*/ f36 1 f2"/>
                <a:gd name="f71" fmla="*/ f39 1 295"/>
                <a:gd name="f72" fmla="*/ f40 1 26"/>
                <a:gd name="f73" fmla="*/ f41 1 295"/>
                <a:gd name="f74" fmla="*/ f42 1 295"/>
                <a:gd name="f75" fmla="*/ f43 1 26"/>
                <a:gd name="f76" fmla="*/ f44 1 295"/>
                <a:gd name="f77" fmla="*/ f45 1 295"/>
                <a:gd name="f78" fmla="*/ f46 1 26"/>
                <a:gd name="f79" fmla="*/ f47 1 295"/>
                <a:gd name="f80" fmla="*/ f48 1 295"/>
                <a:gd name="f81" fmla="*/ f49 1 26"/>
                <a:gd name="f82" fmla="*/ f50 1 295"/>
                <a:gd name="f83" fmla="*/ f51 1 26"/>
                <a:gd name="f84" fmla="*/ f52 1 295"/>
                <a:gd name="f85" fmla="*/ f53 1 26"/>
                <a:gd name="f86" fmla="*/ f54 1 295"/>
                <a:gd name="f87" fmla="*/ f55 1 295"/>
                <a:gd name="f88" fmla="*/ f56 1 295"/>
                <a:gd name="f89" fmla="*/ f57 1 26"/>
                <a:gd name="f90" fmla="*/ f58 1 295"/>
                <a:gd name="f91" fmla="*/ f59 1 26"/>
                <a:gd name="f92" fmla="*/ f60 1 295"/>
                <a:gd name="f93" fmla="*/ f61 1 26"/>
                <a:gd name="f94" fmla="*/ f62 1 295"/>
                <a:gd name="f95" fmla="*/ f63 1 26"/>
                <a:gd name="f96" fmla="*/ f64 1 295"/>
                <a:gd name="f97" fmla="*/ f65 1 295"/>
                <a:gd name="f98" fmla="*/ f66 1 295"/>
                <a:gd name="f99" fmla="*/ f67 1 295"/>
                <a:gd name="f100" fmla="*/ f68 1 26"/>
                <a:gd name="f101" fmla="*/ f69 1 295"/>
                <a:gd name="f102" fmla="*/ 0 1 f37"/>
                <a:gd name="f103" fmla="*/ f6 1 f37"/>
                <a:gd name="f104" fmla="*/ 0 1 f38"/>
                <a:gd name="f105" fmla="*/ f7 1 f38"/>
                <a:gd name="f106" fmla="+- f70 0 f1"/>
                <a:gd name="f107" fmla="*/ f71 1 f37"/>
                <a:gd name="f108" fmla="*/ f72 1 f38"/>
                <a:gd name="f109" fmla="*/ f73 1 f37"/>
                <a:gd name="f110" fmla="*/ f74 1 f37"/>
                <a:gd name="f111" fmla="*/ f75 1 f38"/>
                <a:gd name="f112" fmla="*/ f76 1 f37"/>
                <a:gd name="f113" fmla="*/ f77 1 f37"/>
                <a:gd name="f114" fmla="*/ f78 1 f38"/>
                <a:gd name="f115" fmla="*/ f79 1 f37"/>
                <a:gd name="f116" fmla="*/ f80 1 f37"/>
                <a:gd name="f117" fmla="*/ f81 1 f38"/>
                <a:gd name="f118" fmla="*/ f82 1 f37"/>
                <a:gd name="f119" fmla="*/ f83 1 f38"/>
                <a:gd name="f120" fmla="*/ f84 1 f37"/>
                <a:gd name="f121" fmla="*/ f85 1 f38"/>
                <a:gd name="f122" fmla="*/ f86 1 f37"/>
                <a:gd name="f123" fmla="*/ f87 1 f37"/>
                <a:gd name="f124" fmla="*/ f88 1 f37"/>
                <a:gd name="f125" fmla="*/ f89 1 f38"/>
                <a:gd name="f126" fmla="*/ f90 1 f37"/>
                <a:gd name="f127" fmla="*/ f91 1 f38"/>
                <a:gd name="f128" fmla="*/ f92 1 f37"/>
                <a:gd name="f129" fmla="*/ f93 1 f38"/>
                <a:gd name="f130" fmla="*/ f94 1 f37"/>
                <a:gd name="f131" fmla="*/ f95 1 f38"/>
                <a:gd name="f132" fmla="*/ f96 1 f37"/>
                <a:gd name="f133" fmla="*/ f97 1 f37"/>
                <a:gd name="f134" fmla="*/ f98 1 f37"/>
                <a:gd name="f135" fmla="*/ f99 1 f37"/>
                <a:gd name="f136" fmla="*/ f100 1 f38"/>
                <a:gd name="f137" fmla="*/ f101 1 f37"/>
                <a:gd name="f138" fmla="*/ f102 f32 1"/>
                <a:gd name="f139" fmla="*/ f103 f32 1"/>
                <a:gd name="f140" fmla="*/ f105 f33 1"/>
                <a:gd name="f141" fmla="*/ f104 f33 1"/>
                <a:gd name="f142" fmla="*/ f107 f32 1"/>
                <a:gd name="f143" fmla="*/ f108 f33 1"/>
                <a:gd name="f144" fmla="*/ f109 f32 1"/>
                <a:gd name="f145" fmla="*/ f110 f32 1"/>
                <a:gd name="f146" fmla="*/ f111 f33 1"/>
                <a:gd name="f147" fmla="*/ f112 f32 1"/>
                <a:gd name="f148" fmla="*/ f113 f32 1"/>
                <a:gd name="f149" fmla="*/ f114 f33 1"/>
                <a:gd name="f150" fmla="*/ f115 f32 1"/>
                <a:gd name="f151" fmla="*/ f116 f32 1"/>
                <a:gd name="f152" fmla="*/ f117 f33 1"/>
                <a:gd name="f153" fmla="*/ f118 f32 1"/>
                <a:gd name="f154" fmla="*/ f119 f33 1"/>
                <a:gd name="f155" fmla="*/ f120 f32 1"/>
                <a:gd name="f156" fmla="*/ f121 f33 1"/>
                <a:gd name="f157" fmla="*/ f122 f32 1"/>
                <a:gd name="f158" fmla="*/ f123 f32 1"/>
                <a:gd name="f159" fmla="*/ f124 f32 1"/>
                <a:gd name="f160" fmla="*/ f125 f33 1"/>
                <a:gd name="f161" fmla="*/ f126 f32 1"/>
                <a:gd name="f162" fmla="*/ f127 f33 1"/>
                <a:gd name="f163" fmla="*/ f128 f32 1"/>
                <a:gd name="f164" fmla="*/ f129 f33 1"/>
                <a:gd name="f165" fmla="*/ f130 f32 1"/>
                <a:gd name="f166" fmla="*/ f131 f33 1"/>
                <a:gd name="f167" fmla="*/ f132 f32 1"/>
                <a:gd name="f168" fmla="*/ f133 f32 1"/>
                <a:gd name="f169" fmla="*/ f134 f32 1"/>
                <a:gd name="f170" fmla="*/ f135 f32 1"/>
                <a:gd name="f171" fmla="*/ f136 f33 1"/>
                <a:gd name="f172" fmla="*/ f137 f32 1"/>
              </a:gdLst>
              <a:ahLst/>
              <a:cxnLst>
                <a:cxn ang="3cd4">
                  <a:pos x="hc" y="t"/>
                </a:cxn>
                <a:cxn ang="0">
                  <a:pos x="r" y="vc"/>
                </a:cxn>
                <a:cxn ang="cd4">
                  <a:pos x="hc" y="b"/>
                </a:cxn>
                <a:cxn ang="cd2">
                  <a:pos x="l" y="vc"/>
                </a:cxn>
                <a:cxn ang="f106">
                  <a:pos x="f142" y="f143"/>
                </a:cxn>
                <a:cxn ang="f106">
                  <a:pos x="f144" y="f143"/>
                </a:cxn>
                <a:cxn ang="f106">
                  <a:pos x="f145" y="f146"/>
                </a:cxn>
                <a:cxn ang="f106">
                  <a:pos x="f147" y="f146"/>
                </a:cxn>
                <a:cxn ang="f106">
                  <a:pos x="f148" y="f149"/>
                </a:cxn>
                <a:cxn ang="f106">
                  <a:pos x="f150" y="f149"/>
                </a:cxn>
                <a:cxn ang="f106">
                  <a:pos x="f151" y="f152"/>
                </a:cxn>
                <a:cxn ang="f106">
                  <a:pos x="f153" y="f154"/>
                </a:cxn>
                <a:cxn ang="f106">
                  <a:pos x="f155" y="f156"/>
                </a:cxn>
                <a:cxn ang="f106">
                  <a:pos x="f157" y="f152"/>
                </a:cxn>
                <a:cxn ang="f106">
                  <a:pos x="f158" y="f146"/>
                </a:cxn>
                <a:cxn ang="f106">
                  <a:pos x="f159" y="f160"/>
                </a:cxn>
                <a:cxn ang="f106">
                  <a:pos x="f161" y="f162"/>
                </a:cxn>
                <a:cxn ang="f106">
                  <a:pos x="f163" y="f164"/>
                </a:cxn>
                <a:cxn ang="f106">
                  <a:pos x="f165" y="f166"/>
                </a:cxn>
                <a:cxn ang="f106">
                  <a:pos x="f167" y="f166"/>
                </a:cxn>
                <a:cxn ang="f106">
                  <a:pos x="f168" y="f166"/>
                </a:cxn>
                <a:cxn ang="f106">
                  <a:pos x="f169" y="f166"/>
                </a:cxn>
                <a:cxn ang="f106">
                  <a:pos x="f170" y="f171"/>
                </a:cxn>
                <a:cxn ang="f106">
                  <a:pos x="f172" y="f162"/>
                </a:cxn>
                <a:cxn ang="f106">
                  <a:pos x="f142" y="f143"/>
                </a:cxn>
              </a:cxnLst>
              <a:rect l="f138" t="f141" r="f139" b="f140"/>
              <a:pathLst>
                <a:path w="295" h="26">
                  <a:moveTo>
                    <a:pt x="f6" y="f8"/>
                  </a:moveTo>
                  <a:lnTo>
                    <a:pt x="f9" y="f8"/>
                  </a:lnTo>
                  <a:lnTo>
                    <a:pt x="f10" y="f11"/>
                  </a:lnTo>
                  <a:lnTo>
                    <a:pt x="f12" y="f11"/>
                  </a:lnTo>
                  <a:lnTo>
                    <a:pt x="f13" y="f14"/>
                  </a:lnTo>
                  <a:lnTo>
                    <a:pt x="f15" y="f14"/>
                  </a:lnTo>
                  <a:lnTo>
                    <a:pt x="f16" y="f17"/>
                  </a:lnTo>
                  <a:lnTo>
                    <a:pt x="f18" y="f19"/>
                  </a:lnTo>
                  <a:lnTo>
                    <a:pt x="f20" y="f7"/>
                  </a:lnTo>
                  <a:lnTo>
                    <a:pt x="f5" y="f17"/>
                  </a:lnTo>
                  <a:lnTo>
                    <a:pt x="f21" y="f11"/>
                  </a:lnTo>
                  <a:lnTo>
                    <a:pt x="f17" y="f21"/>
                  </a:lnTo>
                  <a:lnTo>
                    <a:pt x="f7" y="f22"/>
                  </a:lnTo>
                  <a:lnTo>
                    <a:pt x="f23" y="f24"/>
                  </a:lnTo>
                  <a:lnTo>
                    <a:pt x="f25" y="f5"/>
                  </a:lnTo>
                  <a:lnTo>
                    <a:pt x="f26" y="f5"/>
                  </a:lnTo>
                  <a:lnTo>
                    <a:pt x="f27" y="f5"/>
                  </a:lnTo>
                  <a:lnTo>
                    <a:pt x="f28" y="f5"/>
                  </a:lnTo>
                  <a:lnTo>
                    <a:pt x="f29" y="f20"/>
                  </a:lnTo>
                  <a:lnTo>
                    <a:pt x="f30" y="f2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 name="Freeform 17">
              <a:extLst>
                <a:ext uri="{FF2B5EF4-FFF2-40B4-BE49-F238E27FC236}">
                  <a16:creationId xmlns:a16="http://schemas.microsoft.com/office/drawing/2014/main" id="{2F7E570D-8970-4BDA-B142-B725AA8C3440}"/>
                </a:ext>
              </a:extLst>
            </p:cNvPr>
            <p:cNvSpPr/>
            <p:nvPr/>
          </p:nvSpPr>
          <p:spPr>
            <a:xfrm>
              <a:off x="6297609" y="3752853"/>
              <a:ext cx="25402" cy="60322"/>
            </a:xfrm>
            <a:custGeom>
              <a:avLst/>
              <a:gdLst>
                <a:gd name="f0" fmla="val 10800000"/>
                <a:gd name="f1" fmla="val 5400000"/>
                <a:gd name="f2" fmla="val 180"/>
                <a:gd name="f3" fmla="val w"/>
                <a:gd name="f4" fmla="val h"/>
                <a:gd name="f5" fmla="val 0"/>
                <a:gd name="f6" fmla="val 48"/>
                <a:gd name="f7" fmla="val 115"/>
                <a:gd name="f8" fmla="val 31"/>
                <a:gd name="f9" fmla="val 87"/>
                <a:gd name="f10" fmla="val 100"/>
                <a:gd name="f11" fmla="val 38"/>
                <a:gd name="f12" fmla="val 25"/>
                <a:gd name="f13" fmla="val 19"/>
                <a:gd name="f14" fmla="val 72"/>
                <a:gd name="f15" fmla="val 15"/>
                <a:gd name="f16" fmla="val 59"/>
                <a:gd name="f17" fmla="val 9"/>
                <a:gd name="f18" fmla="val 44"/>
                <a:gd name="f19" fmla="val 4"/>
                <a:gd name="f20" fmla="val 29"/>
                <a:gd name="f21" fmla="val 2"/>
                <a:gd name="f22" fmla="val 12"/>
                <a:gd name="f23" fmla="val 6"/>
                <a:gd name="f24" fmla="val 24"/>
                <a:gd name="f25" fmla="val 34"/>
                <a:gd name="f26" fmla="val 46"/>
                <a:gd name="f27" fmla="val 56"/>
                <a:gd name="f28" fmla="val 66"/>
                <a:gd name="f29" fmla="val 32"/>
                <a:gd name="f30" fmla="val 76"/>
                <a:gd name="f31" fmla="+- 0 0 -90"/>
                <a:gd name="f32" fmla="*/ f3 1 48"/>
                <a:gd name="f33" fmla="*/ f4 1 115"/>
                <a:gd name="f34" fmla="+- f7 0 f5"/>
                <a:gd name="f35" fmla="+- f6 0 f5"/>
                <a:gd name="f36" fmla="*/ f31 f0 1"/>
                <a:gd name="f37" fmla="*/ f35 1 48"/>
                <a:gd name="f38" fmla="*/ f34 1 115"/>
                <a:gd name="f39" fmla="*/ 31 f35 1"/>
                <a:gd name="f40" fmla="*/ 87 f34 1"/>
                <a:gd name="f41" fmla="*/ 48 f35 1"/>
                <a:gd name="f42" fmla="*/ 100 f34 1"/>
                <a:gd name="f43" fmla="*/ 38 f35 1"/>
                <a:gd name="f44" fmla="*/ 115 f34 1"/>
                <a:gd name="f45" fmla="*/ 25 f35 1"/>
                <a:gd name="f46" fmla="*/ 19 f35 1"/>
                <a:gd name="f47" fmla="*/ 72 f34 1"/>
                <a:gd name="f48" fmla="*/ 15 f35 1"/>
                <a:gd name="f49" fmla="*/ 59 f34 1"/>
                <a:gd name="f50" fmla="*/ 9 f35 1"/>
                <a:gd name="f51" fmla="*/ 44 f34 1"/>
                <a:gd name="f52" fmla="*/ 4 f35 1"/>
                <a:gd name="f53" fmla="*/ 29 f34 1"/>
                <a:gd name="f54" fmla="*/ 2 f35 1"/>
                <a:gd name="f55" fmla="*/ 15 f34 1"/>
                <a:gd name="f56" fmla="*/ 0 f35 1"/>
                <a:gd name="f57" fmla="*/ 0 f34 1"/>
                <a:gd name="f58" fmla="*/ 12 f34 1"/>
                <a:gd name="f59" fmla="*/ 6 f35 1"/>
                <a:gd name="f60" fmla="*/ 24 f34 1"/>
                <a:gd name="f61" fmla="*/ 12 f35 1"/>
                <a:gd name="f62" fmla="*/ 34 f34 1"/>
                <a:gd name="f63" fmla="*/ 46 f34 1"/>
                <a:gd name="f64" fmla="*/ 56 f34 1"/>
                <a:gd name="f65" fmla="*/ 66 f34 1"/>
                <a:gd name="f66" fmla="*/ 32 f35 1"/>
                <a:gd name="f67" fmla="*/ 76 f34 1"/>
                <a:gd name="f68" fmla="*/ f36 1 f2"/>
                <a:gd name="f69" fmla="*/ f39 1 48"/>
                <a:gd name="f70" fmla="*/ f40 1 115"/>
                <a:gd name="f71" fmla="*/ f41 1 48"/>
                <a:gd name="f72" fmla="*/ f42 1 115"/>
                <a:gd name="f73" fmla="*/ f43 1 48"/>
                <a:gd name="f74" fmla="*/ f44 1 115"/>
                <a:gd name="f75" fmla="*/ f45 1 48"/>
                <a:gd name="f76" fmla="*/ f46 1 48"/>
                <a:gd name="f77" fmla="*/ f47 1 115"/>
                <a:gd name="f78" fmla="*/ f48 1 48"/>
                <a:gd name="f79" fmla="*/ f49 1 115"/>
                <a:gd name="f80" fmla="*/ f50 1 48"/>
                <a:gd name="f81" fmla="*/ f51 1 115"/>
                <a:gd name="f82" fmla="*/ f52 1 48"/>
                <a:gd name="f83" fmla="*/ f53 1 115"/>
                <a:gd name="f84" fmla="*/ f54 1 48"/>
                <a:gd name="f85" fmla="*/ f55 1 115"/>
                <a:gd name="f86" fmla="*/ f56 1 48"/>
                <a:gd name="f87" fmla="*/ f57 1 115"/>
                <a:gd name="f88" fmla="*/ f58 1 115"/>
                <a:gd name="f89" fmla="*/ f59 1 48"/>
                <a:gd name="f90" fmla="*/ f60 1 115"/>
                <a:gd name="f91" fmla="*/ f61 1 48"/>
                <a:gd name="f92" fmla="*/ f62 1 115"/>
                <a:gd name="f93" fmla="*/ f63 1 115"/>
                <a:gd name="f94" fmla="*/ f64 1 115"/>
                <a:gd name="f95" fmla="*/ f65 1 115"/>
                <a:gd name="f96" fmla="*/ f66 1 48"/>
                <a:gd name="f97" fmla="*/ f67 1 115"/>
                <a:gd name="f98" fmla="*/ 0 1 f37"/>
                <a:gd name="f99" fmla="*/ f6 1 f37"/>
                <a:gd name="f100" fmla="*/ 0 1 f38"/>
                <a:gd name="f101" fmla="*/ f7 1 f38"/>
                <a:gd name="f102" fmla="+- f68 0 f1"/>
                <a:gd name="f103" fmla="*/ f69 1 f37"/>
                <a:gd name="f104" fmla="*/ f70 1 f38"/>
                <a:gd name="f105" fmla="*/ f71 1 f37"/>
                <a:gd name="f106" fmla="*/ f72 1 f38"/>
                <a:gd name="f107" fmla="*/ f73 1 f37"/>
                <a:gd name="f108" fmla="*/ f74 1 f38"/>
                <a:gd name="f109" fmla="*/ f75 1 f37"/>
                <a:gd name="f110" fmla="*/ f76 1 f37"/>
                <a:gd name="f111" fmla="*/ f77 1 f38"/>
                <a:gd name="f112" fmla="*/ f78 1 f37"/>
                <a:gd name="f113" fmla="*/ f79 1 f38"/>
                <a:gd name="f114" fmla="*/ f80 1 f37"/>
                <a:gd name="f115" fmla="*/ f81 1 f38"/>
                <a:gd name="f116" fmla="*/ f82 1 f37"/>
                <a:gd name="f117" fmla="*/ f83 1 f38"/>
                <a:gd name="f118" fmla="*/ f84 1 f37"/>
                <a:gd name="f119" fmla="*/ f85 1 f38"/>
                <a:gd name="f120" fmla="*/ f86 1 f37"/>
                <a:gd name="f121" fmla="*/ f87 1 f38"/>
                <a:gd name="f122" fmla="*/ f88 1 f38"/>
                <a:gd name="f123" fmla="*/ f89 1 f37"/>
                <a:gd name="f124" fmla="*/ f90 1 f38"/>
                <a:gd name="f125" fmla="*/ f91 1 f37"/>
                <a:gd name="f126" fmla="*/ f92 1 f38"/>
                <a:gd name="f127" fmla="*/ f93 1 f38"/>
                <a:gd name="f128" fmla="*/ f94 1 f38"/>
                <a:gd name="f129" fmla="*/ f95 1 f38"/>
                <a:gd name="f130" fmla="*/ f96 1 f37"/>
                <a:gd name="f131" fmla="*/ f97 1 f38"/>
                <a:gd name="f132" fmla="*/ f98 f32 1"/>
                <a:gd name="f133" fmla="*/ f99 f32 1"/>
                <a:gd name="f134" fmla="*/ f101 f33 1"/>
                <a:gd name="f135" fmla="*/ f100 f33 1"/>
                <a:gd name="f136" fmla="*/ f103 f32 1"/>
                <a:gd name="f137" fmla="*/ f104 f33 1"/>
                <a:gd name="f138" fmla="*/ f105 f32 1"/>
                <a:gd name="f139" fmla="*/ f106 f33 1"/>
                <a:gd name="f140" fmla="*/ f107 f32 1"/>
                <a:gd name="f141" fmla="*/ f108 f33 1"/>
                <a:gd name="f142" fmla="*/ f109 f32 1"/>
                <a:gd name="f143" fmla="*/ f110 f32 1"/>
                <a:gd name="f144" fmla="*/ f111 f33 1"/>
                <a:gd name="f145" fmla="*/ f112 f32 1"/>
                <a:gd name="f146" fmla="*/ f113 f33 1"/>
                <a:gd name="f147" fmla="*/ f114 f32 1"/>
                <a:gd name="f148" fmla="*/ f115 f33 1"/>
                <a:gd name="f149" fmla="*/ f116 f32 1"/>
                <a:gd name="f150" fmla="*/ f117 f33 1"/>
                <a:gd name="f151" fmla="*/ f118 f32 1"/>
                <a:gd name="f152" fmla="*/ f119 f33 1"/>
                <a:gd name="f153" fmla="*/ f120 f32 1"/>
                <a:gd name="f154" fmla="*/ f121 f33 1"/>
                <a:gd name="f155" fmla="*/ f122 f33 1"/>
                <a:gd name="f156" fmla="*/ f123 f32 1"/>
                <a:gd name="f157" fmla="*/ f124 f33 1"/>
                <a:gd name="f158" fmla="*/ f125 f32 1"/>
                <a:gd name="f159" fmla="*/ f126 f33 1"/>
                <a:gd name="f160" fmla="*/ f127 f33 1"/>
                <a:gd name="f161" fmla="*/ f128 f33 1"/>
                <a:gd name="f162" fmla="*/ f129 f33 1"/>
                <a:gd name="f163" fmla="*/ f130 f32 1"/>
                <a:gd name="f164" fmla="*/ f131 f33 1"/>
              </a:gdLst>
              <a:ahLst/>
              <a:cxnLst>
                <a:cxn ang="3cd4">
                  <a:pos x="hc" y="t"/>
                </a:cxn>
                <a:cxn ang="0">
                  <a:pos x="r" y="vc"/>
                </a:cxn>
                <a:cxn ang="cd4">
                  <a:pos x="hc" y="b"/>
                </a:cxn>
                <a:cxn ang="cd2">
                  <a:pos x="l" y="vc"/>
                </a:cxn>
                <a:cxn ang="f102">
                  <a:pos x="f136" y="f137"/>
                </a:cxn>
                <a:cxn ang="f102">
                  <a:pos x="f138" y="f139"/>
                </a:cxn>
                <a:cxn ang="f102">
                  <a:pos x="f140" y="f141"/>
                </a:cxn>
                <a:cxn ang="f102">
                  <a:pos x="f136" y="f139"/>
                </a:cxn>
                <a:cxn ang="f102">
                  <a:pos x="f142" y="f137"/>
                </a:cxn>
                <a:cxn ang="f102">
                  <a:pos x="f143" y="f144"/>
                </a:cxn>
                <a:cxn ang="f102">
                  <a:pos x="f145" y="f146"/>
                </a:cxn>
                <a:cxn ang="f102">
                  <a:pos x="f147" y="f148"/>
                </a:cxn>
                <a:cxn ang="f102">
                  <a:pos x="f149" y="f150"/>
                </a:cxn>
                <a:cxn ang="f102">
                  <a:pos x="f151" y="f152"/>
                </a:cxn>
                <a:cxn ang="f102">
                  <a:pos x="f153" y="f154"/>
                </a:cxn>
                <a:cxn ang="f102">
                  <a:pos x="f153" y="f155"/>
                </a:cxn>
                <a:cxn ang="f102">
                  <a:pos x="f156" y="f157"/>
                </a:cxn>
                <a:cxn ang="f102">
                  <a:pos x="f158" y="f159"/>
                </a:cxn>
                <a:cxn ang="f102">
                  <a:pos x="f143" y="f160"/>
                </a:cxn>
                <a:cxn ang="f102">
                  <a:pos x="f142" y="f161"/>
                </a:cxn>
                <a:cxn ang="f102">
                  <a:pos x="f136" y="f162"/>
                </a:cxn>
                <a:cxn ang="f102">
                  <a:pos x="f163" y="f164"/>
                </a:cxn>
                <a:cxn ang="f102">
                  <a:pos x="f136" y="f137"/>
                </a:cxn>
              </a:cxnLst>
              <a:rect l="f132" t="f135" r="f133" b="f134"/>
              <a:pathLst>
                <a:path w="48" h="115">
                  <a:moveTo>
                    <a:pt x="f8" y="f9"/>
                  </a:moveTo>
                  <a:lnTo>
                    <a:pt x="f6" y="f10"/>
                  </a:lnTo>
                  <a:lnTo>
                    <a:pt x="f11" y="f7"/>
                  </a:lnTo>
                  <a:lnTo>
                    <a:pt x="f8" y="f10"/>
                  </a:lnTo>
                  <a:lnTo>
                    <a:pt x="f12" y="f9"/>
                  </a:lnTo>
                  <a:lnTo>
                    <a:pt x="f13" y="f14"/>
                  </a:lnTo>
                  <a:lnTo>
                    <a:pt x="f15" y="f16"/>
                  </a:lnTo>
                  <a:lnTo>
                    <a:pt x="f17" y="f18"/>
                  </a:lnTo>
                  <a:lnTo>
                    <a:pt x="f19" y="f20"/>
                  </a:lnTo>
                  <a:lnTo>
                    <a:pt x="f21" y="f15"/>
                  </a:lnTo>
                  <a:lnTo>
                    <a:pt x="f5" y="f5"/>
                  </a:lnTo>
                  <a:lnTo>
                    <a:pt x="f5" y="f22"/>
                  </a:lnTo>
                  <a:lnTo>
                    <a:pt x="f23" y="f24"/>
                  </a:lnTo>
                  <a:lnTo>
                    <a:pt x="f22" y="f25"/>
                  </a:lnTo>
                  <a:lnTo>
                    <a:pt x="f13" y="f26"/>
                  </a:lnTo>
                  <a:lnTo>
                    <a:pt x="f12" y="f27"/>
                  </a:lnTo>
                  <a:lnTo>
                    <a:pt x="f8" y="f28"/>
                  </a:lnTo>
                  <a:lnTo>
                    <a:pt x="f29" y="f30"/>
                  </a:lnTo>
                  <a:lnTo>
                    <a:pt x="f8" y="f9"/>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0" name="Freeform 18">
              <a:extLst>
                <a:ext uri="{FF2B5EF4-FFF2-40B4-BE49-F238E27FC236}">
                  <a16:creationId xmlns:a16="http://schemas.microsoft.com/office/drawing/2014/main" id="{85362138-1605-4EAB-9E7C-8EE540A76F49}"/>
                </a:ext>
              </a:extLst>
            </p:cNvPr>
            <p:cNvSpPr/>
            <p:nvPr/>
          </p:nvSpPr>
          <p:spPr>
            <a:xfrm>
              <a:off x="6281735" y="3757617"/>
              <a:ext cx="34920" cy="84133"/>
            </a:xfrm>
            <a:custGeom>
              <a:avLst/>
              <a:gdLst>
                <a:gd name="f0" fmla="val 10800000"/>
                <a:gd name="f1" fmla="val 5400000"/>
                <a:gd name="f2" fmla="val 180"/>
                <a:gd name="f3" fmla="val w"/>
                <a:gd name="f4" fmla="val h"/>
                <a:gd name="f5" fmla="val 0"/>
                <a:gd name="f6" fmla="val 66"/>
                <a:gd name="f7" fmla="val 160"/>
                <a:gd name="f8" fmla="val 48"/>
                <a:gd name="f9" fmla="val 115"/>
                <a:gd name="f10" fmla="val 61"/>
                <a:gd name="f11" fmla="val 125"/>
                <a:gd name="f12" fmla="val 57"/>
                <a:gd name="f13" fmla="val 135"/>
                <a:gd name="f14" fmla="val 51"/>
                <a:gd name="f15" fmla="val 147"/>
                <a:gd name="f16" fmla="val 34"/>
                <a:gd name="f17" fmla="val 144"/>
                <a:gd name="f18" fmla="val 25"/>
                <a:gd name="f19" fmla="val 127"/>
                <a:gd name="f20" fmla="val 16"/>
                <a:gd name="f21" fmla="val 107"/>
                <a:gd name="f22" fmla="val 11"/>
                <a:gd name="f23" fmla="val 90"/>
                <a:gd name="f24" fmla="val 7"/>
                <a:gd name="f25" fmla="val 69"/>
                <a:gd name="f26" fmla="val 4"/>
                <a:gd name="f27" fmla="val 50"/>
                <a:gd name="f28" fmla="val 1"/>
                <a:gd name="f29" fmla="val 31"/>
                <a:gd name="f30" fmla="val 14"/>
                <a:gd name="f31" fmla="val 10"/>
                <a:gd name="f32" fmla="val 28"/>
                <a:gd name="f33" fmla="val 19"/>
                <a:gd name="f34" fmla="val 43"/>
                <a:gd name="f35" fmla="val 23"/>
                <a:gd name="f36" fmla="val 58"/>
                <a:gd name="f37" fmla="val 72"/>
                <a:gd name="f38" fmla="val 87"/>
                <a:gd name="f39" fmla="val 39"/>
                <a:gd name="f40" fmla="val 100"/>
                <a:gd name="f41" fmla="+- 0 0 -90"/>
                <a:gd name="f42" fmla="*/ f3 1 66"/>
                <a:gd name="f43" fmla="*/ f4 1 160"/>
                <a:gd name="f44" fmla="+- f7 0 f5"/>
                <a:gd name="f45" fmla="+- f6 0 f5"/>
                <a:gd name="f46" fmla="*/ f41 f0 1"/>
                <a:gd name="f47" fmla="*/ f45 1 66"/>
                <a:gd name="f48" fmla="*/ f44 1 160"/>
                <a:gd name="f49" fmla="*/ 48 f45 1"/>
                <a:gd name="f50" fmla="*/ 115 f44 1"/>
                <a:gd name="f51" fmla="*/ 66 f45 1"/>
                <a:gd name="f52" fmla="*/ 61 f45 1"/>
                <a:gd name="f53" fmla="*/ 125 f44 1"/>
                <a:gd name="f54" fmla="*/ 57 f45 1"/>
                <a:gd name="f55" fmla="*/ 135 f44 1"/>
                <a:gd name="f56" fmla="*/ 51 f45 1"/>
                <a:gd name="f57" fmla="*/ 147 f44 1"/>
                <a:gd name="f58" fmla="*/ 160 f44 1"/>
                <a:gd name="f59" fmla="*/ 34 f45 1"/>
                <a:gd name="f60" fmla="*/ 144 f44 1"/>
                <a:gd name="f61" fmla="*/ 25 f45 1"/>
                <a:gd name="f62" fmla="*/ 127 f44 1"/>
                <a:gd name="f63" fmla="*/ 16 f45 1"/>
                <a:gd name="f64" fmla="*/ 107 f44 1"/>
                <a:gd name="f65" fmla="*/ 11 f45 1"/>
                <a:gd name="f66" fmla="*/ 90 f44 1"/>
                <a:gd name="f67" fmla="*/ 7 f45 1"/>
                <a:gd name="f68" fmla="*/ 69 f44 1"/>
                <a:gd name="f69" fmla="*/ 4 f45 1"/>
                <a:gd name="f70" fmla="*/ 50 f44 1"/>
                <a:gd name="f71" fmla="*/ 1 f45 1"/>
                <a:gd name="f72" fmla="*/ 31 f44 1"/>
                <a:gd name="f73" fmla="*/ 0 f45 1"/>
                <a:gd name="f74" fmla="*/ 14 f44 1"/>
                <a:gd name="f75" fmla="*/ 0 f44 1"/>
                <a:gd name="f76" fmla="*/ 10 f45 1"/>
                <a:gd name="f77" fmla="*/ 14 f45 1"/>
                <a:gd name="f78" fmla="*/ 28 f44 1"/>
                <a:gd name="f79" fmla="*/ 19 f45 1"/>
                <a:gd name="f80" fmla="*/ 43 f44 1"/>
                <a:gd name="f81" fmla="*/ 23 f45 1"/>
                <a:gd name="f82" fmla="*/ 58 f44 1"/>
                <a:gd name="f83" fmla="*/ 28 f45 1"/>
                <a:gd name="f84" fmla="*/ 72 f44 1"/>
                <a:gd name="f85" fmla="*/ 87 f44 1"/>
                <a:gd name="f86" fmla="*/ 39 f45 1"/>
                <a:gd name="f87" fmla="*/ 100 f44 1"/>
                <a:gd name="f88" fmla="*/ f46 1 f2"/>
                <a:gd name="f89" fmla="*/ f49 1 66"/>
                <a:gd name="f90" fmla="*/ f50 1 160"/>
                <a:gd name="f91" fmla="*/ f51 1 66"/>
                <a:gd name="f92" fmla="*/ f52 1 66"/>
                <a:gd name="f93" fmla="*/ f53 1 160"/>
                <a:gd name="f94" fmla="*/ f54 1 66"/>
                <a:gd name="f95" fmla="*/ f55 1 160"/>
                <a:gd name="f96" fmla="*/ f56 1 66"/>
                <a:gd name="f97" fmla="*/ f57 1 160"/>
                <a:gd name="f98" fmla="*/ f58 1 160"/>
                <a:gd name="f99" fmla="*/ f59 1 66"/>
                <a:gd name="f100" fmla="*/ f60 1 160"/>
                <a:gd name="f101" fmla="*/ f61 1 66"/>
                <a:gd name="f102" fmla="*/ f62 1 160"/>
                <a:gd name="f103" fmla="*/ f63 1 66"/>
                <a:gd name="f104" fmla="*/ f64 1 160"/>
                <a:gd name="f105" fmla="*/ f65 1 66"/>
                <a:gd name="f106" fmla="*/ f66 1 160"/>
                <a:gd name="f107" fmla="*/ f67 1 66"/>
                <a:gd name="f108" fmla="*/ f68 1 160"/>
                <a:gd name="f109" fmla="*/ f69 1 66"/>
                <a:gd name="f110" fmla="*/ f70 1 160"/>
                <a:gd name="f111" fmla="*/ f71 1 66"/>
                <a:gd name="f112" fmla="*/ f72 1 160"/>
                <a:gd name="f113" fmla="*/ f73 1 66"/>
                <a:gd name="f114" fmla="*/ f74 1 160"/>
                <a:gd name="f115" fmla="*/ f75 1 160"/>
                <a:gd name="f116" fmla="*/ f76 1 66"/>
                <a:gd name="f117" fmla="*/ f77 1 66"/>
                <a:gd name="f118" fmla="*/ f78 1 160"/>
                <a:gd name="f119" fmla="*/ f79 1 66"/>
                <a:gd name="f120" fmla="*/ f80 1 160"/>
                <a:gd name="f121" fmla="*/ f81 1 66"/>
                <a:gd name="f122" fmla="*/ f82 1 160"/>
                <a:gd name="f123" fmla="*/ f83 1 66"/>
                <a:gd name="f124" fmla="*/ f84 1 160"/>
                <a:gd name="f125" fmla="*/ f85 1 160"/>
                <a:gd name="f126" fmla="*/ f86 1 66"/>
                <a:gd name="f127" fmla="*/ f87 1 160"/>
                <a:gd name="f128" fmla="*/ 0 1 f47"/>
                <a:gd name="f129" fmla="*/ f6 1 f47"/>
                <a:gd name="f130" fmla="*/ 0 1 f48"/>
                <a:gd name="f131" fmla="*/ f7 1 f48"/>
                <a:gd name="f132" fmla="+- f88 0 f1"/>
                <a:gd name="f133" fmla="*/ f89 1 f47"/>
                <a:gd name="f134" fmla="*/ f90 1 f48"/>
                <a:gd name="f135" fmla="*/ f91 1 f47"/>
                <a:gd name="f136" fmla="*/ f92 1 f47"/>
                <a:gd name="f137" fmla="*/ f93 1 f48"/>
                <a:gd name="f138" fmla="*/ f94 1 f47"/>
                <a:gd name="f139" fmla="*/ f95 1 f48"/>
                <a:gd name="f140" fmla="*/ f96 1 f47"/>
                <a:gd name="f141" fmla="*/ f97 1 f48"/>
                <a:gd name="f142" fmla="*/ f98 1 f48"/>
                <a:gd name="f143" fmla="*/ f99 1 f47"/>
                <a:gd name="f144" fmla="*/ f100 1 f48"/>
                <a:gd name="f145" fmla="*/ f101 1 f47"/>
                <a:gd name="f146" fmla="*/ f102 1 f48"/>
                <a:gd name="f147" fmla="*/ f103 1 f47"/>
                <a:gd name="f148" fmla="*/ f104 1 f48"/>
                <a:gd name="f149" fmla="*/ f105 1 f47"/>
                <a:gd name="f150" fmla="*/ f106 1 f48"/>
                <a:gd name="f151" fmla="*/ f107 1 f47"/>
                <a:gd name="f152" fmla="*/ f108 1 f48"/>
                <a:gd name="f153" fmla="*/ f109 1 f47"/>
                <a:gd name="f154" fmla="*/ f110 1 f48"/>
                <a:gd name="f155" fmla="*/ f111 1 f47"/>
                <a:gd name="f156" fmla="*/ f112 1 f48"/>
                <a:gd name="f157" fmla="*/ f113 1 f47"/>
                <a:gd name="f158" fmla="*/ f114 1 f48"/>
                <a:gd name="f159" fmla="*/ f115 1 f48"/>
                <a:gd name="f160" fmla="*/ f116 1 f47"/>
                <a:gd name="f161" fmla="*/ f117 1 f47"/>
                <a:gd name="f162" fmla="*/ f118 1 f48"/>
                <a:gd name="f163" fmla="*/ f119 1 f47"/>
                <a:gd name="f164" fmla="*/ f120 1 f48"/>
                <a:gd name="f165" fmla="*/ f121 1 f47"/>
                <a:gd name="f166" fmla="*/ f122 1 f48"/>
                <a:gd name="f167" fmla="*/ f123 1 f47"/>
                <a:gd name="f168" fmla="*/ f124 1 f48"/>
                <a:gd name="f169" fmla="*/ f125 1 f48"/>
                <a:gd name="f170" fmla="*/ f126 1 f47"/>
                <a:gd name="f171" fmla="*/ f127 1 f48"/>
                <a:gd name="f172" fmla="*/ f128 f42 1"/>
                <a:gd name="f173" fmla="*/ f129 f42 1"/>
                <a:gd name="f174" fmla="*/ f131 f43 1"/>
                <a:gd name="f175" fmla="*/ f130 f43 1"/>
                <a:gd name="f176" fmla="*/ f133 f42 1"/>
                <a:gd name="f177" fmla="*/ f134 f43 1"/>
                <a:gd name="f178" fmla="*/ f135 f42 1"/>
                <a:gd name="f179" fmla="*/ f136 f42 1"/>
                <a:gd name="f180" fmla="*/ f137 f43 1"/>
                <a:gd name="f181" fmla="*/ f138 f42 1"/>
                <a:gd name="f182" fmla="*/ f139 f43 1"/>
                <a:gd name="f183" fmla="*/ f140 f42 1"/>
                <a:gd name="f184" fmla="*/ f141 f43 1"/>
                <a:gd name="f185" fmla="*/ f142 f43 1"/>
                <a:gd name="f186" fmla="*/ f143 f42 1"/>
                <a:gd name="f187" fmla="*/ f144 f43 1"/>
                <a:gd name="f188" fmla="*/ f145 f42 1"/>
                <a:gd name="f189" fmla="*/ f146 f43 1"/>
                <a:gd name="f190" fmla="*/ f147 f42 1"/>
                <a:gd name="f191" fmla="*/ f148 f43 1"/>
                <a:gd name="f192" fmla="*/ f149 f42 1"/>
                <a:gd name="f193" fmla="*/ f150 f43 1"/>
                <a:gd name="f194" fmla="*/ f151 f42 1"/>
                <a:gd name="f195" fmla="*/ f152 f43 1"/>
                <a:gd name="f196" fmla="*/ f153 f42 1"/>
                <a:gd name="f197" fmla="*/ f154 f43 1"/>
                <a:gd name="f198" fmla="*/ f155 f42 1"/>
                <a:gd name="f199" fmla="*/ f156 f43 1"/>
                <a:gd name="f200" fmla="*/ f157 f42 1"/>
                <a:gd name="f201" fmla="*/ f158 f43 1"/>
                <a:gd name="f202" fmla="*/ f159 f43 1"/>
                <a:gd name="f203" fmla="*/ f160 f42 1"/>
                <a:gd name="f204" fmla="*/ f161 f42 1"/>
                <a:gd name="f205" fmla="*/ f162 f43 1"/>
                <a:gd name="f206" fmla="*/ f163 f42 1"/>
                <a:gd name="f207" fmla="*/ f164 f43 1"/>
                <a:gd name="f208" fmla="*/ f165 f42 1"/>
                <a:gd name="f209" fmla="*/ f166 f43 1"/>
                <a:gd name="f210" fmla="*/ f167 f42 1"/>
                <a:gd name="f211" fmla="*/ f168 f43 1"/>
                <a:gd name="f212" fmla="*/ f169 f43 1"/>
                <a:gd name="f213" fmla="*/ f170 f42 1"/>
                <a:gd name="f214" fmla="*/ f171 f43 1"/>
              </a:gdLst>
              <a:ahLst/>
              <a:cxnLst>
                <a:cxn ang="3cd4">
                  <a:pos x="hc" y="t"/>
                </a:cxn>
                <a:cxn ang="0">
                  <a:pos x="r" y="vc"/>
                </a:cxn>
                <a:cxn ang="cd4">
                  <a:pos x="hc" y="b"/>
                </a:cxn>
                <a:cxn ang="cd2">
                  <a:pos x="l" y="vc"/>
                </a:cxn>
                <a:cxn ang="f132">
                  <a:pos x="f176" y="f177"/>
                </a:cxn>
                <a:cxn ang="f132">
                  <a:pos x="f178" y="f177"/>
                </a:cxn>
                <a:cxn ang="f132">
                  <a:pos x="f179" y="f180"/>
                </a:cxn>
                <a:cxn ang="f132">
                  <a:pos x="f181" y="f182"/>
                </a:cxn>
                <a:cxn ang="f132">
                  <a:pos x="f183" y="f184"/>
                </a:cxn>
                <a:cxn ang="f132">
                  <a:pos x="f176" y="f185"/>
                </a:cxn>
                <a:cxn ang="f132">
                  <a:pos x="f186" y="f187"/>
                </a:cxn>
                <a:cxn ang="f132">
                  <a:pos x="f188" y="f189"/>
                </a:cxn>
                <a:cxn ang="f132">
                  <a:pos x="f190" y="f191"/>
                </a:cxn>
                <a:cxn ang="f132">
                  <a:pos x="f192" y="f193"/>
                </a:cxn>
                <a:cxn ang="f132">
                  <a:pos x="f194" y="f195"/>
                </a:cxn>
                <a:cxn ang="f132">
                  <a:pos x="f196" y="f197"/>
                </a:cxn>
                <a:cxn ang="f132">
                  <a:pos x="f198" y="f199"/>
                </a:cxn>
                <a:cxn ang="f132">
                  <a:pos x="f200" y="f201"/>
                </a:cxn>
                <a:cxn ang="f132">
                  <a:pos x="f194" y="f202"/>
                </a:cxn>
                <a:cxn ang="f132">
                  <a:pos x="f203" y="f201"/>
                </a:cxn>
                <a:cxn ang="f132">
                  <a:pos x="f204" y="f205"/>
                </a:cxn>
                <a:cxn ang="f132">
                  <a:pos x="f206" y="f207"/>
                </a:cxn>
                <a:cxn ang="f132">
                  <a:pos x="f208" y="f209"/>
                </a:cxn>
                <a:cxn ang="f132">
                  <a:pos x="f210" y="f211"/>
                </a:cxn>
                <a:cxn ang="f132">
                  <a:pos x="f186" y="f212"/>
                </a:cxn>
                <a:cxn ang="f132">
                  <a:pos x="f213" y="f214"/>
                </a:cxn>
                <a:cxn ang="f132">
                  <a:pos x="f176" y="f177"/>
                </a:cxn>
              </a:cxnLst>
              <a:rect l="f172" t="f175" r="f173" b="f174"/>
              <a:pathLst>
                <a:path w="66" h="160">
                  <a:moveTo>
                    <a:pt x="f8" y="f9"/>
                  </a:moveTo>
                  <a:lnTo>
                    <a:pt x="f6" y="f9"/>
                  </a:lnTo>
                  <a:lnTo>
                    <a:pt x="f10" y="f11"/>
                  </a:lnTo>
                  <a:lnTo>
                    <a:pt x="f12" y="f13"/>
                  </a:lnTo>
                  <a:lnTo>
                    <a:pt x="f14" y="f15"/>
                  </a:lnTo>
                  <a:lnTo>
                    <a:pt x="f8" y="f7"/>
                  </a:lnTo>
                  <a:lnTo>
                    <a:pt x="f16" y="f17"/>
                  </a:lnTo>
                  <a:lnTo>
                    <a:pt x="f18" y="f19"/>
                  </a:lnTo>
                  <a:lnTo>
                    <a:pt x="f20" y="f21"/>
                  </a:lnTo>
                  <a:lnTo>
                    <a:pt x="f22" y="f23"/>
                  </a:lnTo>
                  <a:lnTo>
                    <a:pt x="f24" y="f25"/>
                  </a:lnTo>
                  <a:lnTo>
                    <a:pt x="f26" y="f27"/>
                  </a:lnTo>
                  <a:lnTo>
                    <a:pt x="f28" y="f29"/>
                  </a:lnTo>
                  <a:lnTo>
                    <a:pt x="f5" y="f30"/>
                  </a:lnTo>
                  <a:lnTo>
                    <a:pt x="f24" y="f5"/>
                  </a:lnTo>
                  <a:lnTo>
                    <a:pt x="f31" y="f30"/>
                  </a:lnTo>
                  <a:lnTo>
                    <a:pt x="f30" y="f32"/>
                  </a:lnTo>
                  <a:lnTo>
                    <a:pt x="f33" y="f34"/>
                  </a:lnTo>
                  <a:lnTo>
                    <a:pt x="f35" y="f36"/>
                  </a:lnTo>
                  <a:lnTo>
                    <a:pt x="f32" y="f37"/>
                  </a:lnTo>
                  <a:lnTo>
                    <a:pt x="f16" y="f38"/>
                  </a:lnTo>
                  <a:lnTo>
                    <a:pt x="f39" y="f40"/>
                  </a:lnTo>
                  <a:lnTo>
                    <a:pt x="f8" y="f9"/>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1" name="Freeform 19">
              <a:extLst>
                <a:ext uri="{FF2B5EF4-FFF2-40B4-BE49-F238E27FC236}">
                  <a16:creationId xmlns:a16="http://schemas.microsoft.com/office/drawing/2014/main" id="{F1849E2F-A516-4C36-A99D-8AF77ED481F2}"/>
                </a:ext>
              </a:extLst>
            </p:cNvPr>
            <p:cNvSpPr/>
            <p:nvPr/>
          </p:nvSpPr>
          <p:spPr>
            <a:xfrm>
              <a:off x="7199308" y="3775072"/>
              <a:ext cx="111127" cy="349245"/>
            </a:xfrm>
            <a:custGeom>
              <a:avLst/>
              <a:gdLst>
                <a:gd name="f0" fmla="val 10800000"/>
                <a:gd name="f1" fmla="val 5400000"/>
                <a:gd name="f2" fmla="val 180"/>
                <a:gd name="f3" fmla="val w"/>
                <a:gd name="f4" fmla="val h"/>
                <a:gd name="f5" fmla="val 0"/>
                <a:gd name="f6" fmla="val 209"/>
                <a:gd name="f7" fmla="val 659"/>
                <a:gd name="f8" fmla="val 188"/>
                <a:gd name="f9" fmla="val 187"/>
                <a:gd name="f10" fmla="val 63"/>
                <a:gd name="f11" fmla="val 129"/>
                <a:gd name="f12" fmla="val 195"/>
                <a:gd name="f13" fmla="val 191"/>
                <a:gd name="f14" fmla="val 261"/>
                <a:gd name="f15" fmla="val 193"/>
                <a:gd name="f16" fmla="val 326"/>
                <a:gd name="f17" fmla="val 197"/>
                <a:gd name="f18" fmla="val 390"/>
                <a:gd name="f19" fmla="val 201"/>
                <a:gd name="f20" fmla="val 455"/>
                <a:gd name="f21" fmla="val 520"/>
                <a:gd name="f22" fmla="val 206"/>
                <a:gd name="f23" fmla="val 628"/>
                <a:gd name="f24" fmla="val 627"/>
                <a:gd name="f25" fmla="val 185"/>
                <a:gd name="f26" fmla="val 625"/>
                <a:gd name="f27" fmla="val 173"/>
                <a:gd name="f28" fmla="val 624"/>
                <a:gd name="f29" fmla="val 163"/>
                <a:gd name="f30" fmla="val 622"/>
                <a:gd name="f31" fmla="val 153"/>
                <a:gd name="f32" fmla="val 616"/>
                <a:gd name="f33" fmla="val 147"/>
                <a:gd name="f34" fmla="val 611"/>
                <a:gd name="f35" fmla="val 146"/>
                <a:gd name="f36" fmla="val 599"/>
                <a:gd name="f37" fmla="val 150"/>
                <a:gd name="f38" fmla="val 586"/>
                <a:gd name="f39" fmla="val 144"/>
                <a:gd name="f40" fmla="val 537"/>
                <a:gd name="f41" fmla="val 138"/>
                <a:gd name="f42" fmla="val 492"/>
                <a:gd name="f43" fmla="val 131"/>
                <a:gd name="f44" fmla="val 446"/>
                <a:gd name="f45" fmla="val 124"/>
                <a:gd name="f46" fmla="val 402"/>
                <a:gd name="f47" fmla="val 115"/>
                <a:gd name="f48" fmla="val 357"/>
                <a:gd name="f49" fmla="val 107"/>
                <a:gd name="f50" fmla="val 313"/>
                <a:gd name="f51" fmla="val 100"/>
                <a:gd name="f52" fmla="val 267"/>
                <a:gd name="f53" fmla="val 94"/>
                <a:gd name="f54" fmla="val 220"/>
                <a:gd name="f55" fmla="val 91"/>
                <a:gd name="f56" fmla="val 232"/>
                <a:gd name="f57" fmla="val 244"/>
                <a:gd name="f58" fmla="val 90"/>
                <a:gd name="f59" fmla="val 255"/>
                <a:gd name="f60" fmla="val 269"/>
                <a:gd name="f61" fmla="val 279"/>
                <a:gd name="f62" fmla="val 93"/>
                <a:gd name="f63" fmla="val 291"/>
                <a:gd name="f64" fmla="val 96"/>
                <a:gd name="f65" fmla="val 301"/>
                <a:gd name="f66" fmla="val 102"/>
                <a:gd name="f67" fmla="val 314"/>
                <a:gd name="f68" fmla="val 103"/>
                <a:gd name="f69" fmla="val 349"/>
                <a:gd name="f70" fmla="val 388"/>
                <a:gd name="f71" fmla="val 113"/>
                <a:gd name="f72" fmla="val 424"/>
                <a:gd name="f73" fmla="val 119"/>
                <a:gd name="f74" fmla="val 464"/>
                <a:gd name="f75" fmla="val 501"/>
                <a:gd name="f76" fmla="val 128"/>
                <a:gd name="f77" fmla="val 539"/>
                <a:gd name="f78" fmla="val 132"/>
                <a:gd name="f79" fmla="val 578"/>
                <a:gd name="f80" fmla="val 137"/>
                <a:gd name="f81" fmla="val 618"/>
                <a:gd name="f82" fmla="val 118"/>
                <a:gd name="f83" fmla="val 112"/>
                <a:gd name="f84" fmla="val 110"/>
                <a:gd name="f85" fmla="val 602"/>
                <a:gd name="f86" fmla="val 109"/>
                <a:gd name="f87" fmla="val 589"/>
                <a:gd name="f88" fmla="val 572"/>
                <a:gd name="f89" fmla="val 106"/>
                <a:gd name="f90" fmla="val 559"/>
                <a:gd name="f91" fmla="val 545"/>
                <a:gd name="f92" fmla="val 99"/>
                <a:gd name="f93" fmla="val 530"/>
                <a:gd name="f94" fmla="val 517"/>
                <a:gd name="f95" fmla="val 506"/>
                <a:gd name="f96" fmla="val 87"/>
                <a:gd name="f97" fmla="val 85"/>
                <a:gd name="f98" fmla="val 534"/>
                <a:gd name="f99" fmla="val 549"/>
                <a:gd name="f100" fmla="val 565"/>
                <a:gd name="f101" fmla="val 594"/>
                <a:gd name="f102" fmla="val 609"/>
                <a:gd name="f103" fmla="val 46"/>
                <a:gd name="f104" fmla="val 41"/>
                <a:gd name="f105" fmla="val 592"/>
                <a:gd name="f106" fmla="val 37"/>
                <a:gd name="f107" fmla="val 525"/>
                <a:gd name="f108" fmla="val 33"/>
                <a:gd name="f109" fmla="val 457"/>
                <a:gd name="f110" fmla="val 28"/>
                <a:gd name="f111" fmla="val 389"/>
                <a:gd name="f112" fmla="val 21"/>
                <a:gd name="f113" fmla="val 320"/>
                <a:gd name="f114" fmla="val 15"/>
                <a:gd name="f115" fmla="val 254"/>
                <a:gd name="f116" fmla="val 8"/>
                <a:gd name="f117" fmla="val 186"/>
                <a:gd name="f118" fmla="val 123"/>
                <a:gd name="f119" fmla="val 2"/>
                <a:gd name="f120" fmla="val 3"/>
                <a:gd name="f121" fmla="val 95"/>
                <a:gd name="f122" fmla="val 82"/>
                <a:gd name="f123" fmla="val 69"/>
                <a:gd name="f124" fmla="val 54"/>
                <a:gd name="f125" fmla="val 9"/>
                <a:gd name="f126" fmla="val 44"/>
                <a:gd name="f127" fmla="val 6"/>
                <a:gd name="f128" fmla="val 68"/>
                <a:gd name="f129" fmla="val 116"/>
                <a:gd name="f130" fmla="val 5"/>
                <a:gd name="f131" fmla="val 141"/>
                <a:gd name="f132" fmla="val 165"/>
                <a:gd name="f133" fmla="+- 0 0 -90"/>
                <a:gd name="f134" fmla="*/ f3 1 209"/>
                <a:gd name="f135" fmla="*/ f4 1 659"/>
                <a:gd name="f136" fmla="+- f7 0 f5"/>
                <a:gd name="f137" fmla="+- f6 0 f5"/>
                <a:gd name="f138" fmla="*/ f133 f0 1"/>
                <a:gd name="f139" fmla="*/ f137 1 209"/>
                <a:gd name="f140" fmla="*/ f136 1 659"/>
                <a:gd name="f141" fmla="*/ 187 f137 1"/>
                <a:gd name="f142" fmla="*/ 63 f136 1"/>
                <a:gd name="f143" fmla="*/ 195 f136 1"/>
                <a:gd name="f144" fmla="*/ 193 f137 1"/>
                <a:gd name="f145" fmla="*/ 326 f136 1"/>
                <a:gd name="f146" fmla="*/ 201 f137 1"/>
                <a:gd name="f147" fmla="*/ 455 f136 1"/>
                <a:gd name="f148" fmla="*/ 206 f137 1"/>
                <a:gd name="f149" fmla="*/ 628 f136 1"/>
                <a:gd name="f150" fmla="*/ 185 f137 1"/>
                <a:gd name="f151" fmla="*/ 625 f136 1"/>
                <a:gd name="f152" fmla="*/ 163 f137 1"/>
                <a:gd name="f153" fmla="*/ 622 f136 1"/>
                <a:gd name="f154" fmla="*/ 147 f137 1"/>
                <a:gd name="f155" fmla="*/ 611 f136 1"/>
                <a:gd name="f156" fmla="*/ 150 f137 1"/>
                <a:gd name="f157" fmla="*/ 586 f136 1"/>
                <a:gd name="f158" fmla="*/ 138 f137 1"/>
                <a:gd name="f159" fmla="*/ 492 f136 1"/>
                <a:gd name="f160" fmla="*/ 124 f137 1"/>
                <a:gd name="f161" fmla="*/ 402 f136 1"/>
                <a:gd name="f162" fmla="*/ 107 f137 1"/>
                <a:gd name="f163" fmla="*/ 313 f136 1"/>
                <a:gd name="f164" fmla="*/ 94 f137 1"/>
                <a:gd name="f165" fmla="*/ 220 f136 1"/>
                <a:gd name="f166" fmla="*/ 91 f137 1"/>
                <a:gd name="f167" fmla="*/ 244 f136 1"/>
                <a:gd name="f168" fmla="*/ 269 f136 1"/>
                <a:gd name="f169" fmla="*/ 93 f137 1"/>
                <a:gd name="f170" fmla="*/ 291 f136 1"/>
                <a:gd name="f171" fmla="*/ 102 f137 1"/>
                <a:gd name="f172" fmla="*/ 314 f136 1"/>
                <a:gd name="f173" fmla="*/ 388 f136 1"/>
                <a:gd name="f174" fmla="*/ 119 f137 1"/>
                <a:gd name="f175" fmla="*/ 464 f136 1"/>
                <a:gd name="f176" fmla="*/ 128 f137 1"/>
                <a:gd name="f177" fmla="*/ 539 f136 1"/>
                <a:gd name="f178" fmla="*/ 137 f137 1"/>
                <a:gd name="f179" fmla="*/ 618 f136 1"/>
                <a:gd name="f180" fmla="*/ 112 f137 1"/>
                <a:gd name="f181" fmla="*/ 109 f137 1"/>
                <a:gd name="f182" fmla="*/ 589 f136 1"/>
                <a:gd name="f183" fmla="*/ 106 f137 1"/>
                <a:gd name="f184" fmla="*/ 559 f136 1"/>
                <a:gd name="f185" fmla="*/ 99 f137 1"/>
                <a:gd name="f186" fmla="*/ 530 f136 1"/>
                <a:gd name="f187" fmla="*/ 506 f136 1"/>
                <a:gd name="f188" fmla="*/ 85 f137 1"/>
                <a:gd name="f189" fmla="*/ 520 f136 1"/>
                <a:gd name="f190" fmla="*/ 87 f137 1"/>
                <a:gd name="f191" fmla="*/ 549 f136 1"/>
                <a:gd name="f192" fmla="*/ 90 f137 1"/>
                <a:gd name="f193" fmla="*/ 578 f136 1"/>
                <a:gd name="f194" fmla="*/ 609 f136 1"/>
                <a:gd name="f195" fmla="*/ 46 f137 1"/>
                <a:gd name="f196" fmla="*/ 659 f136 1"/>
                <a:gd name="f197" fmla="*/ 37 f137 1"/>
                <a:gd name="f198" fmla="*/ 525 f136 1"/>
                <a:gd name="f199" fmla="*/ 28 f137 1"/>
                <a:gd name="f200" fmla="*/ 389 f136 1"/>
                <a:gd name="f201" fmla="*/ 15 f137 1"/>
                <a:gd name="f202" fmla="*/ 254 f136 1"/>
                <a:gd name="f203" fmla="*/ 0 f137 1"/>
                <a:gd name="f204" fmla="*/ 123 f136 1"/>
                <a:gd name="f205" fmla="*/ 3 f137 1"/>
                <a:gd name="f206" fmla="*/ 95 f136 1"/>
                <a:gd name="f207" fmla="*/ 69 f136 1"/>
                <a:gd name="f208" fmla="*/ 41 f136 1"/>
                <a:gd name="f209" fmla="*/ 15 f136 1"/>
                <a:gd name="f210" fmla="*/ 44 f137 1"/>
                <a:gd name="f211" fmla="*/ 6 f136 1"/>
                <a:gd name="f212" fmla="*/ 141 f137 1"/>
                <a:gd name="f213" fmla="*/ 5 f136 1"/>
                <a:gd name="f214" fmla="*/ 188 f137 1"/>
                <a:gd name="f215" fmla="*/ 0 f136 1"/>
                <a:gd name="f216" fmla="*/ f138 1 f2"/>
                <a:gd name="f217" fmla="*/ f141 1 209"/>
                <a:gd name="f218" fmla="*/ f142 1 659"/>
                <a:gd name="f219" fmla="*/ f143 1 659"/>
                <a:gd name="f220" fmla="*/ f144 1 209"/>
                <a:gd name="f221" fmla="*/ f145 1 659"/>
                <a:gd name="f222" fmla="*/ f146 1 209"/>
                <a:gd name="f223" fmla="*/ f147 1 659"/>
                <a:gd name="f224" fmla="*/ f148 1 209"/>
                <a:gd name="f225" fmla="*/ f149 1 659"/>
                <a:gd name="f226" fmla="*/ f150 1 209"/>
                <a:gd name="f227" fmla="*/ f151 1 659"/>
                <a:gd name="f228" fmla="*/ f152 1 209"/>
                <a:gd name="f229" fmla="*/ f153 1 659"/>
                <a:gd name="f230" fmla="*/ f154 1 209"/>
                <a:gd name="f231" fmla="*/ f155 1 659"/>
                <a:gd name="f232" fmla="*/ f156 1 209"/>
                <a:gd name="f233" fmla="*/ f157 1 659"/>
                <a:gd name="f234" fmla="*/ f158 1 209"/>
                <a:gd name="f235" fmla="*/ f159 1 659"/>
                <a:gd name="f236" fmla="*/ f160 1 209"/>
                <a:gd name="f237" fmla="*/ f161 1 659"/>
                <a:gd name="f238" fmla="*/ f162 1 209"/>
                <a:gd name="f239" fmla="*/ f163 1 659"/>
                <a:gd name="f240" fmla="*/ f164 1 209"/>
                <a:gd name="f241" fmla="*/ f165 1 659"/>
                <a:gd name="f242" fmla="*/ f166 1 209"/>
                <a:gd name="f243" fmla="*/ f167 1 659"/>
                <a:gd name="f244" fmla="*/ f168 1 659"/>
                <a:gd name="f245" fmla="*/ f169 1 209"/>
                <a:gd name="f246" fmla="*/ f170 1 659"/>
                <a:gd name="f247" fmla="*/ f171 1 209"/>
                <a:gd name="f248" fmla="*/ f172 1 659"/>
                <a:gd name="f249" fmla="*/ f173 1 659"/>
                <a:gd name="f250" fmla="*/ f174 1 209"/>
                <a:gd name="f251" fmla="*/ f175 1 659"/>
                <a:gd name="f252" fmla="*/ f176 1 209"/>
                <a:gd name="f253" fmla="*/ f177 1 659"/>
                <a:gd name="f254" fmla="*/ f178 1 209"/>
                <a:gd name="f255" fmla="*/ f179 1 659"/>
                <a:gd name="f256" fmla="*/ f180 1 209"/>
                <a:gd name="f257" fmla="*/ f181 1 209"/>
                <a:gd name="f258" fmla="*/ f182 1 659"/>
                <a:gd name="f259" fmla="*/ f183 1 209"/>
                <a:gd name="f260" fmla="*/ f184 1 659"/>
                <a:gd name="f261" fmla="*/ f185 1 209"/>
                <a:gd name="f262" fmla="*/ f186 1 659"/>
                <a:gd name="f263" fmla="*/ f187 1 659"/>
                <a:gd name="f264" fmla="*/ f188 1 209"/>
                <a:gd name="f265" fmla="*/ f189 1 659"/>
                <a:gd name="f266" fmla="*/ f190 1 209"/>
                <a:gd name="f267" fmla="*/ f191 1 659"/>
                <a:gd name="f268" fmla="*/ f192 1 209"/>
                <a:gd name="f269" fmla="*/ f193 1 659"/>
                <a:gd name="f270" fmla="*/ f194 1 659"/>
                <a:gd name="f271" fmla="*/ f195 1 209"/>
                <a:gd name="f272" fmla="*/ f196 1 659"/>
                <a:gd name="f273" fmla="*/ f197 1 209"/>
                <a:gd name="f274" fmla="*/ f198 1 659"/>
                <a:gd name="f275" fmla="*/ f199 1 209"/>
                <a:gd name="f276" fmla="*/ f200 1 659"/>
                <a:gd name="f277" fmla="*/ f201 1 209"/>
                <a:gd name="f278" fmla="*/ f202 1 659"/>
                <a:gd name="f279" fmla="*/ f203 1 209"/>
                <a:gd name="f280" fmla="*/ f204 1 659"/>
                <a:gd name="f281" fmla="*/ f205 1 209"/>
                <a:gd name="f282" fmla="*/ f206 1 659"/>
                <a:gd name="f283" fmla="*/ f207 1 659"/>
                <a:gd name="f284" fmla="*/ f208 1 659"/>
                <a:gd name="f285" fmla="*/ f209 1 659"/>
                <a:gd name="f286" fmla="*/ f210 1 209"/>
                <a:gd name="f287" fmla="*/ f211 1 659"/>
                <a:gd name="f288" fmla="*/ f212 1 209"/>
                <a:gd name="f289" fmla="*/ f213 1 659"/>
                <a:gd name="f290" fmla="*/ f214 1 209"/>
                <a:gd name="f291" fmla="*/ f215 1 659"/>
                <a:gd name="f292" fmla="*/ 0 1 f139"/>
                <a:gd name="f293" fmla="*/ f6 1 f139"/>
                <a:gd name="f294" fmla="*/ 0 1 f140"/>
                <a:gd name="f295" fmla="*/ f7 1 f140"/>
                <a:gd name="f296" fmla="+- f216 0 f1"/>
                <a:gd name="f297" fmla="*/ f217 1 f139"/>
                <a:gd name="f298" fmla="*/ f218 1 f140"/>
                <a:gd name="f299" fmla="*/ f219 1 f140"/>
                <a:gd name="f300" fmla="*/ f220 1 f139"/>
                <a:gd name="f301" fmla="*/ f221 1 f140"/>
                <a:gd name="f302" fmla="*/ f222 1 f139"/>
                <a:gd name="f303" fmla="*/ f223 1 f140"/>
                <a:gd name="f304" fmla="*/ f224 1 f139"/>
                <a:gd name="f305" fmla="*/ f225 1 f140"/>
                <a:gd name="f306" fmla="*/ f226 1 f139"/>
                <a:gd name="f307" fmla="*/ f227 1 f140"/>
                <a:gd name="f308" fmla="*/ f228 1 f139"/>
                <a:gd name="f309" fmla="*/ f229 1 f140"/>
                <a:gd name="f310" fmla="*/ f230 1 f139"/>
                <a:gd name="f311" fmla="*/ f231 1 f140"/>
                <a:gd name="f312" fmla="*/ f232 1 f139"/>
                <a:gd name="f313" fmla="*/ f233 1 f140"/>
                <a:gd name="f314" fmla="*/ f234 1 f139"/>
                <a:gd name="f315" fmla="*/ f235 1 f140"/>
                <a:gd name="f316" fmla="*/ f236 1 f139"/>
                <a:gd name="f317" fmla="*/ f237 1 f140"/>
                <a:gd name="f318" fmla="*/ f238 1 f139"/>
                <a:gd name="f319" fmla="*/ f239 1 f140"/>
                <a:gd name="f320" fmla="*/ f240 1 f139"/>
                <a:gd name="f321" fmla="*/ f241 1 f140"/>
                <a:gd name="f322" fmla="*/ f242 1 f139"/>
                <a:gd name="f323" fmla="*/ f243 1 f140"/>
                <a:gd name="f324" fmla="*/ f244 1 f140"/>
                <a:gd name="f325" fmla="*/ f245 1 f139"/>
                <a:gd name="f326" fmla="*/ f246 1 f140"/>
                <a:gd name="f327" fmla="*/ f247 1 f139"/>
                <a:gd name="f328" fmla="*/ f248 1 f140"/>
                <a:gd name="f329" fmla="*/ f249 1 f140"/>
                <a:gd name="f330" fmla="*/ f250 1 f139"/>
                <a:gd name="f331" fmla="*/ f251 1 f140"/>
                <a:gd name="f332" fmla="*/ f252 1 f139"/>
                <a:gd name="f333" fmla="*/ f253 1 f140"/>
                <a:gd name="f334" fmla="*/ f254 1 f139"/>
                <a:gd name="f335" fmla="*/ f255 1 f140"/>
                <a:gd name="f336" fmla="*/ f256 1 f139"/>
                <a:gd name="f337" fmla="*/ f257 1 f139"/>
                <a:gd name="f338" fmla="*/ f258 1 f140"/>
                <a:gd name="f339" fmla="*/ f259 1 f139"/>
                <a:gd name="f340" fmla="*/ f260 1 f140"/>
                <a:gd name="f341" fmla="*/ f261 1 f139"/>
                <a:gd name="f342" fmla="*/ f262 1 f140"/>
                <a:gd name="f343" fmla="*/ f263 1 f140"/>
                <a:gd name="f344" fmla="*/ f264 1 f139"/>
                <a:gd name="f345" fmla="*/ f265 1 f140"/>
                <a:gd name="f346" fmla="*/ f266 1 f139"/>
                <a:gd name="f347" fmla="*/ f267 1 f140"/>
                <a:gd name="f348" fmla="*/ f268 1 f139"/>
                <a:gd name="f349" fmla="*/ f269 1 f140"/>
                <a:gd name="f350" fmla="*/ f270 1 f140"/>
                <a:gd name="f351" fmla="*/ f271 1 f139"/>
                <a:gd name="f352" fmla="*/ f272 1 f140"/>
                <a:gd name="f353" fmla="*/ f273 1 f139"/>
                <a:gd name="f354" fmla="*/ f274 1 f140"/>
                <a:gd name="f355" fmla="*/ f275 1 f139"/>
                <a:gd name="f356" fmla="*/ f276 1 f140"/>
                <a:gd name="f357" fmla="*/ f277 1 f139"/>
                <a:gd name="f358" fmla="*/ f278 1 f140"/>
                <a:gd name="f359" fmla="*/ f279 1 f139"/>
                <a:gd name="f360" fmla="*/ f280 1 f140"/>
                <a:gd name="f361" fmla="*/ f281 1 f139"/>
                <a:gd name="f362" fmla="*/ f282 1 f140"/>
                <a:gd name="f363" fmla="*/ f283 1 f140"/>
                <a:gd name="f364" fmla="*/ f284 1 f140"/>
                <a:gd name="f365" fmla="*/ f285 1 f140"/>
                <a:gd name="f366" fmla="*/ f286 1 f139"/>
                <a:gd name="f367" fmla="*/ f287 1 f140"/>
                <a:gd name="f368" fmla="*/ f288 1 f139"/>
                <a:gd name="f369" fmla="*/ f289 1 f140"/>
                <a:gd name="f370" fmla="*/ f290 1 f139"/>
                <a:gd name="f371" fmla="*/ f291 1 f140"/>
                <a:gd name="f372" fmla="*/ f292 f134 1"/>
                <a:gd name="f373" fmla="*/ f293 f134 1"/>
                <a:gd name="f374" fmla="*/ f295 f135 1"/>
                <a:gd name="f375" fmla="*/ f294 f135 1"/>
                <a:gd name="f376" fmla="*/ f297 f134 1"/>
                <a:gd name="f377" fmla="*/ f298 f135 1"/>
                <a:gd name="f378" fmla="*/ f299 f135 1"/>
                <a:gd name="f379" fmla="*/ f300 f134 1"/>
                <a:gd name="f380" fmla="*/ f301 f135 1"/>
                <a:gd name="f381" fmla="*/ f302 f134 1"/>
                <a:gd name="f382" fmla="*/ f303 f135 1"/>
                <a:gd name="f383" fmla="*/ f304 f134 1"/>
                <a:gd name="f384" fmla="*/ f305 f135 1"/>
                <a:gd name="f385" fmla="*/ f306 f134 1"/>
                <a:gd name="f386" fmla="*/ f307 f135 1"/>
                <a:gd name="f387" fmla="*/ f308 f134 1"/>
                <a:gd name="f388" fmla="*/ f309 f135 1"/>
                <a:gd name="f389" fmla="*/ f310 f134 1"/>
                <a:gd name="f390" fmla="*/ f311 f135 1"/>
                <a:gd name="f391" fmla="*/ f312 f134 1"/>
                <a:gd name="f392" fmla="*/ f313 f135 1"/>
                <a:gd name="f393" fmla="*/ f314 f134 1"/>
                <a:gd name="f394" fmla="*/ f315 f135 1"/>
                <a:gd name="f395" fmla="*/ f316 f134 1"/>
                <a:gd name="f396" fmla="*/ f317 f135 1"/>
                <a:gd name="f397" fmla="*/ f318 f134 1"/>
                <a:gd name="f398" fmla="*/ f319 f135 1"/>
                <a:gd name="f399" fmla="*/ f320 f134 1"/>
                <a:gd name="f400" fmla="*/ f321 f135 1"/>
                <a:gd name="f401" fmla="*/ f322 f134 1"/>
                <a:gd name="f402" fmla="*/ f323 f135 1"/>
                <a:gd name="f403" fmla="*/ f324 f135 1"/>
                <a:gd name="f404" fmla="*/ f325 f134 1"/>
                <a:gd name="f405" fmla="*/ f326 f135 1"/>
                <a:gd name="f406" fmla="*/ f327 f134 1"/>
                <a:gd name="f407" fmla="*/ f328 f135 1"/>
                <a:gd name="f408" fmla="*/ f329 f135 1"/>
                <a:gd name="f409" fmla="*/ f330 f134 1"/>
                <a:gd name="f410" fmla="*/ f331 f135 1"/>
                <a:gd name="f411" fmla="*/ f332 f134 1"/>
                <a:gd name="f412" fmla="*/ f333 f135 1"/>
                <a:gd name="f413" fmla="*/ f334 f134 1"/>
                <a:gd name="f414" fmla="*/ f335 f135 1"/>
                <a:gd name="f415" fmla="*/ f336 f134 1"/>
                <a:gd name="f416" fmla="*/ f337 f134 1"/>
                <a:gd name="f417" fmla="*/ f338 f135 1"/>
                <a:gd name="f418" fmla="*/ f339 f134 1"/>
                <a:gd name="f419" fmla="*/ f340 f135 1"/>
                <a:gd name="f420" fmla="*/ f341 f134 1"/>
                <a:gd name="f421" fmla="*/ f342 f135 1"/>
                <a:gd name="f422" fmla="*/ f343 f135 1"/>
                <a:gd name="f423" fmla="*/ f344 f134 1"/>
                <a:gd name="f424" fmla="*/ f345 f135 1"/>
                <a:gd name="f425" fmla="*/ f346 f134 1"/>
                <a:gd name="f426" fmla="*/ f347 f135 1"/>
                <a:gd name="f427" fmla="*/ f348 f134 1"/>
                <a:gd name="f428" fmla="*/ f349 f135 1"/>
                <a:gd name="f429" fmla="*/ f350 f135 1"/>
                <a:gd name="f430" fmla="*/ f351 f134 1"/>
                <a:gd name="f431" fmla="*/ f352 f135 1"/>
                <a:gd name="f432" fmla="*/ f353 f134 1"/>
                <a:gd name="f433" fmla="*/ f354 f135 1"/>
                <a:gd name="f434" fmla="*/ f355 f134 1"/>
                <a:gd name="f435" fmla="*/ f356 f135 1"/>
                <a:gd name="f436" fmla="*/ f357 f134 1"/>
                <a:gd name="f437" fmla="*/ f358 f135 1"/>
                <a:gd name="f438" fmla="*/ f359 f134 1"/>
                <a:gd name="f439" fmla="*/ f360 f135 1"/>
                <a:gd name="f440" fmla="*/ f361 f134 1"/>
                <a:gd name="f441" fmla="*/ f362 f135 1"/>
                <a:gd name="f442" fmla="*/ f363 f135 1"/>
                <a:gd name="f443" fmla="*/ f364 f135 1"/>
                <a:gd name="f444" fmla="*/ f365 f135 1"/>
                <a:gd name="f445" fmla="*/ f366 f134 1"/>
                <a:gd name="f446" fmla="*/ f367 f135 1"/>
                <a:gd name="f447" fmla="*/ f368 f134 1"/>
                <a:gd name="f448" fmla="*/ f369 f135 1"/>
                <a:gd name="f449" fmla="*/ f370 f134 1"/>
                <a:gd name="f450" fmla="*/ f371 f135 1"/>
              </a:gdLst>
              <a:ahLst/>
              <a:cxnLst>
                <a:cxn ang="3cd4">
                  <a:pos x="hc" y="t"/>
                </a:cxn>
                <a:cxn ang="0">
                  <a:pos x="r" y="vc"/>
                </a:cxn>
                <a:cxn ang="cd4">
                  <a:pos x="hc" y="b"/>
                </a:cxn>
                <a:cxn ang="cd2">
                  <a:pos x="l" y="vc"/>
                </a:cxn>
                <a:cxn ang="f296">
                  <a:pos x="f376" y="f377"/>
                </a:cxn>
                <a:cxn ang="f296">
                  <a:pos x="f376" y="f378"/>
                </a:cxn>
                <a:cxn ang="f296">
                  <a:pos x="f379" y="f380"/>
                </a:cxn>
                <a:cxn ang="f296">
                  <a:pos x="f381" y="f382"/>
                </a:cxn>
                <a:cxn ang="f296">
                  <a:pos x="f383" y="f384"/>
                </a:cxn>
                <a:cxn ang="f296">
                  <a:pos x="f385" y="f386"/>
                </a:cxn>
                <a:cxn ang="f296">
                  <a:pos x="f387" y="f388"/>
                </a:cxn>
                <a:cxn ang="f296">
                  <a:pos x="f389" y="f390"/>
                </a:cxn>
                <a:cxn ang="f296">
                  <a:pos x="f391" y="f392"/>
                </a:cxn>
                <a:cxn ang="f296">
                  <a:pos x="f393" y="f394"/>
                </a:cxn>
                <a:cxn ang="f296">
                  <a:pos x="f395" y="f396"/>
                </a:cxn>
                <a:cxn ang="f296">
                  <a:pos x="f397" y="f398"/>
                </a:cxn>
                <a:cxn ang="f296">
                  <a:pos x="f399" y="f400"/>
                </a:cxn>
                <a:cxn ang="f296">
                  <a:pos x="f401" y="f402"/>
                </a:cxn>
                <a:cxn ang="f296">
                  <a:pos x="f401" y="f403"/>
                </a:cxn>
                <a:cxn ang="f296">
                  <a:pos x="f404" y="f405"/>
                </a:cxn>
                <a:cxn ang="f296">
                  <a:pos x="f406" y="f407"/>
                </a:cxn>
                <a:cxn ang="f296">
                  <a:pos x="f397" y="f408"/>
                </a:cxn>
                <a:cxn ang="f296">
                  <a:pos x="f409" y="f410"/>
                </a:cxn>
                <a:cxn ang="f296">
                  <a:pos x="f411" y="f412"/>
                </a:cxn>
                <a:cxn ang="f296">
                  <a:pos x="f413" y="f414"/>
                </a:cxn>
                <a:cxn ang="f296">
                  <a:pos x="f395" y="f414"/>
                </a:cxn>
                <a:cxn ang="f296">
                  <a:pos x="f415" y="f414"/>
                </a:cxn>
                <a:cxn ang="f296">
                  <a:pos x="f416" y="f417"/>
                </a:cxn>
                <a:cxn ang="f296">
                  <a:pos x="f418" y="f419"/>
                </a:cxn>
                <a:cxn ang="f296">
                  <a:pos x="f420" y="f421"/>
                </a:cxn>
                <a:cxn ang="f296">
                  <a:pos x="f401" y="f422"/>
                </a:cxn>
                <a:cxn ang="f296">
                  <a:pos x="f423" y="f424"/>
                </a:cxn>
                <a:cxn ang="f296">
                  <a:pos x="f425" y="f426"/>
                </a:cxn>
                <a:cxn ang="f296">
                  <a:pos x="f427" y="f428"/>
                </a:cxn>
                <a:cxn ang="f296">
                  <a:pos x="f401" y="f429"/>
                </a:cxn>
                <a:cxn ang="f296">
                  <a:pos x="f430" y="f431"/>
                </a:cxn>
                <a:cxn ang="f296">
                  <a:pos x="f432" y="f433"/>
                </a:cxn>
                <a:cxn ang="f296">
                  <a:pos x="f434" y="f435"/>
                </a:cxn>
                <a:cxn ang="f296">
                  <a:pos x="f436" y="f437"/>
                </a:cxn>
                <a:cxn ang="f296">
                  <a:pos x="f438" y="f439"/>
                </a:cxn>
                <a:cxn ang="f296">
                  <a:pos x="f440" y="f441"/>
                </a:cxn>
                <a:cxn ang="f296">
                  <a:pos x="f440" y="f442"/>
                </a:cxn>
                <a:cxn ang="f296">
                  <a:pos x="f438" y="f443"/>
                </a:cxn>
                <a:cxn ang="f296">
                  <a:pos x="f438" y="f444"/>
                </a:cxn>
                <a:cxn ang="f296">
                  <a:pos x="f445" y="f446"/>
                </a:cxn>
                <a:cxn ang="f296">
                  <a:pos x="f404" y="f446"/>
                </a:cxn>
                <a:cxn ang="f296">
                  <a:pos x="f447" y="f448"/>
                </a:cxn>
                <a:cxn ang="f296">
                  <a:pos x="f449" y="f450"/>
                </a:cxn>
              </a:cxnLst>
              <a:rect l="f372" t="f375" r="f373" b="f374"/>
              <a:pathLst>
                <a:path w="209" h="659">
                  <a:moveTo>
                    <a:pt x="f8" y="f5"/>
                  </a:moveTo>
                  <a:lnTo>
                    <a:pt x="f9" y="f10"/>
                  </a:lnTo>
                  <a:lnTo>
                    <a:pt x="f9" y="f11"/>
                  </a:lnTo>
                  <a:lnTo>
                    <a:pt x="f9" y="f12"/>
                  </a:lnTo>
                  <a:lnTo>
                    <a:pt x="f13" y="f14"/>
                  </a:lnTo>
                  <a:lnTo>
                    <a:pt x="f15" y="f16"/>
                  </a:lnTo>
                  <a:lnTo>
                    <a:pt x="f17" y="f18"/>
                  </a:lnTo>
                  <a:lnTo>
                    <a:pt x="f19" y="f20"/>
                  </a:lnTo>
                  <a:lnTo>
                    <a:pt x="f6" y="f21"/>
                  </a:lnTo>
                  <a:lnTo>
                    <a:pt x="f22" y="f23"/>
                  </a:lnTo>
                  <a:lnTo>
                    <a:pt x="f12"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5" y="f57"/>
                  </a:lnTo>
                  <a:lnTo>
                    <a:pt x="f58" y="f59"/>
                  </a:lnTo>
                  <a:lnTo>
                    <a:pt x="f55" y="f60"/>
                  </a:lnTo>
                  <a:lnTo>
                    <a:pt x="f55" y="f61"/>
                  </a:lnTo>
                  <a:lnTo>
                    <a:pt x="f62" y="f63"/>
                  </a:lnTo>
                  <a:lnTo>
                    <a:pt x="f64" y="f65"/>
                  </a:lnTo>
                  <a:lnTo>
                    <a:pt x="f66" y="f67"/>
                  </a:lnTo>
                  <a:lnTo>
                    <a:pt x="f68" y="f69"/>
                  </a:lnTo>
                  <a:lnTo>
                    <a:pt x="f49" y="f70"/>
                  </a:lnTo>
                  <a:lnTo>
                    <a:pt x="f71" y="f72"/>
                  </a:lnTo>
                  <a:lnTo>
                    <a:pt x="f73" y="f74"/>
                  </a:lnTo>
                  <a:lnTo>
                    <a:pt x="f45" y="f75"/>
                  </a:lnTo>
                  <a:lnTo>
                    <a:pt x="f76" y="f77"/>
                  </a:lnTo>
                  <a:lnTo>
                    <a:pt x="f78" y="f79"/>
                  </a:lnTo>
                  <a:lnTo>
                    <a:pt x="f80" y="f81"/>
                  </a:lnTo>
                  <a:lnTo>
                    <a:pt x="f11" y="f81"/>
                  </a:lnTo>
                  <a:lnTo>
                    <a:pt x="f45" y="f81"/>
                  </a:lnTo>
                  <a:lnTo>
                    <a:pt x="f82" y="f81"/>
                  </a:lnTo>
                  <a:lnTo>
                    <a:pt x="f83" y="f81"/>
                  </a:lnTo>
                  <a:lnTo>
                    <a:pt x="f84" y="f85"/>
                  </a:lnTo>
                  <a:lnTo>
                    <a:pt x="f86" y="f87"/>
                  </a:lnTo>
                  <a:lnTo>
                    <a:pt x="f49" y="f88"/>
                  </a:lnTo>
                  <a:lnTo>
                    <a:pt x="f89" y="f90"/>
                  </a:lnTo>
                  <a:lnTo>
                    <a:pt x="f66" y="f91"/>
                  </a:lnTo>
                  <a:lnTo>
                    <a:pt x="f92" y="f93"/>
                  </a:lnTo>
                  <a:lnTo>
                    <a:pt x="f53" y="f94"/>
                  </a:lnTo>
                  <a:lnTo>
                    <a:pt x="f55" y="f95"/>
                  </a:lnTo>
                  <a:lnTo>
                    <a:pt x="f96" y="f95"/>
                  </a:lnTo>
                  <a:lnTo>
                    <a:pt x="f97" y="f21"/>
                  </a:lnTo>
                  <a:lnTo>
                    <a:pt x="f97" y="f98"/>
                  </a:lnTo>
                  <a:lnTo>
                    <a:pt x="f96" y="f99"/>
                  </a:lnTo>
                  <a:lnTo>
                    <a:pt x="f58" y="f100"/>
                  </a:lnTo>
                  <a:lnTo>
                    <a:pt x="f58" y="f79"/>
                  </a:lnTo>
                  <a:lnTo>
                    <a:pt x="f55" y="f101"/>
                  </a:lnTo>
                  <a:lnTo>
                    <a:pt x="f55" y="f102"/>
                  </a:lnTo>
                  <a:lnTo>
                    <a:pt x="f55" y="f26"/>
                  </a:lnTo>
                  <a:lnTo>
                    <a:pt x="f103" y="f7"/>
                  </a:lnTo>
                  <a:lnTo>
                    <a:pt x="f104" y="f105"/>
                  </a:lnTo>
                  <a:lnTo>
                    <a:pt x="f106" y="f107"/>
                  </a:lnTo>
                  <a:lnTo>
                    <a:pt x="f108" y="f109"/>
                  </a:lnTo>
                  <a:lnTo>
                    <a:pt x="f110" y="f111"/>
                  </a:lnTo>
                  <a:lnTo>
                    <a:pt x="f112" y="f113"/>
                  </a:lnTo>
                  <a:lnTo>
                    <a:pt x="f114" y="f115"/>
                  </a:lnTo>
                  <a:lnTo>
                    <a:pt x="f116" y="f117"/>
                  </a:lnTo>
                  <a:lnTo>
                    <a:pt x="f5" y="f118"/>
                  </a:lnTo>
                  <a:lnTo>
                    <a:pt x="f119" y="f86"/>
                  </a:lnTo>
                  <a:lnTo>
                    <a:pt x="f120" y="f121"/>
                  </a:lnTo>
                  <a:lnTo>
                    <a:pt x="f120" y="f122"/>
                  </a:lnTo>
                  <a:lnTo>
                    <a:pt x="f120" y="f123"/>
                  </a:lnTo>
                  <a:lnTo>
                    <a:pt x="f119" y="f124"/>
                  </a:lnTo>
                  <a:lnTo>
                    <a:pt x="f5" y="f104"/>
                  </a:lnTo>
                  <a:lnTo>
                    <a:pt x="f5" y="f110"/>
                  </a:lnTo>
                  <a:lnTo>
                    <a:pt x="f5" y="f114"/>
                  </a:lnTo>
                  <a:lnTo>
                    <a:pt x="f112" y="f125"/>
                  </a:lnTo>
                  <a:lnTo>
                    <a:pt x="f126" y="f127"/>
                  </a:lnTo>
                  <a:lnTo>
                    <a:pt x="f128" y="f127"/>
                  </a:lnTo>
                  <a:lnTo>
                    <a:pt x="f62" y="f127"/>
                  </a:lnTo>
                  <a:lnTo>
                    <a:pt x="f129" y="f130"/>
                  </a:lnTo>
                  <a:lnTo>
                    <a:pt x="f131" y="f130"/>
                  </a:lnTo>
                  <a:lnTo>
                    <a:pt x="f132" y="f120"/>
                  </a:lnTo>
                  <a:lnTo>
                    <a:pt x="f8" y="f5"/>
                  </a:lnTo>
                  <a:close/>
                </a:path>
              </a:pathLst>
            </a:custGeom>
            <a:solidFill>
              <a:srgbClr val="FF8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2" name="Freeform 20">
              <a:extLst>
                <a:ext uri="{FF2B5EF4-FFF2-40B4-BE49-F238E27FC236}">
                  <a16:creationId xmlns:a16="http://schemas.microsoft.com/office/drawing/2014/main" id="{BD98B1C2-2269-4411-BDFD-BD60AC9F57A0}"/>
                </a:ext>
              </a:extLst>
            </p:cNvPr>
            <p:cNvSpPr/>
            <p:nvPr/>
          </p:nvSpPr>
          <p:spPr>
            <a:xfrm>
              <a:off x="6267453" y="3792538"/>
              <a:ext cx="31747" cy="77788"/>
            </a:xfrm>
            <a:custGeom>
              <a:avLst/>
              <a:gdLst>
                <a:gd name="f0" fmla="val 10800000"/>
                <a:gd name="f1" fmla="val 5400000"/>
                <a:gd name="f2" fmla="val 180"/>
                <a:gd name="f3" fmla="val w"/>
                <a:gd name="f4" fmla="val h"/>
                <a:gd name="f5" fmla="val 0"/>
                <a:gd name="f6" fmla="val 62"/>
                <a:gd name="f7" fmla="val 147"/>
                <a:gd name="f8" fmla="val 44"/>
                <a:gd name="f9" fmla="val 94"/>
                <a:gd name="f10" fmla="val 53"/>
                <a:gd name="f11" fmla="val 106"/>
                <a:gd name="f12" fmla="val 61"/>
                <a:gd name="f13" fmla="val 118"/>
                <a:gd name="f14" fmla="val 124"/>
                <a:gd name="f15" fmla="val 131"/>
                <a:gd name="f16" fmla="val 59"/>
                <a:gd name="f17" fmla="val 138"/>
                <a:gd name="f18" fmla="val 55"/>
                <a:gd name="f19" fmla="val 135"/>
                <a:gd name="f20" fmla="val 41"/>
                <a:gd name="f21" fmla="val 140"/>
                <a:gd name="f22" fmla="val 34"/>
                <a:gd name="f23" fmla="val 127"/>
                <a:gd name="f24" fmla="val 28"/>
                <a:gd name="f25" fmla="val 115"/>
                <a:gd name="f26" fmla="val 22"/>
                <a:gd name="f27" fmla="val 103"/>
                <a:gd name="f28" fmla="val 18"/>
                <a:gd name="f29" fmla="val 93"/>
                <a:gd name="f30" fmla="val 14"/>
                <a:gd name="f31" fmla="val 80"/>
                <a:gd name="f32" fmla="val 11"/>
                <a:gd name="f33" fmla="val 68"/>
                <a:gd name="f34" fmla="val 5"/>
                <a:gd name="f35" fmla="val 39"/>
                <a:gd name="f36" fmla="val 2"/>
                <a:gd name="f37" fmla="val 36"/>
                <a:gd name="f38" fmla="val 31"/>
                <a:gd name="f39" fmla="val 27"/>
                <a:gd name="f40" fmla="val 3"/>
                <a:gd name="f41" fmla="val 15"/>
                <a:gd name="f42" fmla="val 6"/>
                <a:gd name="f43" fmla="val 8"/>
                <a:gd name="f44" fmla="val 12"/>
                <a:gd name="f45" fmla="val 9"/>
                <a:gd name="f46" fmla="val 21"/>
                <a:gd name="f47" fmla="val 25"/>
                <a:gd name="f48" fmla="val 47"/>
                <a:gd name="f49" fmla="val 33"/>
                <a:gd name="f50" fmla="val 71"/>
                <a:gd name="f51" fmla="val 37"/>
                <a:gd name="f52" fmla="val 83"/>
                <a:gd name="f53" fmla="+- 0 0 -90"/>
                <a:gd name="f54" fmla="*/ f3 1 62"/>
                <a:gd name="f55" fmla="*/ f4 1 147"/>
                <a:gd name="f56" fmla="+- f7 0 f5"/>
                <a:gd name="f57" fmla="+- f6 0 f5"/>
                <a:gd name="f58" fmla="*/ f53 f0 1"/>
                <a:gd name="f59" fmla="*/ f57 1 62"/>
                <a:gd name="f60" fmla="*/ f56 1 147"/>
                <a:gd name="f61" fmla="*/ 44 f57 1"/>
                <a:gd name="f62" fmla="*/ 94 f56 1"/>
                <a:gd name="f63" fmla="*/ 53 f57 1"/>
                <a:gd name="f64" fmla="*/ 106 f56 1"/>
                <a:gd name="f65" fmla="*/ 61 f57 1"/>
                <a:gd name="f66" fmla="*/ 118 f56 1"/>
                <a:gd name="f67" fmla="*/ 124 f56 1"/>
                <a:gd name="f68" fmla="*/ 62 f57 1"/>
                <a:gd name="f69" fmla="*/ 131 f56 1"/>
                <a:gd name="f70" fmla="*/ 59 f57 1"/>
                <a:gd name="f71" fmla="*/ 138 f56 1"/>
                <a:gd name="f72" fmla="*/ 55 f57 1"/>
                <a:gd name="f73" fmla="*/ 147 f56 1"/>
                <a:gd name="f74" fmla="*/ 135 f56 1"/>
                <a:gd name="f75" fmla="*/ 41 f57 1"/>
                <a:gd name="f76" fmla="*/ 140 f56 1"/>
                <a:gd name="f77" fmla="*/ 34 f57 1"/>
                <a:gd name="f78" fmla="*/ 127 f56 1"/>
                <a:gd name="f79" fmla="*/ 28 f57 1"/>
                <a:gd name="f80" fmla="*/ 115 f56 1"/>
                <a:gd name="f81" fmla="*/ 22 f57 1"/>
                <a:gd name="f82" fmla="*/ 103 f56 1"/>
                <a:gd name="f83" fmla="*/ 18 f57 1"/>
                <a:gd name="f84" fmla="*/ 93 f56 1"/>
                <a:gd name="f85" fmla="*/ 14 f57 1"/>
                <a:gd name="f86" fmla="*/ 80 f56 1"/>
                <a:gd name="f87" fmla="*/ 11 f57 1"/>
                <a:gd name="f88" fmla="*/ 68 f56 1"/>
                <a:gd name="f89" fmla="*/ 55 f56 1"/>
                <a:gd name="f90" fmla="*/ 41 f56 1"/>
                <a:gd name="f91" fmla="*/ 5 f57 1"/>
                <a:gd name="f92" fmla="*/ 39 f56 1"/>
                <a:gd name="f93" fmla="*/ 2 f57 1"/>
                <a:gd name="f94" fmla="*/ 36 f56 1"/>
                <a:gd name="f95" fmla="*/ 0 f57 1"/>
                <a:gd name="f96" fmla="*/ 31 f56 1"/>
                <a:gd name="f97" fmla="*/ 27 f56 1"/>
                <a:gd name="f98" fmla="*/ 3 f57 1"/>
                <a:gd name="f99" fmla="*/ 15 f56 1"/>
                <a:gd name="f100" fmla="*/ 6 f57 1"/>
                <a:gd name="f101" fmla="*/ 8 f56 1"/>
                <a:gd name="f102" fmla="*/ 0 f56 1"/>
                <a:gd name="f103" fmla="*/ 12 f57 1"/>
                <a:gd name="f104" fmla="*/ 9 f56 1"/>
                <a:gd name="f105" fmla="*/ 21 f56 1"/>
                <a:gd name="f106" fmla="*/ 21 f57 1"/>
                <a:gd name="f107" fmla="*/ 34 f56 1"/>
                <a:gd name="f108" fmla="*/ 25 f57 1"/>
                <a:gd name="f109" fmla="*/ 47 f56 1"/>
                <a:gd name="f110" fmla="*/ 59 f56 1"/>
                <a:gd name="f111" fmla="*/ 33 f57 1"/>
                <a:gd name="f112" fmla="*/ 71 f56 1"/>
                <a:gd name="f113" fmla="*/ 37 f57 1"/>
                <a:gd name="f114" fmla="*/ 83 f56 1"/>
                <a:gd name="f115" fmla="*/ f58 1 f2"/>
                <a:gd name="f116" fmla="*/ f61 1 62"/>
                <a:gd name="f117" fmla="*/ f62 1 147"/>
                <a:gd name="f118" fmla="*/ f63 1 62"/>
                <a:gd name="f119" fmla="*/ f64 1 147"/>
                <a:gd name="f120" fmla="*/ f65 1 62"/>
                <a:gd name="f121" fmla="*/ f66 1 147"/>
                <a:gd name="f122" fmla="*/ f67 1 147"/>
                <a:gd name="f123" fmla="*/ f68 1 62"/>
                <a:gd name="f124" fmla="*/ f69 1 147"/>
                <a:gd name="f125" fmla="*/ f70 1 62"/>
                <a:gd name="f126" fmla="*/ f71 1 147"/>
                <a:gd name="f127" fmla="*/ f72 1 62"/>
                <a:gd name="f128" fmla="*/ f73 1 147"/>
                <a:gd name="f129" fmla="*/ f74 1 147"/>
                <a:gd name="f130" fmla="*/ f75 1 62"/>
                <a:gd name="f131" fmla="*/ f76 1 147"/>
                <a:gd name="f132" fmla="*/ f77 1 62"/>
                <a:gd name="f133" fmla="*/ f78 1 147"/>
                <a:gd name="f134" fmla="*/ f79 1 62"/>
                <a:gd name="f135" fmla="*/ f80 1 147"/>
                <a:gd name="f136" fmla="*/ f81 1 62"/>
                <a:gd name="f137" fmla="*/ f82 1 147"/>
                <a:gd name="f138" fmla="*/ f83 1 62"/>
                <a:gd name="f139" fmla="*/ f84 1 147"/>
                <a:gd name="f140" fmla="*/ f85 1 62"/>
                <a:gd name="f141" fmla="*/ f86 1 147"/>
                <a:gd name="f142" fmla="*/ f87 1 62"/>
                <a:gd name="f143" fmla="*/ f88 1 147"/>
                <a:gd name="f144" fmla="*/ f89 1 147"/>
                <a:gd name="f145" fmla="*/ f90 1 147"/>
                <a:gd name="f146" fmla="*/ f91 1 62"/>
                <a:gd name="f147" fmla="*/ f92 1 147"/>
                <a:gd name="f148" fmla="*/ f93 1 62"/>
                <a:gd name="f149" fmla="*/ f94 1 147"/>
                <a:gd name="f150" fmla="*/ f95 1 62"/>
                <a:gd name="f151" fmla="*/ f96 1 147"/>
                <a:gd name="f152" fmla="*/ f97 1 147"/>
                <a:gd name="f153" fmla="*/ f98 1 62"/>
                <a:gd name="f154" fmla="*/ f99 1 147"/>
                <a:gd name="f155" fmla="*/ f100 1 62"/>
                <a:gd name="f156" fmla="*/ f101 1 147"/>
                <a:gd name="f157" fmla="*/ f102 1 147"/>
                <a:gd name="f158" fmla="*/ f103 1 62"/>
                <a:gd name="f159" fmla="*/ f104 1 147"/>
                <a:gd name="f160" fmla="*/ f105 1 147"/>
                <a:gd name="f161" fmla="*/ f106 1 62"/>
                <a:gd name="f162" fmla="*/ f107 1 147"/>
                <a:gd name="f163" fmla="*/ f108 1 62"/>
                <a:gd name="f164" fmla="*/ f109 1 147"/>
                <a:gd name="f165" fmla="*/ f110 1 147"/>
                <a:gd name="f166" fmla="*/ f111 1 62"/>
                <a:gd name="f167" fmla="*/ f112 1 147"/>
                <a:gd name="f168" fmla="*/ f113 1 62"/>
                <a:gd name="f169" fmla="*/ f114 1 147"/>
                <a:gd name="f170" fmla="*/ 0 1 f59"/>
                <a:gd name="f171" fmla="*/ f6 1 f59"/>
                <a:gd name="f172" fmla="*/ 0 1 f60"/>
                <a:gd name="f173" fmla="*/ f7 1 f60"/>
                <a:gd name="f174" fmla="+- f115 0 f1"/>
                <a:gd name="f175" fmla="*/ f116 1 f59"/>
                <a:gd name="f176" fmla="*/ f117 1 f60"/>
                <a:gd name="f177" fmla="*/ f118 1 f59"/>
                <a:gd name="f178" fmla="*/ f119 1 f60"/>
                <a:gd name="f179" fmla="*/ f120 1 f59"/>
                <a:gd name="f180" fmla="*/ f121 1 f60"/>
                <a:gd name="f181" fmla="*/ f122 1 f60"/>
                <a:gd name="f182" fmla="*/ f123 1 f59"/>
                <a:gd name="f183" fmla="*/ f124 1 f60"/>
                <a:gd name="f184" fmla="*/ f125 1 f59"/>
                <a:gd name="f185" fmla="*/ f126 1 f60"/>
                <a:gd name="f186" fmla="*/ f127 1 f59"/>
                <a:gd name="f187" fmla="*/ f128 1 f60"/>
                <a:gd name="f188" fmla="*/ f129 1 f60"/>
                <a:gd name="f189" fmla="*/ f130 1 f59"/>
                <a:gd name="f190" fmla="*/ f131 1 f60"/>
                <a:gd name="f191" fmla="*/ f132 1 f59"/>
                <a:gd name="f192" fmla="*/ f133 1 f60"/>
                <a:gd name="f193" fmla="*/ f134 1 f59"/>
                <a:gd name="f194" fmla="*/ f135 1 f60"/>
                <a:gd name="f195" fmla="*/ f136 1 f59"/>
                <a:gd name="f196" fmla="*/ f137 1 f60"/>
                <a:gd name="f197" fmla="*/ f138 1 f59"/>
                <a:gd name="f198" fmla="*/ f139 1 f60"/>
                <a:gd name="f199" fmla="*/ f140 1 f59"/>
                <a:gd name="f200" fmla="*/ f141 1 f60"/>
                <a:gd name="f201" fmla="*/ f142 1 f59"/>
                <a:gd name="f202" fmla="*/ f143 1 f60"/>
                <a:gd name="f203" fmla="*/ f144 1 f60"/>
                <a:gd name="f204" fmla="*/ f145 1 f60"/>
                <a:gd name="f205" fmla="*/ f146 1 f59"/>
                <a:gd name="f206" fmla="*/ f147 1 f60"/>
                <a:gd name="f207" fmla="*/ f148 1 f59"/>
                <a:gd name="f208" fmla="*/ f149 1 f60"/>
                <a:gd name="f209" fmla="*/ f150 1 f59"/>
                <a:gd name="f210" fmla="*/ f151 1 f60"/>
                <a:gd name="f211" fmla="*/ f152 1 f60"/>
                <a:gd name="f212" fmla="*/ f153 1 f59"/>
                <a:gd name="f213" fmla="*/ f154 1 f60"/>
                <a:gd name="f214" fmla="*/ f155 1 f59"/>
                <a:gd name="f215" fmla="*/ f156 1 f60"/>
                <a:gd name="f216" fmla="*/ f157 1 f60"/>
                <a:gd name="f217" fmla="*/ f158 1 f59"/>
                <a:gd name="f218" fmla="*/ f159 1 f60"/>
                <a:gd name="f219" fmla="*/ f160 1 f60"/>
                <a:gd name="f220" fmla="*/ f161 1 f59"/>
                <a:gd name="f221" fmla="*/ f162 1 f60"/>
                <a:gd name="f222" fmla="*/ f163 1 f59"/>
                <a:gd name="f223" fmla="*/ f164 1 f60"/>
                <a:gd name="f224" fmla="*/ f165 1 f60"/>
                <a:gd name="f225" fmla="*/ f166 1 f59"/>
                <a:gd name="f226" fmla="*/ f167 1 f60"/>
                <a:gd name="f227" fmla="*/ f168 1 f59"/>
                <a:gd name="f228" fmla="*/ f169 1 f60"/>
                <a:gd name="f229" fmla="*/ f170 f54 1"/>
                <a:gd name="f230" fmla="*/ f171 f54 1"/>
                <a:gd name="f231" fmla="*/ f173 f55 1"/>
                <a:gd name="f232" fmla="*/ f172 f55 1"/>
                <a:gd name="f233" fmla="*/ f175 f54 1"/>
                <a:gd name="f234" fmla="*/ f176 f55 1"/>
                <a:gd name="f235" fmla="*/ f177 f54 1"/>
                <a:gd name="f236" fmla="*/ f178 f55 1"/>
                <a:gd name="f237" fmla="*/ f179 f54 1"/>
                <a:gd name="f238" fmla="*/ f180 f55 1"/>
                <a:gd name="f239" fmla="*/ f181 f55 1"/>
                <a:gd name="f240" fmla="*/ f182 f54 1"/>
                <a:gd name="f241" fmla="*/ f183 f55 1"/>
                <a:gd name="f242" fmla="*/ f184 f54 1"/>
                <a:gd name="f243" fmla="*/ f185 f55 1"/>
                <a:gd name="f244" fmla="*/ f186 f54 1"/>
                <a:gd name="f245" fmla="*/ f187 f55 1"/>
                <a:gd name="f246" fmla="*/ f188 f55 1"/>
                <a:gd name="f247" fmla="*/ f189 f54 1"/>
                <a:gd name="f248" fmla="*/ f190 f55 1"/>
                <a:gd name="f249" fmla="*/ f191 f54 1"/>
                <a:gd name="f250" fmla="*/ f192 f55 1"/>
                <a:gd name="f251" fmla="*/ f193 f54 1"/>
                <a:gd name="f252" fmla="*/ f194 f55 1"/>
                <a:gd name="f253" fmla="*/ f195 f54 1"/>
                <a:gd name="f254" fmla="*/ f196 f55 1"/>
                <a:gd name="f255" fmla="*/ f197 f54 1"/>
                <a:gd name="f256" fmla="*/ f198 f55 1"/>
                <a:gd name="f257" fmla="*/ f199 f54 1"/>
                <a:gd name="f258" fmla="*/ f200 f55 1"/>
                <a:gd name="f259" fmla="*/ f201 f54 1"/>
                <a:gd name="f260" fmla="*/ f202 f55 1"/>
                <a:gd name="f261" fmla="*/ f203 f55 1"/>
                <a:gd name="f262" fmla="*/ f204 f55 1"/>
                <a:gd name="f263" fmla="*/ f205 f54 1"/>
                <a:gd name="f264" fmla="*/ f206 f55 1"/>
                <a:gd name="f265" fmla="*/ f207 f54 1"/>
                <a:gd name="f266" fmla="*/ f208 f55 1"/>
                <a:gd name="f267" fmla="*/ f209 f54 1"/>
                <a:gd name="f268" fmla="*/ f210 f55 1"/>
                <a:gd name="f269" fmla="*/ f211 f55 1"/>
                <a:gd name="f270" fmla="*/ f212 f54 1"/>
                <a:gd name="f271" fmla="*/ f213 f55 1"/>
                <a:gd name="f272" fmla="*/ f214 f54 1"/>
                <a:gd name="f273" fmla="*/ f215 f55 1"/>
                <a:gd name="f274" fmla="*/ f216 f55 1"/>
                <a:gd name="f275" fmla="*/ f217 f54 1"/>
                <a:gd name="f276" fmla="*/ f218 f55 1"/>
                <a:gd name="f277" fmla="*/ f219 f55 1"/>
                <a:gd name="f278" fmla="*/ f220 f54 1"/>
                <a:gd name="f279" fmla="*/ f221 f55 1"/>
                <a:gd name="f280" fmla="*/ f222 f54 1"/>
                <a:gd name="f281" fmla="*/ f223 f55 1"/>
                <a:gd name="f282" fmla="*/ f224 f55 1"/>
                <a:gd name="f283" fmla="*/ f225 f54 1"/>
                <a:gd name="f284" fmla="*/ f226 f55 1"/>
                <a:gd name="f285" fmla="*/ f227 f54 1"/>
                <a:gd name="f286" fmla="*/ f228 f55 1"/>
              </a:gdLst>
              <a:ahLst/>
              <a:cxnLst>
                <a:cxn ang="3cd4">
                  <a:pos x="hc" y="t"/>
                </a:cxn>
                <a:cxn ang="0">
                  <a:pos x="r" y="vc"/>
                </a:cxn>
                <a:cxn ang="cd4">
                  <a:pos x="hc" y="b"/>
                </a:cxn>
                <a:cxn ang="cd2">
                  <a:pos x="l" y="vc"/>
                </a:cxn>
                <a:cxn ang="f174">
                  <a:pos x="f233" y="f234"/>
                </a:cxn>
                <a:cxn ang="f174">
                  <a:pos x="f235" y="f236"/>
                </a:cxn>
                <a:cxn ang="f174">
                  <a:pos x="f237" y="f238"/>
                </a:cxn>
                <a:cxn ang="f174">
                  <a:pos x="f237" y="f239"/>
                </a:cxn>
                <a:cxn ang="f174">
                  <a:pos x="f240" y="f241"/>
                </a:cxn>
                <a:cxn ang="f174">
                  <a:pos x="f242" y="f243"/>
                </a:cxn>
                <a:cxn ang="f174">
                  <a:pos x="f244" y="f245"/>
                </a:cxn>
                <a:cxn ang="f174">
                  <a:pos x="f233" y="f246"/>
                </a:cxn>
                <a:cxn ang="f174">
                  <a:pos x="f247" y="f248"/>
                </a:cxn>
                <a:cxn ang="f174">
                  <a:pos x="f249" y="f250"/>
                </a:cxn>
                <a:cxn ang="f174">
                  <a:pos x="f251" y="f252"/>
                </a:cxn>
                <a:cxn ang="f174">
                  <a:pos x="f253" y="f254"/>
                </a:cxn>
                <a:cxn ang="f174">
                  <a:pos x="f255" y="f256"/>
                </a:cxn>
                <a:cxn ang="f174">
                  <a:pos x="f257" y="f258"/>
                </a:cxn>
                <a:cxn ang="f174">
                  <a:pos x="f259" y="f260"/>
                </a:cxn>
                <a:cxn ang="f174">
                  <a:pos x="f259" y="f261"/>
                </a:cxn>
                <a:cxn ang="f174">
                  <a:pos x="f257" y="f262"/>
                </a:cxn>
                <a:cxn ang="f174">
                  <a:pos x="f263" y="f264"/>
                </a:cxn>
                <a:cxn ang="f174">
                  <a:pos x="f265" y="f266"/>
                </a:cxn>
                <a:cxn ang="f174">
                  <a:pos x="f267" y="f268"/>
                </a:cxn>
                <a:cxn ang="f174">
                  <a:pos x="f267" y="f269"/>
                </a:cxn>
                <a:cxn ang="f174">
                  <a:pos x="f270" y="f271"/>
                </a:cxn>
                <a:cxn ang="f174">
                  <a:pos x="f272" y="f273"/>
                </a:cxn>
                <a:cxn ang="f174">
                  <a:pos x="f272" y="f274"/>
                </a:cxn>
                <a:cxn ang="f174">
                  <a:pos x="f275" y="f276"/>
                </a:cxn>
                <a:cxn ang="f174">
                  <a:pos x="f255" y="f277"/>
                </a:cxn>
                <a:cxn ang="f174">
                  <a:pos x="f278" y="f279"/>
                </a:cxn>
                <a:cxn ang="f174">
                  <a:pos x="f280" y="f281"/>
                </a:cxn>
                <a:cxn ang="f174">
                  <a:pos x="f251" y="f282"/>
                </a:cxn>
                <a:cxn ang="f174">
                  <a:pos x="f283" y="f284"/>
                </a:cxn>
                <a:cxn ang="f174">
                  <a:pos x="f285" y="f286"/>
                </a:cxn>
                <a:cxn ang="f174">
                  <a:pos x="f233" y="f234"/>
                </a:cxn>
              </a:cxnLst>
              <a:rect l="f229" t="f232" r="f230" b="f231"/>
              <a:pathLst>
                <a:path w="62" h="147">
                  <a:moveTo>
                    <a:pt x="f8" y="f9"/>
                  </a:moveTo>
                  <a:lnTo>
                    <a:pt x="f10" y="f11"/>
                  </a:lnTo>
                  <a:lnTo>
                    <a:pt x="f12" y="f13"/>
                  </a:lnTo>
                  <a:lnTo>
                    <a:pt x="f12" y="f14"/>
                  </a:lnTo>
                  <a:lnTo>
                    <a:pt x="f6" y="f15"/>
                  </a:lnTo>
                  <a:lnTo>
                    <a:pt x="f16" y="f17"/>
                  </a:lnTo>
                  <a:lnTo>
                    <a:pt x="f18" y="f7"/>
                  </a:lnTo>
                  <a:lnTo>
                    <a:pt x="f8" y="f19"/>
                  </a:lnTo>
                  <a:lnTo>
                    <a:pt x="f20" y="f21"/>
                  </a:lnTo>
                  <a:lnTo>
                    <a:pt x="f22" y="f23"/>
                  </a:lnTo>
                  <a:lnTo>
                    <a:pt x="f24" y="f25"/>
                  </a:lnTo>
                  <a:lnTo>
                    <a:pt x="f26" y="f27"/>
                  </a:lnTo>
                  <a:lnTo>
                    <a:pt x="f28" y="f29"/>
                  </a:lnTo>
                  <a:lnTo>
                    <a:pt x="f30" y="f31"/>
                  </a:lnTo>
                  <a:lnTo>
                    <a:pt x="f32" y="f33"/>
                  </a:lnTo>
                  <a:lnTo>
                    <a:pt x="f32" y="f18"/>
                  </a:lnTo>
                  <a:lnTo>
                    <a:pt x="f30" y="f20"/>
                  </a:lnTo>
                  <a:lnTo>
                    <a:pt x="f34" y="f35"/>
                  </a:lnTo>
                  <a:lnTo>
                    <a:pt x="f36" y="f37"/>
                  </a:lnTo>
                  <a:lnTo>
                    <a:pt x="f5" y="f38"/>
                  </a:lnTo>
                  <a:lnTo>
                    <a:pt x="f5" y="f39"/>
                  </a:lnTo>
                  <a:lnTo>
                    <a:pt x="f40" y="f41"/>
                  </a:lnTo>
                  <a:lnTo>
                    <a:pt x="f42" y="f43"/>
                  </a:lnTo>
                  <a:lnTo>
                    <a:pt x="f42" y="f5"/>
                  </a:lnTo>
                  <a:lnTo>
                    <a:pt x="f44" y="f45"/>
                  </a:lnTo>
                  <a:lnTo>
                    <a:pt x="f28" y="f46"/>
                  </a:lnTo>
                  <a:lnTo>
                    <a:pt x="f46" y="f22"/>
                  </a:lnTo>
                  <a:lnTo>
                    <a:pt x="f47" y="f48"/>
                  </a:lnTo>
                  <a:lnTo>
                    <a:pt x="f24" y="f16"/>
                  </a:lnTo>
                  <a:lnTo>
                    <a:pt x="f49" y="f50"/>
                  </a:lnTo>
                  <a:lnTo>
                    <a:pt x="f51" y="f52"/>
                  </a:lnTo>
                  <a:lnTo>
                    <a:pt x="f8" y="f9"/>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3" name="Freeform 21">
              <a:extLst>
                <a:ext uri="{FF2B5EF4-FFF2-40B4-BE49-F238E27FC236}">
                  <a16:creationId xmlns:a16="http://schemas.microsoft.com/office/drawing/2014/main" id="{24326983-9832-46D9-AEB0-9518EA82E9C3}"/>
                </a:ext>
              </a:extLst>
            </p:cNvPr>
            <p:cNvSpPr/>
            <p:nvPr/>
          </p:nvSpPr>
          <p:spPr>
            <a:xfrm>
              <a:off x="6716716" y="3800475"/>
              <a:ext cx="98426" cy="117472"/>
            </a:xfrm>
            <a:custGeom>
              <a:avLst/>
              <a:gdLst>
                <a:gd name="f0" fmla="val 10800000"/>
                <a:gd name="f1" fmla="val 5400000"/>
                <a:gd name="f2" fmla="val 180"/>
                <a:gd name="f3" fmla="val w"/>
                <a:gd name="f4" fmla="val h"/>
                <a:gd name="f5" fmla="val 0"/>
                <a:gd name="f6" fmla="val 186"/>
                <a:gd name="f7" fmla="val 223"/>
                <a:gd name="f8" fmla="val 139"/>
                <a:gd name="f9" fmla="val 151"/>
                <a:gd name="f10" fmla="val 174"/>
                <a:gd name="f11" fmla="val 162"/>
                <a:gd name="f12" fmla="val 169"/>
                <a:gd name="f13" fmla="val 163"/>
                <a:gd name="f14" fmla="val 154"/>
                <a:gd name="f15" fmla="val 196"/>
                <a:gd name="f16" fmla="val 147"/>
                <a:gd name="f17" fmla="val 207"/>
                <a:gd name="f18" fmla="val 136"/>
                <a:gd name="f19" fmla="val 214"/>
                <a:gd name="f20" fmla="val 126"/>
                <a:gd name="f21" fmla="val 110"/>
                <a:gd name="f22" fmla="val 95"/>
                <a:gd name="f23" fmla="val 79"/>
                <a:gd name="f24" fmla="val 66"/>
                <a:gd name="f25" fmla="val 50"/>
                <a:gd name="f26" fmla="val 218"/>
                <a:gd name="f27" fmla="val 38"/>
                <a:gd name="f28" fmla="val 26"/>
                <a:gd name="f29" fmla="val 205"/>
                <a:gd name="f30" fmla="val 19"/>
                <a:gd name="f31" fmla="val 195"/>
                <a:gd name="f32" fmla="val 9"/>
                <a:gd name="f33" fmla="val 3"/>
                <a:gd name="f34" fmla="val 155"/>
                <a:gd name="f35" fmla="val 1"/>
                <a:gd name="f36" fmla="val 117"/>
                <a:gd name="f37" fmla="val 96"/>
                <a:gd name="f38" fmla="val 7"/>
                <a:gd name="f39" fmla="val 77"/>
                <a:gd name="f40" fmla="val 13"/>
                <a:gd name="f41" fmla="val 58"/>
                <a:gd name="f42" fmla="val 22"/>
                <a:gd name="f43" fmla="val 42"/>
                <a:gd name="f44" fmla="val 31"/>
                <a:gd name="f45" fmla="val 27"/>
                <a:gd name="f46" fmla="val 44"/>
                <a:gd name="f47" fmla="val 16"/>
                <a:gd name="f48" fmla="val 57"/>
                <a:gd name="f49" fmla="val 5"/>
                <a:gd name="f50" fmla="val 70"/>
                <a:gd name="f51" fmla="val 94"/>
                <a:gd name="f52" fmla="val 4"/>
                <a:gd name="f53" fmla="val 113"/>
                <a:gd name="f54" fmla="val 17"/>
                <a:gd name="f55" fmla="val 127"/>
                <a:gd name="f56" fmla="val 33"/>
                <a:gd name="f57" fmla="val 141"/>
                <a:gd name="f58" fmla="val 54"/>
                <a:gd name="f59" fmla="val 76"/>
                <a:gd name="f60" fmla="val 161"/>
                <a:gd name="f61" fmla="val 98"/>
                <a:gd name="f62" fmla="val 172"/>
                <a:gd name="f63" fmla="val 118"/>
                <a:gd name="f64" fmla="+- 0 0 -90"/>
                <a:gd name="f65" fmla="*/ f3 1 186"/>
                <a:gd name="f66" fmla="*/ f4 1 223"/>
                <a:gd name="f67" fmla="+- f7 0 f5"/>
                <a:gd name="f68" fmla="+- f6 0 f5"/>
                <a:gd name="f69" fmla="*/ f64 f0 1"/>
                <a:gd name="f70" fmla="*/ f68 1 186"/>
                <a:gd name="f71" fmla="*/ f67 1 223"/>
                <a:gd name="f72" fmla="*/ 186 f68 1"/>
                <a:gd name="f73" fmla="*/ 139 f67 1"/>
                <a:gd name="f74" fmla="*/ 180 f68 1"/>
                <a:gd name="f75" fmla="*/ 151 f67 1"/>
                <a:gd name="f76" fmla="*/ 174 f68 1"/>
                <a:gd name="f77" fmla="*/ 162 f67 1"/>
                <a:gd name="f78" fmla="*/ 169 f68 1"/>
                <a:gd name="f79" fmla="*/ 174 f67 1"/>
                <a:gd name="f80" fmla="*/ 163 f68 1"/>
                <a:gd name="f81" fmla="*/ 186 f67 1"/>
                <a:gd name="f82" fmla="*/ 154 f68 1"/>
                <a:gd name="f83" fmla="*/ 196 f67 1"/>
                <a:gd name="f84" fmla="*/ 147 f68 1"/>
                <a:gd name="f85" fmla="*/ 207 f67 1"/>
                <a:gd name="f86" fmla="*/ 136 f68 1"/>
                <a:gd name="f87" fmla="*/ 214 f67 1"/>
                <a:gd name="f88" fmla="*/ 126 f68 1"/>
                <a:gd name="f89" fmla="*/ 223 f67 1"/>
                <a:gd name="f90" fmla="*/ 110 f68 1"/>
                <a:gd name="f91" fmla="*/ 95 f68 1"/>
                <a:gd name="f92" fmla="*/ 79 f68 1"/>
                <a:gd name="f93" fmla="*/ 66 f68 1"/>
                <a:gd name="f94" fmla="*/ 50 f68 1"/>
                <a:gd name="f95" fmla="*/ 218 f67 1"/>
                <a:gd name="f96" fmla="*/ 38 f68 1"/>
                <a:gd name="f97" fmla="*/ 26 f68 1"/>
                <a:gd name="f98" fmla="*/ 205 f67 1"/>
                <a:gd name="f99" fmla="*/ 19 f68 1"/>
                <a:gd name="f100" fmla="*/ 195 f67 1"/>
                <a:gd name="f101" fmla="*/ 9 f68 1"/>
                <a:gd name="f102" fmla="*/ 3 f68 1"/>
                <a:gd name="f103" fmla="*/ 155 f67 1"/>
                <a:gd name="f104" fmla="*/ 0 f68 1"/>
                <a:gd name="f105" fmla="*/ 136 f67 1"/>
                <a:gd name="f106" fmla="*/ 1 f68 1"/>
                <a:gd name="f107" fmla="*/ 117 f67 1"/>
                <a:gd name="f108" fmla="*/ 96 f67 1"/>
                <a:gd name="f109" fmla="*/ 7 f68 1"/>
                <a:gd name="f110" fmla="*/ 77 f67 1"/>
                <a:gd name="f111" fmla="*/ 13 f68 1"/>
                <a:gd name="f112" fmla="*/ 58 f67 1"/>
                <a:gd name="f113" fmla="*/ 22 f68 1"/>
                <a:gd name="f114" fmla="*/ 42 f67 1"/>
                <a:gd name="f115" fmla="*/ 31 f68 1"/>
                <a:gd name="f116" fmla="*/ 27 f67 1"/>
                <a:gd name="f117" fmla="*/ 44 f68 1"/>
                <a:gd name="f118" fmla="*/ 16 f67 1"/>
                <a:gd name="f119" fmla="*/ 57 f68 1"/>
                <a:gd name="f120" fmla="*/ 5 f67 1"/>
                <a:gd name="f121" fmla="*/ 70 f68 1"/>
                <a:gd name="f122" fmla="*/ 0 f67 1"/>
                <a:gd name="f123" fmla="*/ 94 f68 1"/>
                <a:gd name="f124" fmla="*/ 4 f67 1"/>
                <a:gd name="f125" fmla="*/ 113 f68 1"/>
                <a:gd name="f126" fmla="*/ 17 f67 1"/>
                <a:gd name="f127" fmla="*/ 127 f68 1"/>
                <a:gd name="f128" fmla="*/ 33 f67 1"/>
                <a:gd name="f129" fmla="*/ 141 f68 1"/>
                <a:gd name="f130" fmla="*/ 54 f67 1"/>
                <a:gd name="f131" fmla="*/ 151 f68 1"/>
                <a:gd name="f132" fmla="*/ 76 f67 1"/>
                <a:gd name="f133" fmla="*/ 161 f68 1"/>
                <a:gd name="f134" fmla="*/ 98 f67 1"/>
                <a:gd name="f135" fmla="*/ 172 f68 1"/>
                <a:gd name="f136" fmla="*/ 118 f67 1"/>
                <a:gd name="f137" fmla="*/ f69 1 f2"/>
                <a:gd name="f138" fmla="*/ f72 1 186"/>
                <a:gd name="f139" fmla="*/ f73 1 223"/>
                <a:gd name="f140" fmla="*/ f74 1 186"/>
                <a:gd name="f141" fmla="*/ f75 1 223"/>
                <a:gd name="f142" fmla="*/ f76 1 186"/>
                <a:gd name="f143" fmla="*/ f77 1 223"/>
                <a:gd name="f144" fmla="*/ f78 1 186"/>
                <a:gd name="f145" fmla="*/ f79 1 223"/>
                <a:gd name="f146" fmla="*/ f80 1 186"/>
                <a:gd name="f147" fmla="*/ f81 1 223"/>
                <a:gd name="f148" fmla="*/ f82 1 186"/>
                <a:gd name="f149" fmla="*/ f83 1 223"/>
                <a:gd name="f150" fmla="*/ f84 1 186"/>
                <a:gd name="f151" fmla="*/ f85 1 223"/>
                <a:gd name="f152" fmla="*/ f86 1 186"/>
                <a:gd name="f153" fmla="*/ f87 1 223"/>
                <a:gd name="f154" fmla="*/ f88 1 186"/>
                <a:gd name="f155" fmla="*/ f89 1 223"/>
                <a:gd name="f156" fmla="*/ f90 1 186"/>
                <a:gd name="f157" fmla="*/ f91 1 186"/>
                <a:gd name="f158" fmla="*/ f92 1 186"/>
                <a:gd name="f159" fmla="*/ f93 1 186"/>
                <a:gd name="f160" fmla="*/ f94 1 186"/>
                <a:gd name="f161" fmla="*/ f95 1 223"/>
                <a:gd name="f162" fmla="*/ f96 1 186"/>
                <a:gd name="f163" fmla="*/ f97 1 186"/>
                <a:gd name="f164" fmla="*/ f98 1 223"/>
                <a:gd name="f165" fmla="*/ f99 1 186"/>
                <a:gd name="f166" fmla="*/ f100 1 223"/>
                <a:gd name="f167" fmla="*/ f101 1 186"/>
                <a:gd name="f168" fmla="*/ f102 1 186"/>
                <a:gd name="f169" fmla="*/ f103 1 223"/>
                <a:gd name="f170" fmla="*/ f104 1 186"/>
                <a:gd name="f171" fmla="*/ f105 1 223"/>
                <a:gd name="f172" fmla="*/ f106 1 186"/>
                <a:gd name="f173" fmla="*/ f107 1 223"/>
                <a:gd name="f174" fmla="*/ f108 1 223"/>
                <a:gd name="f175" fmla="*/ f109 1 186"/>
                <a:gd name="f176" fmla="*/ f110 1 223"/>
                <a:gd name="f177" fmla="*/ f111 1 186"/>
                <a:gd name="f178" fmla="*/ f112 1 223"/>
                <a:gd name="f179" fmla="*/ f113 1 186"/>
                <a:gd name="f180" fmla="*/ f114 1 223"/>
                <a:gd name="f181" fmla="*/ f115 1 186"/>
                <a:gd name="f182" fmla="*/ f116 1 223"/>
                <a:gd name="f183" fmla="*/ f117 1 186"/>
                <a:gd name="f184" fmla="*/ f118 1 223"/>
                <a:gd name="f185" fmla="*/ f119 1 186"/>
                <a:gd name="f186" fmla="*/ f120 1 223"/>
                <a:gd name="f187" fmla="*/ f121 1 186"/>
                <a:gd name="f188" fmla="*/ f122 1 223"/>
                <a:gd name="f189" fmla="*/ f123 1 186"/>
                <a:gd name="f190" fmla="*/ f124 1 223"/>
                <a:gd name="f191" fmla="*/ f125 1 186"/>
                <a:gd name="f192" fmla="*/ f126 1 223"/>
                <a:gd name="f193" fmla="*/ f127 1 186"/>
                <a:gd name="f194" fmla="*/ f128 1 223"/>
                <a:gd name="f195" fmla="*/ f129 1 186"/>
                <a:gd name="f196" fmla="*/ f130 1 223"/>
                <a:gd name="f197" fmla="*/ f131 1 186"/>
                <a:gd name="f198" fmla="*/ f132 1 223"/>
                <a:gd name="f199" fmla="*/ f133 1 186"/>
                <a:gd name="f200" fmla="*/ f134 1 223"/>
                <a:gd name="f201" fmla="*/ f135 1 186"/>
                <a:gd name="f202" fmla="*/ f136 1 223"/>
                <a:gd name="f203" fmla="*/ 0 1 f70"/>
                <a:gd name="f204" fmla="*/ f6 1 f70"/>
                <a:gd name="f205" fmla="*/ 0 1 f71"/>
                <a:gd name="f206" fmla="*/ f7 1 f71"/>
                <a:gd name="f207" fmla="+- f137 0 f1"/>
                <a:gd name="f208" fmla="*/ f138 1 f70"/>
                <a:gd name="f209" fmla="*/ f139 1 f71"/>
                <a:gd name="f210" fmla="*/ f140 1 f70"/>
                <a:gd name="f211" fmla="*/ f141 1 f71"/>
                <a:gd name="f212" fmla="*/ f142 1 f70"/>
                <a:gd name="f213" fmla="*/ f143 1 f71"/>
                <a:gd name="f214" fmla="*/ f144 1 f70"/>
                <a:gd name="f215" fmla="*/ f145 1 f71"/>
                <a:gd name="f216" fmla="*/ f146 1 f70"/>
                <a:gd name="f217" fmla="*/ f147 1 f71"/>
                <a:gd name="f218" fmla="*/ f148 1 f70"/>
                <a:gd name="f219" fmla="*/ f149 1 f71"/>
                <a:gd name="f220" fmla="*/ f150 1 f70"/>
                <a:gd name="f221" fmla="*/ f151 1 f71"/>
                <a:gd name="f222" fmla="*/ f152 1 f70"/>
                <a:gd name="f223" fmla="*/ f153 1 f71"/>
                <a:gd name="f224" fmla="*/ f154 1 f70"/>
                <a:gd name="f225" fmla="*/ f155 1 f71"/>
                <a:gd name="f226" fmla="*/ f156 1 f70"/>
                <a:gd name="f227" fmla="*/ f157 1 f70"/>
                <a:gd name="f228" fmla="*/ f158 1 f70"/>
                <a:gd name="f229" fmla="*/ f159 1 f70"/>
                <a:gd name="f230" fmla="*/ f160 1 f70"/>
                <a:gd name="f231" fmla="*/ f161 1 f71"/>
                <a:gd name="f232" fmla="*/ f162 1 f70"/>
                <a:gd name="f233" fmla="*/ f163 1 f70"/>
                <a:gd name="f234" fmla="*/ f164 1 f71"/>
                <a:gd name="f235" fmla="*/ f165 1 f70"/>
                <a:gd name="f236" fmla="*/ f166 1 f71"/>
                <a:gd name="f237" fmla="*/ f167 1 f70"/>
                <a:gd name="f238" fmla="*/ f168 1 f70"/>
                <a:gd name="f239" fmla="*/ f169 1 f71"/>
                <a:gd name="f240" fmla="*/ f170 1 f70"/>
                <a:gd name="f241" fmla="*/ f171 1 f71"/>
                <a:gd name="f242" fmla="*/ f172 1 f70"/>
                <a:gd name="f243" fmla="*/ f173 1 f71"/>
                <a:gd name="f244" fmla="*/ f174 1 f71"/>
                <a:gd name="f245" fmla="*/ f175 1 f70"/>
                <a:gd name="f246" fmla="*/ f176 1 f71"/>
                <a:gd name="f247" fmla="*/ f177 1 f70"/>
                <a:gd name="f248" fmla="*/ f178 1 f71"/>
                <a:gd name="f249" fmla="*/ f179 1 f70"/>
                <a:gd name="f250" fmla="*/ f180 1 f71"/>
                <a:gd name="f251" fmla="*/ f181 1 f70"/>
                <a:gd name="f252" fmla="*/ f182 1 f71"/>
                <a:gd name="f253" fmla="*/ f183 1 f70"/>
                <a:gd name="f254" fmla="*/ f184 1 f71"/>
                <a:gd name="f255" fmla="*/ f185 1 f70"/>
                <a:gd name="f256" fmla="*/ f186 1 f71"/>
                <a:gd name="f257" fmla="*/ f187 1 f70"/>
                <a:gd name="f258" fmla="*/ f188 1 f71"/>
                <a:gd name="f259" fmla="*/ f189 1 f70"/>
                <a:gd name="f260" fmla="*/ f190 1 f71"/>
                <a:gd name="f261" fmla="*/ f191 1 f70"/>
                <a:gd name="f262" fmla="*/ f192 1 f71"/>
                <a:gd name="f263" fmla="*/ f193 1 f70"/>
                <a:gd name="f264" fmla="*/ f194 1 f71"/>
                <a:gd name="f265" fmla="*/ f195 1 f70"/>
                <a:gd name="f266" fmla="*/ f196 1 f71"/>
                <a:gd name="f267" fmla="*/ f197 1 f70"/>
                <a:gd name="f268" fmla="*/ f198 1 f71"/>
                <a:gd name="f269" fmla="*/ f199 1 f70"/>
                <a:gd name="f270" fmla="*/ f200 1 f71"/>
                <a:gd name="f271" fmla="*/ f201 1 f70"/>
                <a:gd name="f272" fmla="*/ f202 1 f71"/>
                <a:gd name="f273" fmla="*/ f203 f65 1"/>
                <a:gd name="f274" fmla="*/ f204 f65 1"/>
                <a:gd name="f275" fmla="*/ f206 f66 1"/>
                <a:gd name="f276" fmla="*/ f205 f66 1"/>
                <a:gd name="f277" fmla="*/ f208 f65 1"/>
                <a:gd name="f278" fmla="*/ f209 f66 1"/>
                <a:gd name="f279" fmla="*/ f210 f65 1"/>
                <a:gd name="f280" fmla="*/ f211 f66 1"/>
                <a:gd name="f281" fmla="*/ f212 f65 1"/>
                <a:gd name="f282" fmla="*/ f213 f66 1"/>
                <a:gd name="f283" fmla="*/ f214 f65 1"/>
                <a:gd name="f284" fmla="*/ f215 f66 1"/>
                <a:gd name="f285" fmla="*/ f216 f65 1"/>
                <a:gd name="f286" fmla="*/ f217 f66 1"/>
                <a:gd name="f287" fmla="*/ f218 f65 1"/>
                <a:gd name="f288" fmla="*/ f219 f66 1"/>
                <a:gd name="f289" fmla="*/ f220 f65 1"/>
                <a:gd name="f290" fmla="*/ f221 f66 1"/>
                <a:gd name="f291" fmla="*/ f222 f65 1"/>
                <a:gd name="f292" fmla="*/ f223 f66 1"/>
                <a:gd name="f293" fmla="*/ f224 f65 1"/>
                <a:gd name="f294" fmla="*/ f225 f66 1"/>
                <a:gd name="f295" fmla="*/ f226 f65 1"/>
                <a:gd name="f296" fmla="*/ f227 f65 1"/>
                <a:gd name="f297" fmla="*/ f228 f65 1"/>
                <a:gd name="f298" fmla="*/ f229 f65 1"/>
                <a:gd name="f299" fmla="*/ f230 f65 1"/>
                <a:gd name="f300" fmla="*/ f231 f66 1"/>
                <a:gd name="f301" fmla="*/ f232 f65 1"/>
                <a:gd name="f302" fmla="*/ f233 f65 1"/>
                <a:gd name="f303" fmla="*/ f234 f66 1"/>
                <a:gd name="f304" fmla="*/ f235 f65 1"/>
                <a:gd name="f305" fmla="*/ f236 f66 1"/>
                <a:gd name="f306" fmla="*/ f237 f65 1"/>
                <a:gd name="f307" fmla="*/ f238 f65 1"/>
                <a:gd name="f308" fmla="*/ f239 f66 1"/>
                <a:gd name="f309" fmla="*/ f240 f65 1"/>
                <a:gd name="f310" fmla="*/ f241 f66 1"/>
                <a:gd name="f311" fmla="*/ f242 f65 1"/>
                <a:gd name="f312" fmla="*/ f243 f66 1"/>
                <a:gd name="f313" fmla="*/ f244 f66 1"/>
                <a:gd name="f314" fmla="*/ f245 f65 1"/>
                <a:gd name="f315" fmla="*/ f246 f66 1"/>
                <a:gd name="f316" fmla="*/ f247 f65 1"/>
                <a:gd name="f317" fmla="*/ f248 f66 1"/>
                <a:gd name="f318" fmla="*/ f249 f65 1"/>
                <a:gd name="f319" fmla="*/ f250 f66 1"/>
                <a:gd name="f320" fmla="*/ f251 f65 1"/>
                <a:gd name="f321" fmla="*/ f252 f66 1"/>
                <a:gd name="f322" fmla="*/ f253 f65 1"/>
                <a:gd name="f323" fmla="*/ f254 f66 1"/>
                <a:gd name="f324" fmla="*/ f255 f65 1"/>
                <a:gd name="f325" fmla="*/ f256 f66 1"/>
                <a:gd name="f326" fmla="*/ f257 f65 1"/>
                <a:gd name="f327" fmla="*/ f258 f66 1"/>
                <a:gd name="f328" fmla="*/ f259 f65 1"/>
                <a:gd name="f329" fmla="*/ f260 f66 1"/>
                <a:gd name="f330" fmla="*/ f261 f65 1"/>
                <a:gd name="f331" fmla="*/ f262 f66 1"/>
                <a:gd name="f332" fmla="*/ f263 f65 1"/>
                <a:gd name="f333" fmla="*/ f264 f66 1"/>
                <a:gd name="f334" fmla="*/ f265 f65 1"/>
                <a:gd name="f335" fmla="*/ f266 f66 1"/>
                <a:gd name="f336" fmla="*/ f267 f65 1"/>
                <a:gd name="f337" fmla="*/ f268 f66 1"/>
                <a:gd name="f338" fmla="*/ f269 f65 1"/>
                <a:gd name="f339" fmla="*/ f270 f66 1"/>
                <a:gd name="f340" fmla="*/ f271 f65 1"/>
                <a:gd name="f341" fmla="*/ f272 f66 1"/>
              </a:gdLst>
              <a:ahLst/>
              <a:cxnLst>
                <a:cxn ang="3cd4">
                  <a:pos x="hc" y="t"/>
                </a:cxn>
                <a:cxn ang="0">
                  <a:pos x="r" y="vc"/>
                </a:cxn>
                <a:cxn ang="cd4">
                  <a:pos x="hc" y="b"/>
                </a:cxn>
                <a:cxn ang="cd2">
                  <a:pos x="l" y="vc"/>
                </a:cxn>
                <a:cxn ang="f207">
                  <a:pos x="f277" y="f278"/>
                </a:cxn>
                <a:cxn ang="f207">
                  <a:pos x="f279" y="f280"/>
                </a:cxn>
                <a:cxn ang="f207">
                  <a:pos x="f281" y="f282"/>
                </a:cxn>
                <a:cxn ang="f207">
                  <a:pos x="f283" y="f284"/>
                </a:cxn>
                <a:cxn ang="f207">
                  <a:pos x="f285" y="f286"/>
                </a:cxn>
                <a:cxn ang="f207">
                  <a:pos x="f287" y="f288"/>
                </a:cxn>
                <a:cxn ang="f207">
                  <a:pos x="f289" y="f290"/>
                </a:cxn>
                <a:cxn ang="f207">
                  <a:pos x="f291" y="f292"/>
                </a:cxn>
                <a:cxn ang="f207">
                  <a:pos x="f293" y="f294"/>
                </a:cxn>
                <a:cxn ang="f207">
                  <a:pos x="f295" y="f294"/>
                </a:cxn>
                <a:cxn ang="f207">
                  <a:pos x="f296" y="f294"/>
                </a:cxn>
                <a:cxn ang="f207">
                  <a:pos x="f297" y="f294"/>
                </a:cxn>
                <a:cxn ang="f207">
                  <a:pos x="f298" y="f294"/>
                </a:cxn>
                <a:cxn ang="f207">
                  <a:pos x="f299" y="f300"/>
                </a:cxn>
                <a:cxn ang="f207">
                  <a:pos x="f301" y="f292"/>
                </a:cxn>
                <a:cxn ang="f207">
                  <a:pos x="f302" y="f303"/>
                </a:cxn>
                <a:cxn ang="f207">
                  <a:pos x="f304" y="f305"/>
                </a:cxn>
                <a:cxn ang="f207">
                  <a:pos x="f306" y="f284"/>
                </a:cxn>
                <a:cxn ang="f207">
                  <a:pos x="f307" y="f308"/>
                </a:cxn>
                <a:cxn ang="f207">
                  <a:pos x="f309" y="f310"/>
                </a:cxn>
                <a:cxn ang="f207">
                  <a:pos x="f311" y="f312"/>
                </a:cxn>
                <a:cxn ang="f207">
                  <a:pos x="f307" y="f313"/>
                </a:cxn>
                <a:cxn ang="f207">
                  <a:pos x="f314" y="f315"/>
                </a:cxn>
                <a:cxn ang="f207">
                  <a:pos x="f316" y="f317"/>
                </a:cxn>
                <a:cxn ang="f207">
                  <a:pos x="f318" y="f319"/>
                </a:cxn>
                <a:cxn ang="f207">
                  <a:pos x="f320" y="f321"/>
                </a:cxn>
                <a:cxn ang="f207">
                  <a:pos x="f322" y="f323"/>
                </a:cxn>
                <a:cxn ang="f207">
                  <a:pos x="f324" y="f325"/>
                </a:cxn>
                <a:cxn ang="f207">
                  <a:pos x="f326" y="f327"/>
                </a:cxn>
                <a:cxn ang="f207">
                  <a:pos x="f328" y="f329"/>
                </a:cxn>
                <a:cxn ang="f207">
                  <a:pos x="f330" y="f331"/>
                </a:cxn>
                <a:cxn ang="f207">
                  <a:pos x="f332" y="f333"/>
                </a:cxn>
                <a:cxn ang="f207">
                  <a:pos x="f334" y="f335"/>
                </a:cxn>
                <a:cxn ang="f207">
                  <a:pos x="f336" y="f337"/>
                </a:cxn>
                <a:cxn ang="f207">
                  <a:pos x="f338" y="f339"/>
                </a:cxn>
                <a:cxn ang="f207">
                  <a:pos x="f340" y="f341"/>
                </a:cxn>
                <a:cxn ang="f207">
                  <a:pos x="f277" y="f278"/>
                </a:cxn>
              </a:cxnLst>
              <a:rect l="f273" t="f276" r="f274" b="f275"/>
              <a:pathLst>
                <a:path w="186" h="223">
                  <a:moveTo>
                    <a:pt x="f6" y="f8"/>
                  </a:moveTo>
                  <a:lnTo>
                    <a:pt x="f2" y="f9"/>
                  </a:lnTo>
                  <a:lnTo>
                    <a:pt x="f10" y="f11"/>
                  </a:lnTo>
                  <a:lnTo>
                    <a:pt x="f12" y="f10"/>
                  </a:lnTo>
                  <a:lnTo>
                    <a:pt x="f13" y="f6"/>
                  </a:lnTo>
                  <a:lnTo>
                    <a:pt x="f14" y="f15"/>
                  </a:lnTo>
                  <a:lnTo>
                    <a:pt x="f16" y="f17"/>
                  </a:lnTo>
                  <a:lnTo>
                    <a:pt x="f18" y="f19"/>
                  </a:lnTo>
                  <a:lnTo>
                    <a:pt x="f20" y="f7"/>
                  </a:lnTo>
                  <a:lnTo>
                    <a:pt x="f21" y="f7"/>
                  </a:lnTo>
                  <a:lnTo>
                    <a:pt x="f22" y="f7"/>
                  </a:lnTo>
                  <a:lnTo>
                    <a:pt x="f23" y="f7"/>
                  </a:lnTo>
                  <a:lnTo>
                    <a:pt x="f24" y="f7"/>
                  </a:lnTo>
                  <a:lnTo>
                    <a:pt x="f25" y="f26"/>
                  </a:lnTo>
                  <a:lnTo>
                    <a:pt x="f27" y="f19"/>
                  </a:lnTo>
                  <a:lnTo>
                    <a:pt x="f28" y="f29"/>
                  </a:lnTo>
                  <a:lnTo>
                    <a:pt x="f30" y="f31"/>
                  </a:lnTo>
                  <a:lnTo>
                    <a:pt x="f32" y="f10"/>
                  </a:lnTo>
                  <a:lnTo>
                    <a:pt x="f33" y="f34"/>
                  </a:lnTo>
                  <a:lnTo>
                    <a:pt x="f5" y="f18"/>
                  </a:lnTo>
                  <a:lnTo>
                    <a:pt x="f35" y="f36"/>
                  </a:lnTo>
                  <a:lnTo>
                    <a:pt x="f33" y="f37"/>
                  </a:lnTo>
                  <a:lnTo>
                    <a:pt x="f38" y="f39"/>
                  </a:lnTo>
                  <a:lnTo>
                    <a:pt x="f40" y="f41"/>
                  </a:lnTo>
                  <a:lnTo>
                    <a:pt x="f42" y="f43"/>
                  </a:lnTo>
                  <a:lnTo>
                    <a:pt x="f44" y="f45"/>
                  </a:lnTo>
                  <a:lnTo>
                    <a:pt x="f46" y="f47"/>
                  </a:lnTo>
                  <a:lnTo>
                    <a:pt x="f48" y="f49"/>
                  </a:lnTo>
                  <a:lnTo>
                    <a:pt x="f50" y="f5"/>
                  </a:lnTo>
                  <a:lnTo>
                    <a:pt x="f51" y="f52"/>
                  </a:lnTo>
                  <a:lnTo>
                    <a:pt x="f53" y="f54"/>
                  </a:lnTo>
                  <a:lnTo>
                    <a:pt x="f55" y="f56"/>
                  </a:lnTo>
                  <a:lnTo>
                    <a:pt x="f57" y="f58"/>
                  </a:lnTo>
                  <a:lnTo>
                    <a:pt x="f9" y="f59"/>
                  </a:lnTo>
                  <a:lnTo>
                    <a:pt x="f60" y="f61"/>
                  </a:lnTo>
                  <a:lnTo>
                    <a:pt x="f62" y="f63"/>
                  </a:lnTo>
                  <a:lnTo>
                    <a:pt x="f6" y="f8"/>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4" name="Freeform 22">
              <a:extLst>
                <a:ext uri="{FF2B5EF4-FFF2-40B4-BE49-F238E27FC236}">
                  <a16:creationId xmlns:a16="http://schemas.microsoft.com/office/drawing/2014/main" id="{6D377A77-55CA-4A0C-8F19-DA2FC1668E95}"/>
                </a:ext>
              </a:extLst>
            </p:cNvPr>
            <p:cNvSpPr/>
            <p:nvPr/>
          </p:nvSpPr>
          <p:spPr>
            <a:xfrm>
              <a:off x="6143625" y="3824285"/>
              <a:ext cx="12701" cy="46040"/>
            </a:xfrm>
            <a:custGeom>
              <a:avLst/>
              <a:gdLst>
                <a:gd name="f0" fmla="val 10800000"/>
                <a:gd name="f1" fmla="val 5400000"/>
                <a:gd name="f2" fmla="val 180"/>
                <a:gd name="f3" fmla="val w"/>
                <a:gd name="f4" fmla="val h"/>
                <a:gd name="f5" fmla="val 0"/>
                <a:gd name="f6" fmla="val 22"/>
                <a:gd name="f7" fmla="val 88"/>
                <a:gd name="f8" fmla="val 4"/>
                <a:gd name="f9" fmla="val 13"/>
                <a:gd name="f10" fmla="val 21"/>
                <a:gd name="f11" fmla="val 32"/>
                <a:gd name="f12" fmla="val 44"/>
                <a:gd name="f13" fmla="val 18"/>
                <a:gd name="f14" fmla="val 54"/>
                <a:gd name="f15" fmla="val 17"/>
                <a:gd name="f16" fmla="val 66"/>
                <a:gd name="f17" fmla="val 15"/>
                <a:gd name="f18" fmla="val 76"/>
                <a:gd name="f19" fmla="val 5"/>
                <a:gd name="f20" fmla="+- 0 0 -90"/>
                <a:gd name="f21" fmla="*/ f3 1 22"/>
                <a:gd name="f22" fmla="*/ f4 1 88"/>
                <a:gd name="f23" fmla="+- f7 0 f5"/>
                <a:gd name="f24" fmla="+- f6 0 f5"/>
                <a:gd name="f25" fmla="*/ f20 f0 1"/>
                <a:gd name="f26" fmla="*/ f24 1 22"/>
                <a:gd name="f27" fmla="*/ f23 1 88"/>
                <a:gd name="f28" fmla="*/ 22 f24 1"/>
                <a:gd name="f29" fmla="*/ 4 f23 1"/>
                <a:gd name="f30" fmla="*/ 13 f23 1"/>
                <a:gd name="f31" fmla="*/ 22 f23 1"/>
                <a:gd name="f32" fmla="*/ 21 f24 1"/>
                <a:gd name="f33" fmla="*/ 32 f23 1"/>
                <a:gd name="f34" fmla="*/ 44 f23 1"/>
                <a:gd name="f35" fmla="*/ 18 f24 1"/>
                <a:gd name="f36" fmla="*/ 54 f23 1"/>
                <a:gd name="f37" fmla="*/ 17 f24 1"/>
                <a:gd name="f38" fmla="*/ 66 f23 1"/>
                <a:gd name="f39" fmla="*/ 15 f24 1"/>
                <a:gd name="f40" fmla="*/ 76 f23 1"/>
                <a:gd name="f41" fmla="*/ 88 f23 1"/>
                <a:gd name="f42" fmla="*/ 5 f24 1"/>
                <a:gd name="f43" fmla="*/ 0 f24 1"/>
                <a:gd name="f44" fmla="*/ 0 f23 1"/>
                <a:gd name="f45" fmla="*/ f25 1 f2"/>
                <a:gd name="f46" fmla="*/ f28 1 22"/>
                <a:gd name="f47" fmla="*/ f29 1 88"/>
                <a:gd name="f48" fmla="*/ f30 1 88"/>
                <a:gd name="f49" fmla="*/ f31 1 88"/>
                <a:gd name="f50" fmla="*/ f32 1 22"/>
                <a:gd name="f51" fmla="*/ f33 1 88"/>
                <a:gd name="f52" fmla="*/ f34 1 88"/>
                <a:gd name="f53" fmla="*/ f35 1 22"/>
                <a:gd name="f54" fmla="*/ f36 1 88"/>
                <a:gd name="f55" fmla="*/ f37 1 22"/>
                <a:gd name="f56" fmla="*/ f38 1 88"/>
                <a:gd name="f57" fmla="*/ f39 1 22"/>
                <a:gd name="f58" fmla="*/ f40 1 88"/>
                <a:gd name="f59" fmla="*/ f41 1 88"/>
                <a:gd name="f60" fmla="*/ f42 1 22"/>
                <a:gd name="f61" fmla="*/ f43 1 22"/>
                <a:gd name="f62" fmla="*/ f44 1 88"/>
                <a:gd name="f63" fmla="*/ 0 1 f26"/>
                <a:gd name="f64" fmla="*/ f6 1 f26"/>
                <a:gd name="f65" fmla="*/ 0 1 f27"/>
                <a:gd name="f66" fmla="*/ f7 1 f27"/>
                <a:gd name="f67" fmla="+- f45 0 f1"/>
                <a:gd name="f68" fmla="*/ f46 1 f26"/>
                <a:gd name="f69" fmla="*/ f47 1 f27"/>
                <a:gd name="f70" fmla="*/ f48 1 f27"/>
                <a:gd name="f71" fmla="*/ f49 1 f27"/>
                <a:gd name="f72" fmla="*/ f50 1 f26"/>
                <a:gd name="f73" fmla="*/ f51 1 f27"/>
                <a:gd name="f74" fmla="*/ f52 1 f27"/>
                <a:gd name="f75" fmla="*/ f53 1 f26"/>
                <a:gd name="f76" fmla="*/ f54 1 f27"/>
                <a:gd name="f77" fmla="*/ f55 1 f26"/>
                <a:gd name="f78" fmla="*/ f56 1 f27"/>
                <a:gd name="f79" fmla="*/ f57 1 f26"/>
                <a:gd name="f80" fmla="*/ f58 1 f27"/>
                <a:gd name="f81" fmla="*/ f59 1 f27"/>
                <a:gd name="f82" fmla="*/ f60 1 f26"/>
                <a:gd name="f83" fmla="*/ f61 1 f26"/>
                <a:gd name="f84" fmla="*/ f62 1 f27"/>
                <a:gd name="f85" fmla="*/ f63 f21 1"/>
                <a:gd name="f86" fmla="*/ f64 f21 1"/>
                <a:gd name="f87" fmla="*/ f66 f22 1"/>
                <a:gd name="f88" fmla="*/ f65 f22 1"/>
                <a:gd name="f89" fmla="*/ f68 f21 1"/>
                <a:gd name="f90" fmla="*/ f69 f22 1"/>
                <a:gd name="f91" fmla="*/ f70 f22 1"/>
                <a:gd name="f92" fmla="*/ f71 f22 1"/>
                <a:gd name="f93" fmla="*/ f72 f21 1"/>
                <a:gd name="f94" fmla="*/ f73 f22 1"/>
                <a:gd name="f95" fmla="*/ f74 f22 1"/>
                <a:gd name="f96" fmla="*/ f75 f21 1"/>
                <a:gd name="f97" fmla="*/ f76 f22 1"/>
                <a:gd name="f98" fmla="*/ f77 f21 1"/>
                <a:gd name="f99" fmla="*/ f78 f22 1"/>
                <a:gd name="f100" fmla="*/ f79 f21 1"/>
                <a:gd name="f101" fmla="*/ f80 f22 1"/>
                <a:gd name="f102" fmla="*/ f81 f22 1"/>
                <a:gd name="f103" fmla="*/ f82 f21 1"/>
                <a:gd name="f104" fmla="*/ f83 f21 1"/>
                <a:gd name="f105" fmla="*/ f84 f22 1"/>
              </a:gdLst>
              <a:ahLst/>
              <a:cxnLst>
                <a:cxn ang="3cd4">
                  <a:pos x="hc" y="t"/>
                </a:cxn>
                <a:cxn ang="0">
                  <a:pos x="r" y="vc"/>
                </a:cxn>
                <a:cxn ang="cd4">
                  <a:pos x="hc" y="b"/>
                </a:cxn>
                <a:cxn ang="cd2">
                  <a:pos x="l" y="vc"/>
                </a:cxn>
                <a:cxn ang="f67">
                  <a:pos x="f89" y="f90"/>
                </a:cxn>
                <a:cxn ang="f67">
                  <a:pos x="f89" y="f91"/>
                </a:cxn>
                <a:cxn ang="f67">
                  <a:pos x="f89" y="f92"/>
                </a:cxn>
                <a:cxn ang="f67">
                  <a:pos x="f93" y="f94"/>
                </a:cxn>
                <a:cxn ang="f67">
                  <a:pos x="f93" y="f95"/>
                </a:cxn>
                <a:cxn ang="f67">
                  <a:pos x="f96" y="f97"/>
                </a:cxn>
                <a:cxn ang="f67">
                  <a:pos x="f98" y="f99"/>
                </a:cxn>
                <a:cxn ang="f67">
                  <a:pos x="f100" y="f101"/>
                </a:cxn>
                <a:cxn ang="f67">
                  <a:pos x="f100" y="f102"/>
                </a:cxn>
                <a:cxn ang="f67">
                  <a:pos x="f103" y="f102"/>
                </a:cxn>
                <a:cxn ang="f67">
                  <a:pos x="f104" y="f105"/>
                </a:cxn>
                <a:cxn ang="f67">
                  <a:pos x="f89" y="f90"/>
                </a:cxn>
              </a:cxnLst>
              <a:rect l="f85" t="f88" r="f86" b="f87"/>
              <a:pathLst>
                <a:path w="22" h="88">
                  <a:moveTo>
                    <a:pt x="f6" y="f8"/>
                  </a:moveTo>
                  <a:lnTo>
                    <a:pt x="f6" y="f9"/>
                  </a:lnTo>
                  <a:lnTo>
                    <a:pt x="f6" y="f6"/>
                  </a:lnTo>
                  <a:lnTo>
                    <a:pt x="f10" y="f11"/>
                  </a:lnTo>
                  <a:lnTo>
                    <a:pt x="f10" y="f12"/>
                  </a:lnTo>
                  <a:lnTo>
                    <a:pt x="f13" y="f14"/>
                  </a:lnTo>
                  <a:lnTo>
                    <a:pt x="f15" y="f16"/>
                  </a:lnTo>
                  <a:lnTo>
                    <a:pt x="f17" y="f18"/>
                  </a:lnTo>
                  <a:lnTo>
                    <a:pt x="f17" y="f7"/>
                  </a:lnTo>
                  <a:lnTo>
                    <a:pt x="f19" y="f7"/>
                  </a:lnTo>
                  <a:lnTo>
                    <a:pt x="f5" y="f5"/>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5" name="Freeform 23">
              <a:extLst>
                <a:ext uri="{FF2B5EF4-FFF2-40B4-BE49-F238E27FC236}">
                  <a16:creationId xmlns:a16="http://schemas.microsoft.com/office/drawing/2014/main" id="{1B538303-59CE-4E60-AEF3-7F94B84A5701}"/>
                </a:ext>
              </a:extLst>
            </p:cNvPr>
            <p:cNvSpPr/>
            <p:nvPr/>
          </p:nvSpPr>
          <p:spPr>
            <a:xfrm>
              <a:off x="6621463" y="3827458"/>
              <a:ext cx="65086" cy="103190"/>
            </a:xfrm>
            <a:custGeom>
              <a:avLst/>
              <a:gdLst>
                <a:gd name="f0" fmla="val 10800000"/>
                <a:gd name="f1" fmla="val 5400000"/>
                <a:gd name="f2" fmla="val 180"/>
                <a:gd name="f3" fmla="val w"/>
                <a:gd name="f4" fmla="val h"/>
                <a:gd name="f5" fmla="val 0"/>
                <a:gd name="f6" fmla="val 124"/>
                <a:gd name="f7" fmla="val 197"/>
                <a:gd name="f8" fmla="val 120"/>
                <a:gd name="f9" fmla="val 22"/>
                <a:gd name="f10" fmla="val 123"/>
                <a:gd name="f11" fmla="val 45"/>
                <a:gd name="f12" fmla="val 69"/>
                <a:gd name="f13" fmla="val 122"/>
                <a:gd name="f14" fmla="val 92"/>
                <a:gd name="f15" fmla="val 119"/>
                <a:gd name="f16" fmla="val 116"/>
                <a:gd name="f17" fmla="val 110"/>
                <a:gd name="f18" fmla="val 136"/>
                <a:gd name="f19" fmla="val 101"/>
                <a:gd name="f20" fmla="val 158"/>
                <a:gd name="f21" fmla="val 88"/>
                <a:gd name="f22" fmla="val 178"/>
                <a:gd name="f23" fmla="val 75"/>
                <a:gd name="f24" fmla="val 61"/>
                <a:gd name="f25" fmla="val 194"/>
                <a:gd name="f26" fmla="val 48"/>
                <a:gd name="f27" fmla="val 189"/>
                <a:gd name="f28" fmla="val 36"/>
                <a:gd name="f29" fmla="val 183"/>
                <a:gd name="f30" fmla="val 28"/>
                <a:gd name="f31" fmla="val 19"/>
                <a:gd name="f32" fmla="val 169"/>
                <a:gd name="f33" fmla="val 11"/>
                <a:gd name="f34" fmla="val 160"/>
                <a:gd name="f35" fmla="val 7"/>
                <a:gd name="f36" fmla="val 148"/>
                <a:gd name="f37" fmla="val 6"/>
                <a:gd name="f38" fmla="val 138"/>
                <a:gd name="f39" fmla="val 1"/>
                <a:gd name="f40" fmla="val 109"/>
                <a:gd name="f41" fmla="val 94"/>
                <a:gd name="f42" fmla="val 79"/>
                <a:gd name="f43" fmla="val 65"/>
                <a:gd name="f44" fmla="val 50"/>
                <a:gd name="f45" fmla="val 8"/>
                <a:gd name="f46" fmla="val 37"/>
                <a:gd name="f47" fmla="val 16"/>
                <a:gd name="f48" fmla="val 26"/>
                <a:gd name="f49" fmla="val 23"/>
                <a:gd name="f50" fmla="val 32"/>
                <a:gd name="f51" fmla="val 13"/>
                <a:gd name="f52" fmla="val 42"/>
                <a:gd name="f53" fmla="val 54"/>
                <a:gd name="f54" fmla="val 4"/>
                <a:gd name="f55" fmla="val 64"/>
                <a:gd name="f56" fmla="val 85"/>
                <a:gd name="f57" fmla="val 97"/>
                <a:gd name="f58" fmla="val 102"/>
                <a:gd name="f59" fmla="val 12"/>
                <a:gd name="f60" fmla="val 114"/>
                <a:gd name="f61" fmla="val 18"/>
                <a:gd name="f62" fmla="+- 0 0 -90"/>
                <a:gd name="f63" fmla="*/ f3 1 124"/>
                <a:gd name="f64" fmla="*/ f4 1 197"/>
                <a:gd name="f65" fmla="+- f7 0 f5"/>
                <a:gd name="f66" fmla="+- f6 0 f5"/>
                <a:gd name="f67" fmla="*/ f62 f0 1"/>
                <a:gd name="f68" fmla="*/ f66 1 124"/>
                <a:gd name="f69" fmla="*/ f65 1 197"/>
                <a:gd name="f70" fmla="*/ 120 f66 1"/>
                <a:gd name="f71" fmla="*/ 22 f65 1"/>
                <a:gd name="f72" fmla="*/ 123 f66 1"/>
                <a:gd name="f73" fmla="*/ 45 f65 1"/>
                <a:gd name="f74" fmla="*/ 124 f66 1"/>
                <a:gd name="f75" fmla="*/ 69 f65 1"/>
                <a:gd name="f76" fmla="*/ 122 f66 1"/>
                <a:gd name="f77" fmla="*/ 92 f65 1"/>
                <a:gd name="f78" fmla="*/ 119 f66 1"/>
                <a:gd name="f79" fmla="*/ 116 f65 1"/>
                <a:gd name="f80" fmla="*/ 110 f66 1"/>
                <a:gd name="f81" fmla="*/ 136 f65 1"/>
                <a:gd name="f82" fmla="*/ 101 f66 1"/>
                <a:gd name="f83" fmla="*/ 158 f65 1"/>
                <a:gd name="f84" fmla="*/ 88 f66 1"/>
                <a:gd name="f85" fmla="*/ 178 f65 1"/>
                <a:gd name="f86" fmla="*/ 75 f66 1"/>
                <a:gd name="f87" fmla="*/ 197 f65 1"/>
                <a:gd name="f88" fmla="*/ 61 f66 1"/>
                <a:gd name="f89" fmla="*/ 194 f65 1"/>
                <a:gd name="f90" fmla="*/ 48 f66 1"/>
                <a:gd name="f91" fmla="*/ 189 f65 1"/>
                <a:gd name="f92" fmla="*/ 36 f66 1"/>
                <a:gd name="f93" fmla="*/ 183 f65 1"/>
                <a:gd name="f94" fmla="*/ 28 f66 1"/>
                <a:gd name="f95" fmla="*/ 19 f66 1"/>
                <a:gd name="f96" fmla="*/ 169 f65 1"/>
                <a:gd name="f97" fmla="*/ 11 f66 1"/>
                <a:gd name="f98" fmla="*/ 160 f65 1"/>
                <a:gd name="f99" fmla="*/ 7 f66 1"/>
                <a:gd name="f100" fmla="*/ 148 f65 1"/>
                <a:gd name="f101" fmla="*/ 6 f66 1"/>
                <a:gd name="f102" fmla="*/ 138 f65 1"/>
                <a:gd name="f103" fmla="*/ 1 f66 1"/>
                <a:gd name="f104" fmla="*/ 123 f65 1"/>
                <a:gd name="f105" fmla="*/ 109 f65 1"/>
                <a:gd name="f106" fmla="*/ 0 f66 1"/>
                <a:gd name="f107" fmla="*/ 94 f65 1"/>
                <a:gd name="f108" fmla="*/ 79 f65 1"/>
                <a:gd name="f109" fmla="*/ 65 f65 1"/>
                <a:gd name="f110" fmla="*/ 50 f65 1"/>
                <a:gd name="f111" fmla="*/ 8 f66 1"/>
                <a:gd name="f112" fmla="*/ 37 f65 1"/>
                <a:gd name="f113" fmla="*/ 16 f66 1"/>
                <a:gd name="f114" fmla="*/ 26 f65 1"/>
                <a:gd name="f115" fmla="*/ 23 f66 1"/>
                <a:gd name="f116" fmla="*/ 19 f65 1"/>
                <a:gd name="f117" fmla="*/ 32 f66 1"/>
                <a:gd name="f118" fmla="*/ 13 f65 1"/>
                <a:gd name="f119" fmla="*/ 42 f66 1"/>
                <a:gd name="f120" fmla="*/ 7 f65 1"/>
                <a:gd name="f121" fmla="*/ 54 f66 1"/>
                <a:gd name="f122" fmla="*/ 4 f65 1"/>
                <a:gd name="f123" fmla="*/ 64 f66 1"/>
                <a:gd name="f124" fmla="*/ 0 f65 1"/>
                <a:gd name="f125" fmla="*/ 85 f66 1"/>
                <a:gd name="f126" fmla="*/ 97 f66 1"/>
                <a:gd name="f127" fmla="*/ 102 f66 1"/>
                <a:gd name="f128" fmla="*/ 6 f65 1"/>
                <a:gd name="f129" fmla="*/ 12 f65 1"/>
                <a:gd name="f130" fmla="*/ 114 f66 1"/>
                <a:gd name="f131" fmla="*/ 18 f65 1"/>
                <a:gd name="f132" fmla="*/ f67 1 f2"/>
                <a:gd name="f133" fmla="*/ f70 1 124"/>
                <a:gd name="f134" fmla="*/ f71 1 197"/>
                <a:gd name="f135" fmla="*/ f72 1 124"/>
                <a:gd name="f136" fmla="*/ f73 1 197"/>
                <a:gd name="f137" fmla="*/ f74 1 124"/>
                <a:gd name="f138" fmla="*/ f75 1 197"/>
                <a:gd name="f139" fmla="*/ f76 1 124"/>
                <a:gd name="f140" fmla="*/ f77 1 197"/>
                <a:gd name="f141" fmla="*/ f78 1 124"/>
                <a:gd name="f142" fmla="*/ f79 1 197"/>
                <a:gd name="f143" fmla="*/ f80 1 124"/>
                <a:gd name="f144" fmla="*/ f81 1 197"/>
                <a:gd name="f145" fmla="*/ f82 1 124"/>
                <a:gd name="f146" fmla="*/ f83 1 197"/>
                <a:gd name="f147" fmla="*/ f84 1 124"/>
                <a:gd name="f148" fmla="*/ f85 1 197"/>
                <a:gd name="f149" fmla="*/ f86 1 124"/>
                <a:gd name="f150" fmla="*/ f87 1 197"/>
                <a:gd name="f151" fmla="*/ f88 1 124"/>
                <a:gd name="f152" fmla="*/ f89 1 197"/>
                <a:gd name="f153" fmla="*/ f90 1 124"/>
                <a:gd name="f154" fmla="*/ f91 1 197"/>
                <a:gd name="f155" fmla="*/ f92 1 124"/>
                <a:gd name="f156" fmla="*/ f93 1 197"/>
                <a:gd name="f157" fmla="*/ f94 1 124"/>
                <a:gd name="f158" fmla="*/ f95 1 124"/>
                <a:gd name="f159" fmla="*/ f96 1 197"/>
                <a:gd name="f160" fmla="*/ f97 1 124"/>
                <a:gd name="f161" fmla="*/ f98 1 197"/>
                <a:gd name="f162" fmla="*/ f99 1 124"/>
                <a:gd name="f163" fmla="*/ f100 1 197"/>
                <a:gd name="f164" fmla="*/ f101 1 124"/>
                <a:gd name="f165" fmla="*/ f102 1 197"/>
                <a:gd name="f166" fmla="*/ f103 1 124"/>
                <a:gd name="f167" fmla="*/ f104 1 197"/>
                <a:gd name="f168" fmla="*/ f105 1 197"/>
                <a:gd name="f169" fmla="*/ f106 1 124"/>
                <a:gd name="f170" fmla="*/ f107 1 197"/>
                <a:gd name="f171" fmla="*/ f108 1 197"/>
                <a:gd name="f172" fmla="*/ f109 1 197"/>
                <a:gd name="f173" fmla="*/ f110 1 197"/>
                <a:gd name="f174" fmla="*/ f111 1 124"/>
                <a:gd name="f175" fmla="*/ f112 1 197"/>
                <a:gd name="f176" fmla="*/ f113 1 124"/>
                <a:gd name="f177" fmla="*/ f114 1 197"/>
                <a:gd name="f178" fmla="*/ f115 1 124"/>
                <a:gd name="f179" fmla="*/ f116 1 197"/>
                <a:gd name="f180" fmla="*/ f117 1 124"/>
                <a:gd name="f181" fmla="*/ f118 1 197"/>
                <a:gd name="f182" fmla="*/ f119 1 124"/>
                <a:gd name="f183" fmla="*/ f120 1 197"/>
                <a:gd name="f184" fmla="*/ f121 1 124"/>
                <a:gd name="f185" fmla="*/ f122 1 197"/>
                <a:gd name="f186" fmla="*/ f123 1 124"/>
                <a:gd name="f187" fmla="*/ f124 1 197"/>
                <a:gd name="f188" fmla="*/ f125 1 124"/>
                <a:gd name="f189" fmla="*/ f126 1 124"/>
                <a:gd name="f190" fmla="*/ f127 1 124"/>
                <a:gd name="f191" fmla="*/ f128 1 197"/>
                <a:gd name="f192" fmla="*/ f129 1 197"/>
                <a:gd name="f193" fmla="*/ f130 1 124"/>
                <a:gd name="f194" fmla="*/ f131 1 197"/>
                <a:gd name="f195" fmla="*/ 0 1 f68"/>
                <a:gd name="f196" fmla="*/ f6 1 f68"/>
                <a:gd name="f197" fmla="*/ 0 1 f69"/>
                <a:gd name="f198" fmla="*/ f7 1 f69"/>
                <a:gd name="f199" fmla="+- f132 0 f1"/>
                <a:gd name="f200" fmla="*/ f133 1 f68"/>
                <a:gd name="f201" fmla="*/ f134 1 f69"/>
                <a:gd name="f202" fmla="*/ f135 1 f68"/>
                <a:gd name="f203" fmla="*/ f136 1 f69"/>
                <a:gd name="f204" fmla="*/ f137 1 f68"/>
                <a:gd name="f205" fmla="*/ f138 1 f69"/>
                <a:gd name="f206" fmla="*/ f139 1 f68"/>
                <a:gd name="f207" fmla="*/ f140 1 f69"/>
                <a:gd name="f208" fmla="*/ f141 1 f68"/>
                <a:gd name="f209" fmla="*/ f142 1 f69"/>
                <a:gd name="f210" fmla="*/ f143 1 f68"/>
                <a:gd name="f211" fmla="*/ f144 1 f69"/>
                <a:gd name="f212" fmla="*/ f145 1 f68"/>
                <a:gd name="f213" fmla="*/ f146 1 f69"/>
                <a:gd name="f214" fmla="*/ f147 1 f68"/>
                <a:gd name="f215" fmla="*/ f148 1 f69"/>
                <a:gd name="f216" fmla="*/ f149 1 f68"/>
                <a:gd name="f217" fmla="*/ f150 1 f69"/>
                <a:gd name="f218" fmla="*/ f151 1 f68"/>
                <a:gd name="f219" fmla="*/ f152 1 f69"/>
                <a:gd name="f220" fmla="*/ f153 1 f68"/>
                <a:gd name="f221" fmla="*/ f154 1 f69"/>
                <a:gd name="f222" fmla="*/ f155 1 f68"/>
                <a:gd name="f223" fmla="*/ f156 1 f69"/>
                <a:gd name="f224" fmla="*/ f157 1 f68"/>
                <a:gd name="f225" fmla="*/ f158 1 f68"/>
                <a:gd name="f226" fmla="*/ f159 1 f69"/>
                <a:gd name="f227" fmla="*/ f160 1 f68"/>
                <a:gd name="f228" fmla="*/ f161 1 f69"/>
                <a:gd name="f229" fmla="*/ f162 1 f68"/>
                <a:gd name="f230" fmla="*/ f163 1 f69"/>
                <a:gd name="f231" fmla="*/ f164 1 f68"/>
                <a:gd name="f232" fmla="*/ f165 1 f69"/>
                <a:gd name="f233" fmla="*/ f166 1 f68"/>
                <a:gd name="f234" fmla="*/ f167 1 f69"/>
                <a:gd name="f235" fmla="*/ f168 1 f69"/>
                <a:gd name="f236" fmla="*/ f169 1 f68"/>
                <a:gd name="f237" fmla="*/ f170 1 f69"/>
                <a:gd name="f238" fmla="*/ f171 1 f69"/>
                <a:gd name="f239" fmla="*/ f172 1 f69"/>
                <a:gd name="f240" fmla="*/ f173 1 f69"/>
                <a:gd name="f241" fmla="*/ f174 1 f68"/>
                <a:gd name="f242" fmla="*/ f175 1 f69"/>
                <a:gd name="f243" fmla="*/ f176 1 f68"/>
                <a:gd name="f244" fmla="*/ f177 1 f69"/>
                <a:gd name="f245" fmla="*/ f178 1 f68"/>
                <a:gd name="f246" fmla="*/ f179 1 f69"/>
                <a:gd name="f247" fmla="*/ f180 1 f68"/>
                <a:gd name="f248" fmla="*/ f181 1 f69"/>
                <a:gd name="f249" fmla="*/ f182 1 f68"/>
                <a:gd name="f250" fmla="*/ f183 1 f69"/>
                <a:gd name="f251" fmla="*/ f184 1 f68"/>
                <a:gd name="f252" fmla="*/ f185 1 f69"/>
                <a:gd name="f253" fmla="*/ f186 1 f68"/>
                <a:gd name="f254" fmla="*/ f187 1 f69"/>
                <a:gd name="f255" fmla="*/ f188 1 f68"/>
                <a:gd name="f256" fmla="*/ f189 1 f68"/>
                <a:gd name="f257" fmla="*/ f190 1 f68"/>
                <a:gd name="f258" fmla="*/ f191 1 f69"/>
                <a:gd name="f259" fmla="*/ f192 1 f69"/>
                <a:gd name="f260" fmla="*/ f193 1 f68"/>
                <a:gd name="f261" fmla="*/ f194 1 f69"/>
                <a:gd name="f262" fmla="*/ f195 f63 1"/>
                <a:gd name="f263" fmla="*/ f196 f63 1"/>
                <a:gd name="f264" fmla="*/ f198 f64 1"/>
                <a:gd name="f265" fmla="*/ f197 f64 1"/>
                <a:gd name="f266" fmla="*/ f200 f63 1"/>
                <a:gd name="f267" fmla="*/ f201 f64 1"/>
                <a:gd name="f268" fmla="*/ f202 f63 1"/>
                <a:gd name="f269" fmla="*/ f203 f64 1"/>
                <a:gd name="f270" fmla="*/ f204 f63 1"/>
                <a:gd name="f271" fmla="*/ f205 f64 1"/>
                <a:gd name="f272" fmla="*/ f206 f63 1"/>
                <a:gd name="f273" fmla="*/ f207 f64 1"/>
                <a:gd name="f274" fmla="*/ f208 f63 1"/>
                <a:gd name="f275" fmla="*/ f209 f64 1"/>
                <a:gd name="f276" fmla="*/ f210 f63 1"/>
                <a:gd name="f277" fmla="*/ f211 f64 1"/>
                <a:gd name="f278" fmla="*/ f212 f63 1"/>
                <a:gd name="f279" fmla="*/ f213 f64 1"/>
                <a:gd name="f280" fmla="*/ f214 f63 1"/>
                <a:gd name="f281" fmla="*/ f215 f64 1"/>
                <a:gd name="f282" fmla="*/ f216 f63 1"/>
                <a:gd name="f283" fmla="*/ f217 f64 1"/>
                <a:gd name="f284" fmla="*/ f218 f63 1"/>
                <a:gd name="f285" fmla="*/ f219 f64 1"/>
                <a:gd name="f286" fmla="*/ f220 f63 1"/>
                <a:gd name="f287" fmla="*/ f221 f64 1"/>
                <a:gd name="f288" fmla="*/ f222 f63 1"/>
                <a:gd name="f289" fmla="*/ f223 f64 1"/>
                <a:gd name="f290" fmla="*/ f224 f63 1"/>
                <a:gd name="f291" fmla="*/ f225 f63 1"/>
                <a:gd name="f292" fmla="*/ f226 f64 1"/>
                <a:gd name="f293" fmla="*/ f227 f63 1"/>
                <a:gd name="f294" fmla="*/ f228 f64 1"/>
                <a:gd name="f295" fmla="*/ f229 f63 1"/>
                <a:gd name="f296" fmla="*/ f230 f64 1"/>
                <a:gd name="f297" fmla="*/ f231 f63 1"/>
                <a:gd name="f298" fmla="*/ f232 f64 1"/>
                <a:gd name="f299" fmla="*/ f233 f63 1"/>
                <a:gd name="f300" fmla="*/ f234 f64 1"/>
                <a:gd name="f301" fmla="*/ f235 f64 1"/>
                <a:gd name="f302" fmla="*/ f236 f63 1"/>
                <a:gd name="f303" fmla="*/ f237 f64 1"/>
                <a:gd name="f304" fmla="*/ f238 f64 1"/>
                <a:gd name="f305" fmla="*/ f239 f64 1"/>
                <a:gd name="f306" fmla="*/ f240 f64 1"/>
                <a:gd name="f307" fmla="*/ f241 f63 1"/>
                <a:gd name="f308" fmla="*/ f242 f64 1"/>
                <a:gd name="f309" fmla="*/ f243 f63 1"/>
                <a:gd name="f310" fmla="*/ f244 f64 1"/>
                <a:gd name="f311" fmla="*/ f245 f63 1"/>
                <a:gd name="f312" fmla="*/ f246 f64 1"/>
                <a:gd name="f313" fmla="*/ f247 f63 1"/>
                <a:gd name="f314" fmla="*/ f248 f64 1"/>
                <a:gd name="f315" fmla="*/ f249 f63 1"/>
                <a:gd name="f316" fmla="*/ f250 f64 1"/>
                <a:gd name="f317" fmla="*/ f251 f63 1"/>
                <a:gd name="f318" fmla="*/ f252 f64 1"/>
                <a:gd name="f319" fmla="*/ f253 f63 1"/>
                <a:gd name="f320" fmla="*/ f254 f64 1"/>
                <a:gd name="f321" fmla="*/ f255 f63 1"/>
                <a:gd name="f322" fmla="*/ f256 f63 1"/>
                <a:gd name="f323" fmla="*/ f257 f63 1"/>
                <a:gd name="f324" fmla="*/ f258 f64 1"/>
                <a:gd name="f325" fmla="*/ f259 f64 1"/>
                <a:gd name="f326" fmla="*/ f260 f63 1"/>
                <a:gd name="f327" fmla="*/ f261 f64 1"/>
              </a:gdLst>
              <a:ahLst/>
              <a:cxnLst>
                <a:cxn ang="3cd4">
                  <a:pos x="hc" y="t"/>
                </a:cxn>
                <a:cxn ang="0">
                  <a:pos x="r" y="vc"/>
                </a:cxn>
                <a:cxn ang="cd4">
                  <a:pos x="hc" y="b"/>
                </a:cxn>
                <a:cxn ang="cd2">
                  <a:pos x="l" y="vc"/>
                </a:cxn>
                <a:cxn ang="f199">
                  <a:pos x="f266" y="f267"/>
                </a:cxn>
                <a:cxn ang="f199">
                  <a:pos x="f268" y="f269"/>
                </a:cxn>
                <a:cxn ang="f199">
                  <a:pos x="f270" y="f271"/>
                </a:cxn>
                <a:cxn ang="f199">
                  <a:pos x="f272" y="f273"/>
                </a:cxn>
                <a:cxn ang="f199">
                  <a:pos x="f274" y="f275"/>
                </a:cxn>
                <a:cxn ang="f199">
                  <a:pos x="f276" y="f277"/>
                </a:cxn>
                <a:cxn ang="f199">
                  <a:pos x="f278" y="f279"/>
                </a:cxn>
                <a:cxn ang="f199">
                  <a:pos x="f280" y="f281"/>
                </a:cxn>
                <a:cxn ang="f199">
                  <a:pos x="f282" y="f283"/>
                </a:cxn>
                <a:cxn ang="f199">
                  <a:pos x="f284" y="f285"/>
                </a:cxn>
                <a:cxn ang="f199">
                  <a:pos x="f286" y="f287"/>
                </a:cxn>
                <a:cxn ang="f199">
                  <a:pos x="f288" y="f289"/>
                </a:cxn>
                <a:cxn ang="f199">
                  <a:pos x="f290" y="f281"/>
                </a:cxn>
                <a:cxn ang="f199">
                  <a:pos x="f291" y="f292"/>
                </a:cxn>
                <a:cxn ang="f199">
                  <a:pos x="f293" y="f294"/>
                </a:cxn>
                <a:cxn ang="f199">
                  <a:pos x="f295" y="f296"/>
                </a:cxn>
                <a:cxn ang="f199">
                  <a:pos x="f297" y="f298"/>
                </a:cxn>
                <a:cxn ang="f199">
                  <a:pos x="f299" y="f300"/>
                </a:cxn>
                <a:cxn ang="f199">
                  <a:pos x="f299" y="f301"/>
                </a:cxn>
                <a:cxn ang="f199">
                  <a:pos x="f302" y="f303"/>
                </a:cxn>
                <a:cxn ang="f199">
                  <a:pos x="f299" y="f304"/>
                </a:cxn>
                <a:cxn ang="f199">
                  <a:pos x="f299" y="f305"/>
                </a:cxn>
                <a:cxn ang="f199">
                  <a:pos x="f297" y="f306"/>
                </a:cxn>
                <a:cxn ang="f199">
                  <a:pos x="f307" y="f308"/>
                </a:cxn>
                <a:cxn ang="f199">
                  <a:pos x="f309" y="f310"/>
                </a:cxn>
                <a:cxn ang="f199">
                  <a:pos x="f311" y="f312"/>
                </a:cxn>
                <a:cxn ang="f199">
                  <a:pos x="f313" y="f314"/>
                </a:cxn>
                <a:cxn ang="f199">
                  <a:pos x="f315" y="f316"/>
                </a:cxn>
                <a:cxn ang="f199">
                  <a:pos x="f317" y="f318"/>
                </a:cxn>
                <a:cxn ang="f199">
                  <a:pos x="f319" y="f320"/>
                </a:cxn>
                <a:cxn ang="f199">
                  <a:pos x="f282" y="f320"/>
                </a:cxn>
                <a:cxn ang="f199">
                  <a:pos x="f321" y="f320"/>
                </a:cxn>
                <a:cxn ang="f199">
                  <a:pos x="f322" y="f318"/>
                </a:cxn>
                <a:cxn ang="f199">
                  <a:pos x="f323" y="f324"/>
                </a:cxn>
                <a:cxn ang="f199">
                  <a:pos x="f276" y="f325"/>
                </a:cxn>
                <a:cxn ang="f199">
                  <a:pos x="f326" y="f327"/>
                </a:cxn>
                <a:cxn ang="f199">
                  <a:pos x="f266" y="f267"/>
                </a:cxn>
              </a:cxnLst>
              <a:rect l="f262" t="f265" r="f263" b="f264"/>
              <a:pathLst>
                <a:path w="124" h="197">
                  <a:moveTo>
                    <a:pt x="f8" y="f9"/>
                  </a:moveTo>
                  <a:lnTo>
                    <a:pt x="f10" y="f11"/>
                  </a:lnTo>
                  <a:lnTo>
                    <a:pt x="f6" y="f12"/>
                  </a:lnTo>
                  <a:lnTo>
                    <a:pt x="f13" y="f14"/>
                  </a:lnTo>
                  <a:lnTo>
                    <a:pt x="f15" y="f16"/>
                  </a:lnTo>
                  <a:lnTo>
                    <a:pt x="f17" y="f18"/>
                  </a:lnTo>
                  <a:lnTo>
                    <a:pt x="f19" y="f20"/>
                  </a:lnTo>
                  <a:lnTo>
                    <a:pt x="f21" y="f22"/>
                  </a:lnTo>
                  <a:lnTo>
                    <a:pt x="f23" y="f7"/>
                  </a:lnTo>
                  <a:lnTo>
                    <a:pt x="f24" y="f25"/>
                  </a:lnTo>
                  <a:lnTo>
                    <a:pt x="f26" y="f27"/>
                  </a:lnTo>
                  <a:lnTo>
                    <a:pt x="f28" y="f29"/>
                  </a:lnTo>
                  <a:lnTo>
                    <a:pt x="f30" y="f22"/>
                  </a:lnTo>
                  <a:lnTo>
                    <a:pt x="f31" y="f32"/>
                  </a:lnTo>
                  <a:lnTo>
                    <a:pt x="f33" y="f34"/>
                  </a:lnTo>
                  <a:lnTo>
                    <a:pt x="f35" y="f36"/>
                  </a:lnTo>
                  <a:lnTo>
                    <a:pt x="f37" y="f38"/>
                  </a:lnTo>
                  <a:lnTo>
                    <a:pt x="f39" y="f10"/>
                  </a:lnTo>
                  <a:lnTo>
                    <a:pt x="f39" y="f40"/>
                  </a:lnTo>
                  <a:lnTo>
                    <a:pt x="f5" y="f41"/>
                  </a:lnTo>
                  <a:lnTo>
                    <a:pt x="f39" y="f42"/>
                  </a:lnTo>
                  <a:lnTo>
                    <a:pt x="f39" y="f43"/>
                  </a:lnTo>
                  <a:lnTo>
                    <a:pt x="f37" y="f44"/>
                  </a:lnTo>
                  <a:lnTo>
                    <a:pt x="f45" y="f46"/>
                  </a:lnTo>
                  <a:lnTo>
                    <a:pt x="f47" y="f48"/>
                  </a:lnTo>
                  <a:lnTo>
                    <a:pt x="f49" y="f31"/>
                  </a:lnTo>
                  <a:lnTo>
                    <a:pt x="f50" y="f51"/>
                  </a:lnTo>
                  <a:lnTo>
                    <a:pt x="f52" y="f35"/>
                  </a:lnTo>
                  <a:lnTo>
                    <a:pt x="f53" y="f54"/>
                  </a:lnTo>
                  <a:lnTo>
                    <a:pt x="f55" y="f5"/>
                  </a:lnTo>
                  <a:lnTo>
                    <a:pt x="f23" y="f5"/>
                  </a:lnTo>
                  <a:lnTo>
                    <a:pt x="f56" y="f5"/>
                  </a:lnTo>
                  <a:lnTo>
                    <a:pt x="f57" y="f54"/>
                  </a:lnTo>
                  <a:lnTo>
                    <a:pt x="f58" y="f37"/>
                  </a:lnTo>
                  <a:lnTo>
                    <a:pt x="f17" y="f59"/>
                  </a:lnTo>
                  <a:lnTo>
                    <a:pt x="f60" y="f61"/>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6" name="Freeform 24">
              <a:extLst>
                <a:ext uri="{FF2B5EF4-FFF2-40B4-BE49-F238E27FC236}">
                  <a16:creationId xmlns:a16="http://schemas.microsoft.com/office/drawing/2014/main" id="{E865766D-1941-4AA2-A747-863040AB1A29}"/>
                </a:ext>
              </a:extLst>
            </p:cNvPr>
            <p:cNvSpPr/>
            <p:nvPr/>
          </p:nvSpPr>
          <p:spPr>
            <a:xfrm>
              <a:off x="6167435" y="3829049"/>
              <a:ext cx="17465" cy="47621"/>
            </a:xfrm>
            <a:custGeom>
              <a:avLst/>
              <a:gdLst>
                <a:gd name="f0" fmla="val 10800000"/>
                <a:gd name="f1" fmla="val 5400000"/>
                <a:gd name="f2" fmla="val 180"/>
                <a:gd name="f3" fmla="val w"/>
                <a:gd name="f4" fmla="val h"/>
                <a:gd name="f5" fmla="val 0"/>
                <a:gd name="f6" fmla="val 35"/>
                <a:gd name="f7" fmla="val 91"/>
                <a:gd name="f8" fmla="val 22"/>
                <a:gd name="f9" fmla="val 31"/>
                <a:gd name="f10" fmla="val 30"/>
                <a:gd name="f11" fmla="val 28"/>
                <a:gd name="f12" fmla="val 37"/>
                <a:gd name="f13" fmla="val 23"/>
                <a:gd name="f14" fmla="val 46"/>
                <a:gd name="f15" fmla="val 55"/>
                <a:gd name="f16" fmla="val 19"/>
                <a:gd name="f17" fmla="val 63"/>
                <a:gd name="f18" fmla="val 16"/>
                <a:gd name="f19" fmla="val 72"/>
                <a:gd name="f20" fmla="val 13"/>
                <a:gd name="f21" fmla="val 81"/>
                <a:gd name="f22" fmla="val 10"/>
                <a:gd name="f23" fmla="val 7"/>
                <a:gd name="f24" fmla="val 5"/>
                <a:gd name="f25" fmla="val 18"/>
                <a:gd name="f26" fmla="val 9"/>
                <a:gd name="f27" fmla="val 26"/>
                <a:gd name="f28" fmla="val 14"/>
                <a:gd name="f29" fmla="+- 0 0 -90"/>
                <a:gd name="f30" fmla="*/ f3 1 35"/>
                <a:gd name="f31" fmla="*/ f4 1 91"/>
                <a:gd name="f32" fmla="+- f7 0 f5"/>
                <a:gd name="f33" fmla="+- f6 0 f5"/>
                <a:gd name="f34" fmla="*/ f29 f0 1"/>
                <a:gd name="f35" fmla="*/ f33 1 35"/>
                <a:gd name="f36" fmla="*/ f32 1 91"/>
                <a:gd name="f37" fmla="*/ 35 f33 1"/>
                <a:gd name="f38" fmla="*/ 22 f32 1"/>
                <a:gd name="f39" fmla="*/ 31 f33 1"/>
                <a:gd name="f40" fmla="*/ 30 f32 1"/>
                <a:gd name="f41" fmla="*/ 28 f33 1"/>
                <a:gd name="f42" fmla="*/ 37 f32 1"/>
                <a:gd name="f43" fmla="*/ 23 f33 1"/>
                <a:gd name="f44" fmla="*/ 46 f32 1"/>
                <a:gd name="f45" fmla="*/ 22 f33 1"/>
                <a:gd name="f46" fmla="*/ 55 f32 1"/>
                <a:gd name="f47" fmla="*/ 19 f33 1"/>
                <a:gd name="f48" fmla="*/ 63 f32 1"/>
                <a:gd name="f49" fmla="*/ 16 f33 1"/>
                <a:gd name="f50" fmla="*/ 72 f32 1"/>
                <a:gd name="f51" fmla="*/ 13 f33 1"/>
                <a:gd name="f52" fmla="*/ 81 f32 1"/>
                <a:gd name="f53" fmla="*/ 10 f33 1"/>
                <a:gd name="f54" fmla="*/ 91 f32 1"/>
                <a:gd name="f55" fmla="*/ 0 f33 1"/>
                <a:gd name="f56" fmla="*/ 0 f32 1"/>
                <a:gd name="f57" fmla="*/ 7 f33 1"/>
                <a:gd name="f58" fmla="*/ 5 f32 1"/>
                <a:gd name="f59" fmla="*/ 18 f33 1"/>
                <a:gd name="f60" fmla="*/ 9 f32 1"/>
                <a:gd name="f61" fmla="*/ 26 f33 1"/>
                <a:gd name="f62" fmla="*/ 14 f32 1"/>
                <a:gd name="f63" fmla="*/ f34 1 f2"/>
                <a:gd name="f64" fmla="*/ f37 1 35"/>
                <a:gd name="f65" fmla="*/ f38 1 91"/>
                <a:gd name="f66" fmla="*/ f39 1 35"/>
                <a:gd name="f67" fmla="*/ f40 1 91"/>
                <a:gd name="f68" fmla="*/ f41 1 35"/>
                <a:gd name="f69" fmla="*/ f42 1 91"/>
                <a:gd name="f70" fmla="*/ f43 1 35"/>
                <a:gd name="f71" fmla="*/ f44 1 91"/>
                <a:gd name="f72" fmla="*/ f45 1 35"/>
                <a:gd name="f73" fmla="*/ f46 1 91"/>
                <a:gd name="f74" fmla="*/ f47 1 35"/>
                <a:gd name="f75" fmla="*/ f48 1 91"/>
                <a:gd name="f76" fmla="*/ f49 1 35"/>
                <a:gd name="f77" fmla="*/ f50 1 91"/>
                <a:gd name="f78" fmla="*/ f51 1 35"/>
                <a:gd name="f79" fmla="*/ f52 1 91"/>
                <a:gd name="f80" fmla="*/ f53 1 35"/>
                <a:gd name="f81" fmla="*/ f54 1 91"/>
                <a:gd name="f82" fmla="*/ f55 1 35"/>
                <a:gd name="f83" fmla="*/ f56 1 91"/>
                <a:gd name="f84" fmla="*/ f57 1 35"/>
                <a:gd name="f85" fmla="*/ f58 1 91"/>
                <a:gd name="f86" fmla="*/ f59 1 35"/>
                <a:gd name="f87" fmla="*/ f60 1 91"/>
                <a:gd name="f88" fmla="*/ f61 1 35"/>
                <a:gd name="f89" fmla="*/ f62 1 91"/>
                <a:gd name="f90" fmla="*/ 0 1 f35"/>
                <a:gd name="f91" fmla="*/ f6 1 f35"/>
                <a:gd name="f92" fmla="*/ 0 1 f36"/>
                <a:gd name="f93" fmla="*/ f7 1 f36"/>
                <a:gd name="f94" fmla="+- f63 0 f1"/>
                <a:gd name="f95" fmla="*/ f64 1 f35"/>
                <a:gd name="f96" fmla="*/ f65 1 f36"/>
                <a:gd name="f97" fmla="*/ f66 1 f35"/>
                <a:gd name="f98" fmla="*/ f67 1 f36"/>
                <a:gd name="f99" fmla="*/ f68 1 f35"/>
                <a:gd name="f100" fmla="*/ f69 1 f36"/>
                <a:gd name="f101" fmla="*/ f70 1 f35"/>
                <a:gd name="f102" fmla="*/ f71 1 f36"/>
                <a:gd name="f103" fmla="*/ f72 1 f35"/>
                <a:gd name="f104" fmla="*/ f73 1 f36"/>
                <a:gd name="f105" fmla="*/ f74 1 f35"/>
                <a:gd name="f106" fmla="*/ f75 1 f36"/>
                <a:gd name="f107" fmla="*/ f76 1 f35"/>
                <a:gd name="f108" fmla="*/ f77 1 f36"/>
                <a:gd name="f109" fmla="*/ f78 1 f35"/>
                <a:gd name="f110" fmla="*/ f79 1 f36"/>
                <a:gd name="f111" fmla="*/ f80 1 f35"/>
                <a:gd name="f112" fmla="*/ f81 1 f36"/>
                <a:gd name="f113" fmla="*/ f82 1 f35"/>
                <a:gd name="f114" fmla="*/ f83 1 f36"/>
                <a:gd name="f115" fmla="*/ f84 1 f35"/>
                <a:gd name="f116" fmla="*/ f85 1 f36"/>
                <a:gd name="f117" fmla="*/ f86 1 f35"/>
                <a:gd name="f118" fmla="*/ f87 1 f36"/>
                <a:gd name="f119" fmla="*/ f88 1 f35"/>
                <a:gd name="f120" fmla="*/ f89 1 f36"/>
                <a:gd name="f121" fmla="*/ f90 f30 1"/>
                <a:gd name="f122" fmla="*/ f91 f30 1"/>
                <a:gd name="f123" fmla="*/ f93 f31 1"/>
                <a:gd name="f124" fmla="*/ f92 f31 1"/>
                <a:gd name="f125" fmla="*/ f95 f30 1"/>
                <a:gd name="f126" fmla="*/ f96 f31 1"/>
                <a:gd name="f127" fmla="*/ f97 f30 1"/>
                <a:gd name="f128" fmla="*/ f98 f31 1"/>
                <a:gd name="f129" fmla="*/ f99 f30 1"/>
                <a:gd name="f130" fmla="*/ f100 f31 1"/>
                <a:gd name="f131" fmla="*/ f101 f30 1"/>
                <a:gd name="f132" fmla="*/ f102 f31 1"/>
                <a:gd name="f133" fmla="*/ f103 f30 1"/>
                <a:gd name="f134" fmla="*/ f104 f31 1"/>
                <a:gd name="f135" fmla="*/ f105 f30 1"/>
                <a:gd name="f136" fmla="*/ f106 f31 1"/>
                <a:gd name="f137" fmla="*/ f107 f30 1"/>
                <a:gd name="f138" fmla="*/ f108 f31 1"/>
                <a:gd name="f139" fmla="*/ f109 f30 1"/>
                <a:gd name="f140" fmla="*/ f110 f31 1"/>
                <a:gd name="f141" fmla="*/ f111 f30 1"/>
                <a:gd name="f142" fmla="*/ f112 f31 1"/>
                <a:gd name="f143" fmla="*/ f113 f30 1"/>
                <a:gd name="f144" fmla="*/ f114 f31 1"/>
                <a:gd name="f145" fmla="*/ f115 f30 1"/>
                <a:gd name="f146" fmla="*/ f116 f31 1"/>
                <a:gd name="f147" fmla="*/ f117 f30 1"/>
                <a:gd name="f148" fmla="*/ f118 f31 1"/>
                <a:gd name="f149" fmla="*/ f119 f30 1"/>
                <a:gd name="f150" fmla="*/ f120 f31 1"/>
              </a:gdLst>
              <a:ahLst/>
              <a:cxnLst>
                <a:cxn ang="3cd4">
                  <a:pos x="hc" y="t"/>
                </a:cxn>
                <a:cxn ang="0">
                  <a:pos x="r" y="vc"/>
                </a:cxn>
                <a:cxn ang="cd4">
                  <a:pos x="hc" y="b"/>
                </a:cxn>
                <a:cxn ang="cd2">
                  <a:pos x="l" y="vc"/>
                </a:cxn>
                <a:cxn ang="f94">
                  <a:pos x="f125" y="f126"/>
                </a:cxn>
                <a:cxn ang="f94">
                  <a:pos x="f127" y="f128"/>
                </a:cxn>
                <a:cxn ang="f94">
                  <a:pos x="f129" y="f130"/>
                </a:cxn>
                <a:cxn ang="f94">
                  <a:pos x="f131" y="f132"/>
                </a:cxn>
                <a:cxn ang="f94">
                  <a:pos x="f133" y="f134"/>
                </a:cxn>
                <a:cxn ang="f94">
                  <a:pos x="f135" y="f136"/>
                </a:cxn>
                <a:cxn ang="f94">
                  <a:pos x="f137" y="f138"/>
                </a:cxn>
                <a:cxn ang="f94">
                  <a:pos x="f139" y="f140"/>
                </a:cxn>
                <a:cxn ang="f94">
                  <a:pos x="f141" y="f142"/>
                </a:cxn>
                <a:cxn ang="f94">
                  <a:pos x="f143" y="f142"/>
                </a:cxn>
                <a:cxn ang="f94">
                  <a:pos x="f143" y="f144"/>
                </a:cxn>
                <a:cxn ang="f94">
                  <a:pos x="f145" y="f146"/>
                </a:cxn>
                <a:cxn ang="f94">
                  <a:pos x="f147" y="f148"/>
                </a:cxn>
                <a:cxn ang="f94">
                  <a:pos x="f149" y="f150"/>
                </a:cxn>
                <a:cxn ang="f94">
                  <a:pos x="f125" y="f126"/>
                </a:cxn>
              </a:cxnLst>
              <a:rect l="f121" t="f124" r="f122" b="f123"/>
              <a:pathLst>
                <a:path w="35" h="91">
                  <a:moveTo>
                    <a:pt x="f6" y="f8"/>
                  </a:moveTo>
                  <a:lnTo>
                    <a:pt x="f9" y="f10"/>
                  </a:lnTo>
                  <a:lnTo>
                    <a:pt x="f11" y="f12"/>
                  </a:lnTo>
                  <a:lnTo>
                    <a:pt x="f13" y="f14"/>
                  </a:lnTo>
                  <a:lnTo>
                    <a:pt x="f8" y="f15"/>
                  </a:lnTo>
                  <a:lnTo>
                    <a:pt x="f16" y="f17"/>
                  </a:lnTo>
                  <a:lnTo>
                    <a:pt x="f18" y="f19"/>
                  </a:lnTo>
                  <a:lnTo>
                    <a:pt x="f20" y="f21"/>
                  </a:lnTo>
                  <a:lnTo>
                    <a:pt x="f22" y="f7"/>
                  </a:lnTo>
                  <a:lnTo>
                    <a:pt x="f5" y="f7"/>
                  </a:lnTo>
                  <a:lnTo>
                    <a:pt x="f5" y="f5"/>
                  </a:lnTo>
                  <a:lnTo>
                    <a:pt x="f23" y="f24"/>
                  </a:lnTo>
                  <a:lnTo>
                    <a:pt x="f25" y="f26"/>
                  </a:lnTo>
                  <a:lnTo>
                    <a:pt x="f27" y="f28"/>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7" name="Freeform 25">
              <a:extLst>
                <a:ext uri="{FF2B5EF4-FFF2-40B4-BE49-F238E27FC236}">
                  <a16:creationId xmlns:a16="http://schemas.microsoft.com/office/drawing/2014/main" id="{D9FA8D4B-98E2-4962-BFF2-960AB44D5D29}"/>
                </a:ext>
              </a:extLst>
            </p:cNvPr>
            <p:cNvSpPr/>
            <p:nvPr/>
          </p:nvSpPr>
          <p:spPr>
            <a:xfrm>
              <a:off x="7254877" y="3833814"/>
              <a:ext cx="4764" cy="34920"/>
            </a:xfrm>
            <a:custGeom>
              <a:avLst/>
              <a:gdLst>
                <a:gd name="f0" fmla="val 10800000"/>
                <a:gd name="f1" fmla="val 5400000"/>
                <a:gd name="f2" fmla="val 180"/>
                <a:gd name="f3" fmla="val w"/>
                <a:gd name="f4" fmla="val h"/>
                <a:gd name="f5" fmla="val 0"/>
                <a:gd name="f6" fmla="val 8"/>
                <a:gd name="f7" fmla="val 66"/>
                <a:gd name="f8" fmla="val 57"/>
                <a:gd name="f9" fmla="val 50"/>
                <a:gd name="f10" fmla="val 41"/>
                <a:gd name="f11" fmla="val 32"/>
                <a:gd name="f12" fmla="val 23"/>
                <a:gd name="f13" fmla="val 14"/>
                <a:gd name="f14" fmla="val 2"/>
                <a:gd name="f15" fmla="val 6"/>
                <a:gd name="f16" fmla="val 5"/>
                <a:gd name="f17" fmla="val 31"/>
                <a:gd name="f18" fmla="val 3"/>
                <a:gd name="f19" fmla="val 39"/>
                <a:gd name="f20" fmla="val 48"/>
                <a:gd name="f21" fmla="+- 0 0 -90"/>
                <a:gd name="f22" fmla="*/ f3 1 8"/>
                <a:gd name="f23" fmla="*/ f4 1 66"/>
                <a:gd name="f24" fmla="+- f7 0 f5"/>
                <a:gd name="f25" fmla="+- f6 0 f5"/>
                <a:gd name="f26" fmla="*/ f21 f0 1"/>
                <a:gd name="f27" fmla="*/ f25 1 8"/>
                <a:gd name="f28" fmla="*/ f24 1 66"/>
                <a:gd name="f29" fmla="*/ 0 f25 1"/>
                <a:gd name="f30" fmla="*/ 66 f24 1"/>
                <a:gd name="f31" fmla="*/ 57 f24 1"/>
                <a:gd name="f32" fmla="*/ 50 f24 1"/>
                <a:gd name="f33" fmla="*/ 41 f24 1"/>
                <a:gd name="f34" fmla="*/ 32 f24 1"/>
                <a:gd name="f35" fmla="*/ 23 f24 1"/>
                <a:gd name="f36" fmla="*/ 14 f24 1"/>
                <a:gd name="f37" fmla="*/ 2 f25 1"/>
                <a:gd name="f38" fmla="*/ 6 f24 1"/>
                <a:gd name="f39" fmla="*/ 5 f25 1"/>
                <a:gd name="f40" fmla="*/ 0 f24 1"/>
                <a:gd name="f41" fmla="*/ 8 f25 1"/>
                <a:gd name="f42" fmla="*/ 6 f25 1"/>
                <a:gd name="f43" fmla="*/ 31 f24 1"/>
                <a:gd name="f44" fmla="*/ 3 f25 1"/>
                <a:gd name="f45" fmla="*/ 39 f24 1"/>
                <a:gd name="f46" fmla="*/ 48 f24 1"/>
                <a:gd name="f47" fmla="*/ f26 1 f2"/>
                <a:gd name="f48" fmla="*/ f29 1 8"/>
                <a:gd name="f49" fmla="*/ f30 1 66"/>
                <a:gd name="f50" fmla="*/ f31 1 66"/>
                <a:gd name="f51" fmla="*/ f32 1 66"/>
                <a:gd name="f52" fmla="*/ f33 1 66"/>
                <a:gd name="f53" fmla="*/ f34 1 66"/>
                <a:gd name="f54" fmla="*/ f35 1 66"/>
                <a:gd name="f55" fmla="*/ f36 1 66"/>
                <a:gd name="f56" fmla="*/ f37 1 8"/>
                <a:gd name="f57" fmla="*/ f38 1 66"/>
                <a:gd name="f58" fmla="*/ f39 1 8"/>
                <a:gd name="f59" fmla="*/ f40 1 66"/>
                <a:gd name="f60" fmla="*/ f41 1 8"/>
                <a:gd name="f61" fmla="*/ f42 1 8"/>
                <a:gd name="f62" fmla="*/ f43 1 66"/>
                <a:gd name="f63" fmla="*/ f44 1 8"/>
                <a:gd name="f64" fmla="*/ f45 1 66"/>
                <a:gd name="f65" fmla="*/ f46 1 66"/>
                <a:gd name="f66" fmla="*/ 0 1 f27"/>
                <a:gd name="f67" fmla="*/ f6 1 f27"/>
                <a:gd name="f68" fmla="*/ 0 1 f28"/>
                <a:gd name="f69" fmla="*/ f7 1 f28"/>
                <a:gd name="f70" fmla="+- f47 0 f1"/>
                <a:gd name="f71" fmla="*/ f48 1 f27"/>
                <a:gd name="f72" fmla="*/ f49 1 f28"/>
                <a:gd name="f73" fmla="*/ f50 1 f28"/>
                <a:gd name="f74" fmla="*/ f51 1 f28"/>
                <a:gd name="f75" fmla="*/ f52 1 f28"/>
                <a:gd name="f76" fmla="*/ f53 1 f28"/>
                <a:gd name="f77" fmla="*/ f54 1 f28"/>
                <a:gd name="f78" fmla="*/ f55 1 f28"/>
                <a:gd name="f79" fmla="*/ f56 1 f27"/>
                <a:gd name="f80" fmla="*/ f57 1 f28"/>
                <a:gd name="f81" fmla="*/ f58 1 f27"/>
                <a:gd name="f82" fmla="*/ f59 1 f28"/>
                <a:gd name="f83" fmla="*/ f60 1 f27"/>
                <a:gd name="f84" fmla="*/ f61 1 f27"/>
                <a:gd name="f85" fmla="*/ f62 1 f28"/>
                <a:gd name="f86" fmla="*/ f63 1 f27"/>
                <a:gd name="f87" fmla="*/ f64 1 f28"/>
                <a:gd name="f88" fmla="*/ f65 1 f28"/>
                <a:gd name="f89" fmla="*/ f66 f22 1"/>
                <a:gd name="f90" fmla="*/ f67 f22 1"/>
                <a:gd name="f91" fmla="*/ f69 f23 1"/>
                <a:gd name="f92" fmla="*/ f68 f23 1"/>
                <a:gd name="f93" fmla="*/ f71 f22 1"/>
                <a:gd name="f94" fmla="*/ f72 f23 1"/>
                <a:gd name="f95" fmla="*/ f73 f23 1"/>
                <a:gd name="f96" fmla="*/ f74 f23 1"/>
                <a:gd name="f97" fmla="*/ f75 f23 1"/>
                <a:gd name="f98" fmla="*/ f76 f23 1"/>
                <a:gd name="f99" fmla="*/ f77 f23 1"/>
                <a:gd name="f100" fmla="*/ f78 f23 1"/>
                <a:gd name="f101" fmla="*/ f79 f22 1"/>
                <a:gd name="f102" fmla="*/ f80 f23 1"/>
                <a:gd name="f103" fmla="*/ f81 f22 1"/>
                <a:gd name="f104" fmla="*/ f82 f23 1"/>
                <a:gd name="f105" fmla="*/ f83 f22 1"/>
                <a:gd name="f106" fmla="*/ f84 f22 1"/>
                <a:gd name="f107" fmla="*/ f85 f23 1"/>
                <a:gd name="f108" fmla="*/ f86 f22 1"/>
                <a:gd name="f109" fmla="*/ f87 f23 1"/>
                <a:gd name="f110" fmla="*/ f88 f23 1"/>
              </a:gdLst>
              <a:ahLst/>
              <a:cxnLst>
                <a:cxn ang="3cd4">
                  <a:pos x="hc" y="t"/>
                </a:cxn>
                <a:cxn ang="0">
                  <a:pos x="r" y="vc"/>
                </a:cxn>
                <a:cxn ang="cd4">
                  <a:pos x="hc" y="b"/>
                </a:cxn>
                <a:cxn ang="cd2">
                  <a:pos x="l" y="vc"/>
                </a:cxn>
                <a:cxn ang="f70">
                  <a:pos x="f93" y="f94"/>
                </a:cxn>
                <a:cxn ang="f70">
                  <a:pos x="f93" y="f95"/>
                </a:cxn>
                <a:cxn ang="f70">
                  <a:pos x="f93" y="f96"/>
                </a:cxn>
                <a:cxn ang="f70">
                  <a:pos x="f93" y="f97"/>
                </a:cxn>
                <a:cxn ang="f70">
                  <a:pos x="f93" y="f98"/>
                </a:cxn>
                <a:cxn ang="f70">
                  <a:pos x="f93" y="f99"/>
                </a:cxn>
                <a:cxn ang="f70">
                  <a:pos x="f93" y="f100"/>
                </a:cxn>
                <a:cxn ang="f70">
                  <a:pos x="f101" y="f102"/>
                </a:cxn>
                <a:cxn ang="f70">
                  <a:pos x="f103" y="f104"/>
                </a:cxn>
                <a:cxn ang="f70">
                  <a:pos x="f105" y="f100"/>
                </a:cxn>
                <a:cxn ang="f70">
                  <a:pos x="f106" y="f107"/>
                </a:cxn>
                <a:cxn ang="f70">
                  <a:pos x="f108" y="f109"/>
                </a:cxn>
                <a:cxn ang="f70">
                  <a:pos x="f101" y="f110"/>
                </a:cxn>
                <a:cxn ang="f70">
                  <a:pos x="f93" y="f95"/>
                </a:cxn>
                <a:cxn ang="f70">
                  <a:pos x="f93" y="f94"/>
                </a:cxn>
              </a:cxnLst>
              <a:rect l="f89" t="f92" r="f90" b="f91"/>
              <a:pathLst>
                <a:path w="8" h="66">
                  <a:moveTo>
                    <a:pt x="f5" y="f7"/>
                  </a:moveTo>
                  <a:lnTo>
                    <a:pt x="f5" y="f8"/>
                  </a:lnTo>
                  <a:lnTo>
                    <a:pt x="f5" y="f9"/>
                  </a:lnTo>
                  <a:lnTo>
                    <a:pt x="f5" y="f10"/>
                  </a:lnTo>
                  <a:lnTo>
                    <a:pt x="f5" y="f11"/>
                  </a:lnTo>
                  <a:lnTo>
                    <a:pt x="f5" y="f12"/>
                  </a:lnTo>
                  <a:lnTo>
                    <a:pt x="f5" y="f13"/>
                  </a:lnTo>
                  <a:lnTo>
                    <a:pt x="f14" y="f15"/>
                  </a:lnTo>
                  <a:lnTo>
                    <a:pt x="f16" y="f5"/>
                  </a:lnTo>
                  <a:lnTo>
                    <a:pt x="f6" y="f13"/>
                  </a:lnTo>
                  <a:lnTo>
                    <a:pt x="f15" y="f17"/>
                  </a:lnTo>
                  <a:lnTo>
                    <a:pt x="f18" y="f19"/>
                  </a:lnTo>
                  <a:lnTo>
                    <a:pt x="f14" y="f20"/>
                  </a:lnTo>
                  <a:lnTo>
                    <a:pt x="f5" y="f8"/>
                  </a:lnTo>
                  <a:lnTo>
                    <a:pt x="f5"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8" name="Freeform 26">
              <a:extLst>
                <a:ext uri="{FF2B5EF4-FFF2-40B4-BE49-F238E27FC236}">
                  <a16:creationId xmlns:a16="http://schemas.microsoft.com/office/drawing/2014/main" id="{2AE2D86D-E23B-46CB-84A3-2A276B8D0436}"/>
                </a:ext>
              </a:extLst>
            </p:cNvPr>
            <p:cNvSpPr/>
            <p:nvPr/>
          </p:nvSpPr>
          <p:spPr>
            <a:xfrm>
              <a:off x="6262689" y="3833814"/>
              <a:ext cx="31747" cy="57150"/>
            </a:xfrm>
            <a:custGeom>
              <a:avLst/>
              <a:gdLst>
                <a:gd name="f0" fmla="val 10800000"/>
                <a:gd name="f1" fmla="val 5400000"/>
                <a:gd name="f2" fmla="val 180"/>
                <a:gd name="f3" fmla="val w"/>
                <a:gd name="f4" fmla="val h"/>
                <a:gd name="f5" fmla="val 0"/>
                <a:gd name="f6" fmla="val 60"/>
                <a:gd name="f7" fmla="val 108"/>
                <a:gd name="f8" fmla="val 39"/>
                <a:gd name="f9" fmla="val 76"/>
                <a:gd name="f10" fmla="val 55"/>
                <a:gd name="f11" fmla="val 85"/>
                <a:gd name="f12" fmla="val 52"/>
                <a:gd name="f13" fmla="val 94"/>
                <a:gd name="f14" fmla="val 48"/>
                <a:gd name="f15" fmla="val 101"/>
                <a:gd name="f16" fmla="val 45"/>
                <a:gd name="f17" fmla="val 33"/>
                <a:gd name="f18" fmla="val 24"/>
                <a:gd name="f19" fmla="val 91"/>
                <a:gd name="f20" fmla="val 19"/>
                <a:gd name="f21" fmla="val 77"/>
                <a:gd name="f22" fmla="val 14"/>
                <a:gd name="f23" fmla="val 66"/>
                <a:gd name="f24" fmla="val 10"/>
                <a:gd name="f25" fmla="val 57"/>
                <a:gd name="f26" fmla="val 7"/>
                <a:gd name="f27" fmla="val 50"/>
                <a:gd name="f28" fmla="val 4"/>
                <a:gd name="f29" fmla="val 41"/>
                <a:gd name="f30" fmla="val 2"/>
                <a:gd name="f31" fmla="val 25"/>
                <a:gd name="f32" fmla="val 16"/>
                <a:gd name="f33" fmla="val 9"/>
                <a:gd name="f34" fmla="val 5"/>
                <a:gd name="f35" fmla="val 8"/>
                <a:gd name="f36" fmla="val 29"/>
                <a:gd name="f37" fmla="val 13"/>
                <a:gd name="f38" fmla="val 22"/>
                <a:gd name="f39" fmla="val 58"/>
                <a:gd name="f40" fmla="val 67"/>
                <a:gd name="f41" fmla="+- 0 0 -90"/>
                <a:gd name="f42" fmla="*/ f3 1 60"/>
                <a:gd name="f43" fmla="*/ f4 1 108"/>
                <a:gd name="f44" fmla="+- f7 0 f5"/>
                <a:gd name="f45" fmla="+- f6 0 f5"/>
                <a:gd name="f46" fmla="*/ f41 f0 1"/>
                <a:gd name="f47" fmla="*/ f45 1 60"/>
                <a:gd name="f48" fmla="*/ f44 1 108"/>
                <a:gd name="f49" fmla="*/ 39 f45 1"/>
                <a:gd name="f50" fmla="*/ 76 f44 1"/>
                <a:gd name="f51" fmla="*/ 60 f45 1"/>
                <a:gd name="f52" fmla="*/ 55 f45 1"/>
                <a:gd name="f53" fmla="*/ 85 f44 1"/>
                <a:gd name="f54" fmla="*/ 52 f45 1"/>
                <a:gd name="f55" fmla="*/ 94 f44 1"/>
                <a:gd name="f56" fmla="*/ 48 f45 1"/>
                <a:gd name="f57" fmla="*/ 101 f44 1"/>
                <a:gd name="f58" fmla="*/ 45 f45 1"/>
                <a:gd name="f59" fmla="*/ 108 f44 1"/>
                <a:gd name="f60" fmla="*/ 33 f45 1"/>
                <a:gd name="f61" fmla="*/ 24 f45 1"/>
                <a:gd name="f62" fmla="*/ 91 f44 1"/>
                <a:gd name="f63" fmla="*/ 19 f45 1"/>
                <a:gd name="f64" fmla="*/ 77 f44 1"/>
                <a:gd name="f65" fmla="*/ 14 f45 1"/>
                <a:gd name="f66" fmla="*/ 66 f44 1"/>
                <a:gd name="f67" fmla="*/ 10 f45 1"/>
                <a:gd name="f68" fmla="*/ 57 f44 1"/>
                <a:gd name="f69" fmla="*/ 7 f45 1"/>
                <a:gd name="f70" fmla="*/ 50 f44 1"/>
                <a:gd name="f71" fmla="*/ 4 f45 1"/>
                <a:gd name="f72" fmla="*/ 41 f44 1"/>
                <a:gd name="f73" fmla="*/ 2 f45 1"/>
                <a:gd name="f74" fmla="*/ 33 f44 1"/>
                <a:gd name="f75" fmla="*/ 0 f45 1"/>
                <a:gd name="f76" fmla="*/ 25 f44 1"/>
                <a:gd name="f77" fmla="*/ 16 f44 1"/>
                <a:gd name="f78" fmla="*/ 7 f44 1"/>
                <a:gd name="f79" fmla="*/ 0 f44 1"/>
                <a:gd name="f80" fmla="*/ 9 f44 1"/>
                <a:gd name="f81" fmla="*/ 5 f45 1"/>
                <a:gd name="f82" fmla="*/ 19 f44 1"/>
                <a:gd name="f83" fmla="*/ 8 f45 1"/>
                <a:gd name="f84" fmla="*/ 29 f44 1"/>
                <a:gd name="f85" fmla="*/ 13 f45 1"/>
                <a:gd name="f86" fmla="*/ 39 f44 1"/>
                <a:gd name="f87" fmla="*/ 16 f45 1"/>
                <a:gd name="f88" fmla="*/ 48 f44 1"/>
                <a:gd name="f89" fmla="*/ 22 f45 1"/>
                <a:gd name="f90" fmla="*/ 58 f44 1"/>
                <a:gd name="f91" fmla="*/ 29 f45 1"/>
                <a:gd name="f92" fmla="*/ 67 f44 1"/>
                <a:gd name="f93" fmla="*/ f46 1 f2"/>
                <a:gd name="f94" fmla="*/ f49 1 60"/>
                <a:gd name="f95" fmla="*/ f50 1 108"/>
                <a:gd name="f96" fmla="*/ f51 1 60"/>
                <a:gd name="f97" fmla="*/ f52 1 60"/>
                <a:gd name="f98" fmla="*/ f53 1 108"/>
                <a:gd name="f99" fmla="*/ f54 1 60"/>
                <a:gd name="f100" fmla="*/ f55 1 108"/>
                <a:gd name="f101" fmla="*/ f56 1 60"/>
                <a:gd name="f102" fmla="*/ f57 1 108"/>
                <a:gd name="f103" fmla="*/ f58 1 60"/>
                <a:gd name="f104" fmla="*/ f59 1 108"/>
                <a:gd name="f105" fmla="*/ f60 1 60"/>
                <a:gd name="f106" fmla="*/ f61 1 60"/>
                <a:gd name="f107" fmla="*/ f62 1 108"/>
                <a:gd name="f108" fmla="*/ f63 1 60"/>
                <a:gd name="f109" fmla="*/ f64 1 108"/>
                <a:gd name="f110" fmla="*/ f65 1 60"/>
                <a:gd name="f111" fmla="*/ f66 1 108"/>
                <a:gd name="f112" fmla="*/ f67 1 60"/>
                <a:gd name="f113" fmla="*/ f68 1 108"/>
                <a:gd name="f114" fmla="*/ f69 1 60"/>
                <a:gd name="f115" fmla="*/ f70 1 108"/>
                <a:gd name="f116" fmla="*/ f71 1 60"/>
                <a:gd name="f117" fmla="*/ f72 1 108"/>
                <a:gd name="f118" fmla="*/ f73 1 60"/>
                <a:gd name="f119" fmla="*/ f74 1 108"/>
                <a:gd name="f120" fmla="*/ f75 1 60"/>
                <a:gd name="f121" fmla="*/ f76 1 108"/>
                <a:gd name="f122" fmla="*/ f77 1 108"/>
                <a:gd name="f123" fmla="*/ f78 1 108"/>
                <a:gd name="f124" fmla="*/ f79 1 108"/>
                <a:gd name="f125" fmla="*/ f80 1 108"/>
                <a:gd name="f126" fmla="*/ f81 1 60"/>
                <a:gd name="f127" fmla="*/ f82 1 108"/>
                <a:gd name="f128" fmla="*/ f83 1 60"/>
                <a:gd name="f129" fmla="*/ f84 1 108"/>
                <a:gd name="f130" fmla="*/ f85 1 60"/>
                <a:gd name="f131" fmla="*/ f86 1 108"/>
                <a:gd name="f132" fmla="*/ f87 1 60"/>
                <a:gd name="f133" fmla="*/ f88 1 108"/>
                <a:gd name="f134" fmla="*/ f89 1 60"/>
                <a:gd name="f135" fmla="*/ f90 1 108"/>
                <a:gd name="f136" fmla="*/ f91 1 60"/>
                <a:gd name="f137" fmla="*/ f92 1 108"/>
                <a:gd name="f138" fmla="*/ 0 1 f47"/>
                <a:gd name="f139" fmla="*/ f6 1 f47"/>
                <a:gd name="f140" fmla="*/ 0 1 f48"/>
                <a:gd name="f141" fmla="*/ f7 1 f48"/>
                <a:gd name="f142" fmla="+- f93 0 f1"/>
                <a:gd name="f143" fmla="*/ f94 1 f47"/>
                <a:gd name="f144" fmla="*/ f95 1 f48"/>
                <a:gd name="f145" fmla="*/ f96 1 f47"/>
                <a:gd name="f146" fmla="*/ f97 1 f47"/>
                <a:gd name="f147" fmla="*/ f98 1 f48"/>
                <a:gd name="f148" fmla="*/ f99 1 f47"/>
                <a:gd name="f149" fmla="*/ f100 1 f48"/>
                <a:gd name="f150" fmla="*/ f101 1 f47"/>
                <a:gd name="f151" fmla="*/ f102 1 f48"/>
                <a:gd name="f152" fmla="*/ f103 1 f47"/>
                <a:gd name="f153" fmla="*/ f104 1 f48"/>
                <a:gd name="f154" fmla="*/ f105 1 f47"/>
                <a:gd name="f155" fmla="*/ f106 1 f47"/>
                <a:gd name="f156" fmla="*/ f107 1 f48"/>
                <a:gd name="f157" fmla="*/ f108 1 f47"/>
                <a:gd name="f158" fmla="*/ f109 1 f48"/>
                <a:gd name="f159" fmla="*/ f110 1 f47"/>
                <a:gd name="f160" fmla="*/ f111 1 f48"/>
                <a:gd name="f161" fmla="*/ f112 1 f47"/>
                <a:gd name="f162" fmla="*/ f113 1 f48"/>
                <a:gd name="f163" fmla="*/ f114 1 f47"/>
                <a:gd name="f164" fmla="*/ f115 1 f48"/>
                <a:gd name="f165" fmla="*/ f116 1 f47"/>
                <a:gd name="f166" fmla="*/ f117 1 f48"/>
                <a:gd name="f167" fmla="*/ f118 1 f47"/>
                <a:gd name="f168" fmla="*/ f119 1 f48"/>
                <a:gd name="f169" fmla="*/ f120 1 f47"/>
                <a:gd name="f170" fmla="*/ f121 1 f48"/>
                <a:gd name="f171" fmla="*/ f122 1 f48"/>
                <a:gd name="f172" fmla="*/ f123 1 f48"/>
                <a:gd name="f173" fmla="*/ f124 1 f48"/>
                <a:gd name="f174" fmla="*/ f125 1 f48"/>
                <a:gd name="f175" fmla="*/ f126 1 f47"/>
                <a:gd name="f176" fmla="*/ f127 1 f48"/>
                <a:gd name="f177" fmla="*/ f128 1 f47"/>
                <a:gd name="f178" fmla="*/ f129 1 f48"/>
                <a:gd name="f179" fmla="*/ f130 1 f47"/>
                <a:gd name="f180" fmla="*/ f131 1 f48"/>
                <a:gd name="f181" fmla="*/ f132 1 f47"/>
                <a:gd name="f182" fmla="*/ f133 1 f48"/>
                <a:gd name="f183" fmla="*/ f134 1 f47"/>
                <a:gd name="f184" fmla="*/ f135 1 f48"/>
                <a:gd name="f185" fmla="*/ f136 1 f47"/>
                <a:gd name="f186" fmla="*/ f137 1 f48"/>
                <a:gd name="f187" fmla="*/ f138 f42 1"/>
                <a:gd name="f188" fmla="*/ f139 f42 1"/>
                <a:gd name="f189" fmla="*/ f141 f43 1"/>
                <a:gd name="f190" fmla="*/ f140 f43 1"/>
                <a:gd name="f191" fmla="*/ f143 f42 1"/>
                <a:gd name="f192" fmla="*/ f144 f43 1"/>
                <a:gd name="f193" fmla="*/ f145 f42 1"/>
                <a:gd name="f194" fmla="*/ f146 f42 1"/>
                <a:gd name="f195" fmla="*/ f147 f43 1"/>
                <a:gd name="f196" fmla="*/ f148 f42 1"/>
                <a:gd name="f197" fmla="*/ f149 f43 1"/>
                <a:gd name="f198" fmla="*/ f150 f42 1"/>
                <a:gd name="f199" fmla="*/ f151 f43 1"/>
                <a:gd name="f200" fmla="*/ f152 f42 1"/>
                <a:gd name="f201" fmla="*/ f153 f43 1"/>
                <a:gd name="f202" fmla="*/ f154 f42 1"/>
                <a:gd name="f203" fmla="*/ f155 f42 1"/>
                <a:gd name="f204" fmla="*/ f156 f43 1"/>
                <a:gd name="f205" fmla="*/ f157 f42 1"/>
                <a:gd name="f206" fmla="*/ f158 f43 1"/>
                <a:gd name="f207" fmla="*/ f159 f42 1"/>
                <a:gd name="f208" fmla="*/ f160 f43 1"/>
                <a:gd name="f209" fmla="*/ f161 f42 1"/>
                <a:gd name="f210" fmla="*/ f162 f43 1"/>
                <a:gd name="f211" fmla="*/ f163 f42 1"/>
                <a:gd name="f212" fmla="*/ f164 f43 1"/>
                <a:gd name="f213" fmla="*/ f165 f42 1"/>
                <a:gd name="f214" fmla="*/ f166 f43 1"/>
                <a:gd name="f215" fmla="*/ f167 f42 1"/>
                <a:gd name="f216" fmla="*/ f168 f43 1"/>
                <a:gd name="f217" fmla="*/ f169 f42 1"/>
                <a:gd name="f218" fmla="*/ f170 f43 1"/>
                <a:gd name="f219" fmla="*/ f171 f43 1"/>
                <a:gd name="f220" fmla="*/ f172 f43 1"/>
                <a:gd name="f221" fmla="*/ f173 f43 1"/>
                <a:gd name="f222" fmla="*/ f174 f43 1"/>
                <a:gd name="f223" fmla="*/ f175 f42 1"/>
                <a:gd name="f224" fmla="*/ f176 f43 1"/>
                <a:gd name="f225" fmla="*/ f177 f42 1"/>
                <a:gd name="f226" fmla="*/ f178 f43 1"/>
                <a:gd name="f227" fmla="*/ f179 f42 1"/>
                <a:gd name="f228" fmla="*/ f180 f43 1"/>
                <a:gd name="f229" fmla="*/ f181 f42 1"/>
                <a:gd name="f230" fmla="*/ f182 f43 1"/>
                <a:gd name="f231" fmla="*/ f183 f42 1"/>
                <a:gd name="f232" fmla="*/ f184 f43 1"/>
                <a:gd name="f233" fmla="*/ f185 f42 1"/>
                <a:gd name="f234" fmla="*/ f186 f43 1"/>
              </a:gdLst>
              <a:ahLst/>
              <a:cxnLst>
                <a:cxn ang="3cd4">
                  <a:pos x="hc" y="t"/>
                </a:cxn>
                <a:cxn ang="0">
                  <a:pos x="r" y="vc"/>
                </a:cxn>
                <a:cxn ang="cd4">
                  <a:pos x="hc" y="b"/>
                </a:cxn>
                <a:cxn ang="cd2">
                  <a:pos x="l" y="vc"/>
                </a:cxn>
                <a:cxn ang="f142">
                  <a:pos x="f191" y="f192"/>
                </a:cxn>
                <a:cxn ang="f142">
                  <a:pos x="f193" y="f192"/>
                </a:cxn>
                <a:cxn ang="f142">
                  <a:pos x="f194" y="f195"/>
                </a:cxn>
                <a:cxn ang="f142">
                  <a:pos x="f196" y="f197"/>
                </a:cxn>
                <a:cxn ang="f142">
                  <a:pos x="f198" y="f199"/>
                </a:cxn>
                <a:cxn ang="f142">
                  <a:pos x="f200" y="f201"/>
                </a:cxn>
                <a:cxn ang="f142">
                  <a:pos x="f202" y="f199"/>
                </a:cxn>
                <a:cxn ang="f142">
                  <a:pos x="f203" y="f204"/>
                </a:cxn>
                <a:cxn ang="f142">
                  <a:pos x="f205" y="f206"/>
                </a:cxn>
                <a:cxn ang="f142">
                  <a:pos x="f207" y="f208"/>
                </a:cxn>
                <a:cxn ang="f142">
                  <a:pos x="f209" y="f210"/>
                </a:cxn>
                <a:cxn ang="f142">
                  <a:pos x="f211" y="f212"/>
                </a:cxn>
                <a:cxn ang="f142">
                  <a:pos x="f213" y="f214"/>
                </a:cxn>
                <a:cxn ang="f142">
                  <a:pos x="f215" y="f216"/>
                </a:cxn>
                <a:cxn ang="f142">
                  <a:pos x="f217" y="f218"/>
                </a:cxn>
                <a:cxn ang="f142">
                  <a:pos x="f217" y="f219"/>
                </a:cxn>
                <a:cxn ang="f142">
                  <a:pos x="f217" y="f220"/>
                </a:cxn>
                <a:cxn ang="f142">
                  <a:pos x="f217" y="f221"/>
                </a:cxn>
                <a:cxn ang="f142">
                  <a:pos x="f215" y="f222"/>
                </a:cxn>
                <a:cxn ang="f142">
                  <a:pos x="f223" y="f224"/>
                </a:cxn>
                <a:cxn ang="f142">
                  <a:pos x="f225" y="f226"/>
                </a:cxn>
                <a:cxn ang="f142">
                  <a:pos x="f227" y="f228"/>
                </a:cxn>
                <a:cxn ang="f142">
                  <a:pos x="f229" y="f230"/>
                </a:cxn>
                <a:cxn ang="f142">
                  <a:pos x="f231" y="f232"/>
                </a:cxn>
                <a:cxn ang="f142">
                  <a:pos x="f233" y="f234"/>
                </a:cxn>
                <a:cxn ang="f142">
                  <a:pos x="f191" y="f192"/>
                </a:cxn>
              </a:cxnLst>
              <a:rect l="f187" t="f190" r="f188" b="f189"/>
              <a:pathLst>
                <a:path w="60" h="108">
                  <a:moveTo>
                    <a:pt x="f8" y="f9"/>
                  </a:moveTo>
                  <a:lnTo>
                    <a:pt x="f6" y="f9"/>
                  </a:lnTo>
                  <a:lnTo>
                    <a:pt x="f10" y="f11"/>
                  </a:lnTo>
                  <a:lnTo>
                    <a:pt x="f12" y="f13"/>
                  </a:lnTo>
                  <a:lnTo>
                    <a:pt x="f14" y="f15"/>
                  </a:lnTo>
                  <a:lnTo>
                    <a:pt x="f16" y="f7"/>
                  </a:lnTo>
                  <a:lnTo>
                    <a:pt x="f17" y="f15"/>
                  </a:lnTo>
                  <a:lnTo>
                    <a:pt x="f18" y="f19"/>
                  </a:lnTo>
                  <a:lnTo>
                    <a:pt x="f20" y="f21"/>
                  </a:lnTo>
                  <a:lnTo>
                    <a:pt x="f22" y="f23"/>
                  </a:lnTo>
                  <a:lnTo>
                    <a:pt x="f24" y="f25"/>
                  </a:lnTo>
                  <a:lnTo>
                    <a:pt x="f26" y="f27"/>
                  </a:lnTo>
                  <a:lnTo>
                    <a:pt x="f28" y="f29"/>
                  </a:lnTo>
                  <a:lnTo>
                    <a:pt x="f30" y="f17"/>
                  </a:lnTo>
                  <a:lnTo>
                    <a:pt x="f5" y="f31"/>
                  </a:lnTo>
                  <a:lnTo>
                    <a:pt x="f5" y="f32"/>
                  </a:lnTo>
                  <a:lnTo>
                    <a:pt x="f5" y="f26"/>
                  </a:lnTo>
                  <a:lnTo>
                    <a:pt x="f5" y="f5"/>
                  </a:lnTo>
                  <a:lnTo>
                    <a:pt x="f30" y="f33"/>
                  </a:lnTo>
                  <a:lnTo>
                    <a:pt x="f34" y="f20"/>
                  </a:lnTo>
                  <a:lnTo>
                    <a:pt x="f35" y="f36"/>
                  </a:lnTo>
                  <a:lnTo>
                    <a:pt x="f37" y="f8"/>
                  </a:lnTo>
                  <a:lnTo>
                    <a:pt x="f32" y="f14"/>
                  </a:lnTo>
                  <a:lnTo>
                    <a:pt x="f38" y="f39"/>
                  </a:lnTo>
                  <a:lnTo>
                    <a:pt x="f36" y="f40"/>
                  </a:lnTo>
                  <a:lnTo>
                    <a:pt x="f8" y="f9"/>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29" name="Freeform 27">
              <a:extLst>
                <a:ext uri="{FF2B5EF4-FFF2-40B4-BE49-F238E27FC236}">
                  <a16:creationId xmlns:a16="http://schemas.microsoft.com/office/drawing/2014/main" id="{B7975E4A-B884-4C5D-8BAE-430FACAF0382}"/>
                </a:ext>
              </a:extLst>
            </p:cNvPr>
            <p:cNvSpPr/>
            <p:nvPr/>
          </p:nvSpPr>
          <p:spPr>
            <a:xfrm>
              <a:off x="6124578" y="3843342"/>
              <a:ext cx="11109" cy="26983"/>
            </a:xfrm>
            <a:custGeom>
              <a:avLst/>
              <a:gdLst>
                <a:gd name="f0" fmla="val 10800000"/>
                <a:gd name="f1" fmla="val 5400000"/>
                <a:gd name="f2" fmla="val 180"/>
                <a:gd name="f3" fmla="val w"/>
                <a:gd name="f4" fmla="val h"/>
                <a:gd name="f5" fmla="val 0"/>
                <a:gd name="f6" fmla="val 21"/>
                <a:gd name="f7" fmla="val 50"/>
                <a:gd name="f8" fmla="val 11"/>
                <a:gd name="f9" fmla="val 6"/>
                <a:gd name="f10" fmla="val 38"/>
                <a:gd name="f11" fmla="val 15"/>
                <a:gd name="f12" fmla="val 30"/>
                <a:gd name="f13" fmla="val 18"/>
                <a:gd name="f14" fmla="val 8"/>
                <a:gd name="f15" fmla="val 12"/>
                <a:gd name="f16" fmla="val 27"/>
                <a:gd name="f17" fmla="val 40"/>
                <a:gd name="f18" fmla="+- 0 0 -90"/>
                <a:gd name="f19" fmla="*/ f3 1 21"/>
                <a:gd name="f20" fmla="*/ f4 1 50"/>
                <a:gd name="f21" fmla="+- f7 0 f5"/>
                <a:gd name="f22" fmla="+- f6 0 f5"/>
                <a:gd name="f23" fmla="*/ f18 f0 1"/>
                <a:gd name="f24" fmla="*/ f22 1 21"/>
                <a:gd name="f25" fmla="*/ f21 1 50"/>
                <a:gd name="f26" fmla="*/ 11 f22 1"/>
                <a:gd name="f27" fmla="*/ 50 f21 1"/>
                <a:gd name="f28" fmla="*/ 0 f22 1"/>
                <a:gd name="f29" fmla="*/ 6 f22 1"/>
                <a:gd name="f30" fmla="*/ 38 f21 1"/>
                <a:gd name="f31" fmla="*/ 15 f22 1"/>
                <a:gd name="f32" fmla="*/ 30 f21 1"/>
                <a:gd name="f33" fmla="*/ 18 f22 1"/>
                <a:gd name="f34" fmla="*/ 18 f21 1"/>
                <a:gd name="f35" fmla="*/ 8 f21 1"/>
                <a:gd name="f36" fmla="*/ 0 f21 1"/>
                <a:gd name="f37" fmla="*/ 12 f21 1"/>
                <a:gd name="f38" fmla="*/ 21 f22 1"/>
                <a:gd name="f39" fmla="*/ 27 f21 1"/>
                <a:gd name="f40" fmla="*/ 40 f21 1"/>
                <a:gd name="f41" fmla="*/ f23 1 f2"/>
                <a:gd name="f42" fmla="*/ f26 1 21"/>
                <a:gd name="f43" fmla="*/ f27 1 50"/>
                <a:gd name="f44" fmla="*/ f28 1 21"/>
                <a:gd name="f45" fmla="*/ f29 1 21"/>
                <a:gd name="f46" fmla="*/ f30 1 50"/>
                <a:gd name="f47" fmla="*/ f31 1 21"/>
                <a:gd name="f48" fmla="*/ f32 1 50"/>
                <a:gd name="f49" fmla="*/ f33 1 21"/>
                <a:gd name="f50" fmla="*/ f34 1 50"/>
                <a:gd name="f51" fmla="*/ f35 1 50"/>
                <a:gd name="f52" fmla="*/ f36 1 50"/>
                <a:gd name="f53" fmla="*/ f37 1 50"/>
                <a:gd name="f54" fmla="*/ f38 1 21"/>
                <a:gd name="f55" fmla="*/ f39 1 50"/>
                <a:gd name="f56" fmla="*/ f40 1 50"/>
                <a:gd name="f57" fmla="*/ 0 1 f24"/>
                <a:gd name="f58" fmla="*/ f6 1 f24"/>
                <a:gd name="f59" fmla="*/ 0 1 f25"/>
                <a:gd name="f60" fmla="*/ f7 1 f25"/>
                <a:gd name="f61" fmla="+- f41 0 f1"/>
                <a:gd name="f62" fmla="*/ f42 1 f24"/>
                <a:gd name="f63" fmla="*/ f43 1 f25"/>
                <a:gd name="f64" fmla="*/ f44 1 f24"/>
                <a:gd name="f65" fmla="*/ f45 1 f24"/>
                <a:gd name="f66" fmla="*/ f46 1 f25"/>
                <a:gd name="f67" fmla="*/ f47 1 f24"/>
                <a:gd name="f68" fmla="*/ f48 1 f25"/>
                <a:gd name="f69" fmla="*/ f49 1 f24"/>
                <a:gd name="f70" fmla="*/ f50 1 f25"/>
                <a:gd name="f71" fmla="*/ f51 1 f25"/>
                <a:gd name="f72" fmla="*/ f52 1 f25"/>
                <a:gd name="f73" fmla="*/ f53 1 f25"/>
                <a:gd name="f74" fmla="*/ f54 1 f24"/>
                <a:gd name="f75" fmla="*/ f55 1 f25"/>
                <a:gd name="f76" fmla="*/ f56 1 f25"/>
                <a:gd name="f77" fmla="*/ f57 f19 1"/>
                <a:gd name="f78" fmla="*/ f58 f19 1"/>
                <a:gd name="f79" fmla="*/ f60 f20 1"/>
                <a:gd name="f80" fmla="*/ f59 f20 1"/>
                <a:gd name="f81" fmla="*/ f62 f19 1"/>
                <a:gd name="f82" fmla="*/ f63 f20 1"/>
                <a:gd name="f83" fmla="*/ f64 f19 1"/>
                <a:gd name="f84" fmla="*/ f65 f19 1"/>
                <a:gd name="f85" fmla="*/ f66 f20 1"/>
                <a:gd name="f86" fmla="*/ f67 f19 1"/>
                <a:gd name="f87" fmla="*/ f68 f20 1"/>
                <a:gd name="f88" fmla="*/ f69 f19 1"/>
                <a:gd name="f89" fmla="*/ f70 f20 1"/>
                <a:gd name="f90" fmla="*/ f71 f20 1"/>
                <a:gd name="f91" fmla="*/ f72 f20 1"/>
                <a:gd name="f92" fmla="*/ f73 f20 1"/>
                <a:gd name="f93" fmla="*/ f74 f19 1"/>
                <a:gd name="f94" fmla="*/ f75 f20 1"/>
                <a:gd name="f95" fmla="*/ f76 f20 1"/>
              </a:gdLst>
              <a:ahLst/>
              <a:cxnLst>
                <a:cxn ang="3cd4">
                  <a:pos x="hc" y="t"/>
                </a:cxn>
                <a:cxn ang="0">
                  <a:pos x="r" y="vc"/>
                </a:cxn>
                <a:cxn ang="cd4">
                  <a:pos x="hc" y="b"/>
                </a:cxn>
                <a:cxn ang="cd2">
                  <a:pos x="l" y="vc"/>
                </a:cxn>
                <a:cxn ang="f61">
                  <a:pos x="f81" y="f82"/>
                </a:cxn>
                <a:cxn ang="f61">
                  <a:pos x="f83" y="f82"/>
                </a:cxn>
                <a:cxn ang="f61">
                  <a:pos x="f84" y="f85"/>
                </a:cxn>
                <a:cxn ang="f61">
                  <a:pos x="f86" y="f87"/>
                </a:cxn>
                <a:cxn ang="f61">
                  <a:pos x="f88" y="f89"/>
                </a:cxn>
                <a:cxn ang="f61">
                  <a:pos x="f81" y="f90"/>
                </a:cxn>
                <a:cxn ang="f61">
                  <a:pos x="f88" y="f91"/>
                </a:cxn>
                <a:cxn ang="f61">
                  <a:pos x="f88" y="f92"/>
                </a:cxn>
                <a:cxn ang="f61">
                  <a:pos x="f93" y="f94"/>
                </a:cxn>
                <a:cxn ang="f61">
                  <a:pos x="f88" y="f95"/>
                </a:cxn>
                <a:cxn ang="f61">
                  <a:pos x="f81" y="f82"/>
                </a:cxn>
              </a:cxnLst>
              <a:rect l="f77" t="f80" r="f78" b="f79"/>
              <a:pathLst>
                <a:path w="21" h="50">
                  <a:moveTo>
                    <a:pt x="f8" y="f7"/>
                  </a:moveTo>
                  <a:lnTo>
                    <a:pt x="f5" y="f7"/>
                  </a:lnTo>
                  <a:lnTo>
                    <a:pt x="f9" y="f10"/>
                  </a:lnTo>
                  <a:lnTo>
                    <a:pt x="f11" y="f12"/>
                  </a:lnTo>
                  <a:lnTo>
                    <a:pt x="f13" y="f13"/>
                  </a:lnTo>
                  <a:lnTo>
                    <a:pt x="f8" y="f14"/>
                  </a:lnTo>
                  <a:lnTo>
                    <a:pt x="f13" y="f5"/>
                  </a:lnTo>
                  <a:lnTo>
                    <a:pt x="f13" y="f15"/>
                  </a:lnTo>
                  <a:lnTo>
                    <a:pt x="f6" y="f16"/>
                  </a:lnTo>
                  <a:lnTo>
                    <a:pt x="f13" y="f17"/>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0" name="Freeform 28">
              <a:extLst>
                <a:ext uri="{FF2B5EF4-FFF2-40B4-BE49-F238E27FC236}">
                  <a16:creationId xmlns:a16="http://schemas.microsoft.com/office/drawing/2014/main" id="{CDC661AD-6CAC-4333-988E-B6B7485C3BEA}"/>
                </a:ext>
              </a:extLst>
            </p:cNvPr>
            <p:cNvSpPr/>
            <p:nvPr/>
          </p:nvSpPr>
          <p:spPr>
            <a:xfrm>
              <a:off x="6753228" y="3843342"/>
              <a:ext cx="28575" cy="30166"/>
            </a:xfrm>
            <a:custGeom>
              <a:avLst/>
              <a:gdLst>
                <a:gd name="f0" fmla="val 10800000"/>
                <a:gd name="f1" fmla="val 5400000"/>
                <a:gd name="f2" fmla="val 180"/>
                <a:gd name="f3" fmla="val w"/>
                <a:gd name="f4" fmla="val h"/>
                <a:gd name="f5" fmla="val 0"/>
                <a:gd name="f6" fmla="val 53"/>
                <a:gd name="f7" fmla="val 56"/>
                <a:gd name="f8" fmla="val 22"/>
                <a:gd name="f9" fmla="val 49"/>
                <a:gd name="f10" fmla="val 31"/>
                <a:gd name="f11" fmla="val 47"/>
                <a:gd name="f12" fmla="val 41"/>
                <a:gd name="f13" fmla="val 33"/>
                <a:gd name="f14" fmla="val 19"/>
                <a:gd name="f15" fmla="val 52"/>
                <a:gd name="f16" fmla="val 12"/>
                <a:gd name="f17" fmla="val 5"/>
                <a:gd name="f18" fmla="val 40"/>
                <a:gd name="f19" fmla="val 2"/>
                <a:gd name="f20" fmla="val 24"/>
                <a:gd name="f21" fmla="val 15"/>
                <a:gd name="f22" fmla="val 9"/>
                <a:gd name="f23" fmla="val 6"/>
                <a:gd name="f24" fmla="val 18"/>
                <a:gd name="f25" fmla="val 27"/>
                <a:gd name="f26" fmla="val 37"/>
                <a:gd name="f27" fmla="val 44"/>
                <a:gd name="f28" fmla="val 13"/>
                <a:gd name="f29" fmla="+- 0 0 -90"/>
                <a:gd name="f30" fmla="*/ f3 1 53"/>
                <a:gd name="f31" fmla="*/ f4 1 56"/>
                <a:gd name="f32" fmla="+- f7 0 f5"/>
                <a:gd name="f33" fmla="+- f6 0 f5"/>
                <a:gd name="f34" fmla="*/ f29 f0 1"/>
                <a:gd name="f35" fmla="*/ f33 1 53"/>
                <a:gd name="f36" fmla="*/ f32 1 56"/>
                <a:gd name="f37" fmla="*/ 53 f33 1"/>
                <a:gd name="f38" fmla="*/ 22 f32 1"/>
                <a:gd name="f39" fmla="*/ 49 f33 1"/>
                <a:gd name="f40" fmla="*/ 31 f32 1"/>
                <a:gd name="f41" fmla="*/ 47 f33 1"/>
                <a:gd name="f42" fmla="*/ 41 f32 1"/>
                <a:gd name="f43" fmla="*/ 41 f33 1"/>
                <a:gd name="f44" fmla="*/ 49 f32 1"/>
                <a:gd name="f45" fmla="*/ 33 f33 1"/>
                <a:gd name="f46" fmla="*/ 56 f32 1"/>
                <a:gd name="f47" fmla="*/ 19 f33 1"/>
                <a:gd name="f48" fmla="*/ 52 f32 1"/>
                <a:gd name="f49" fmla="*/ 12 f33 1"/>
                <a:gd name="f50" fmla="*/ 47 f32 1"/>
                <a:gd name="f51" fmla="*/ 5 f33 1"/>
                <a:gd name="f52" fmla="*/ 40 f32 1"/>
                <a:gd name="f53" fmla="*/ 0 f33 1"/>
                <a:gd name="f54" fmla="*/ 33 f32 1"/>
                <a:gd name="f55" fmla="*/ 2 f33 1"/>
                <a:gd name="f56" fmla="*/ 24 f32 1"/>
                <a:gd name="f57" fmla="*/ 15 f32 1"/>
                <a:gd name="f58" fmla="*/ 9 f33 1"/>
                <a:gd name="f59" fmla="*/ 6 f32 1"/>
                <a:gd name="f60" fmla="*/ 18 f33 1"/>
                <a:gd name="f61" fmla="*/ 0 f32 1"/>
                <a:gd name="f62" fmla="*/ 27 f33 1"/>
                <a:gd name="f63" fmla="*/ 37 f33 1"/>
                <a:gd name="f64" fmla="*/ 44 f33 1"/>
                <a:gd name="f65" fmla="*/ 13 f32 1"/>
                <a:gd name="f66" fmla="*/ f34 1 f2"/>
                <a:gd name="f67" fmla="*/ f37 1 53"/>
                <a:gd name="f68" fmla="*/ f38 1 56"/>
                <a:gd name="f69" fmla="*/ f39 1 53"/>
                <a:gd name="f70" fmla="*/ f40 1 56"/>
                <a:gd name="f71" fmla="*/ f41 1 53"/>
                <a:gd name="f72" fmla="*/ f42 1 56"/>
                <a:gd name="f73" fmla="*/ f43 1 53"/>
                <a:gd name="f74" fmla="*/ f44 1 56"/>
                <a:gd name="f75" fmla="*/ f45 1 53"/>
                <a:gd name="f76" fmla="*/ f46 1 56"/>
                <a:gd name="f77" fmla="*/ f47 1 53"/>
                <a:gd name="f78" fmla="*/ f48 1 56"/>
                <a:gd name="f79" fmla="*/ f49 1 53"/>
                <a:gd name="f80" fmla="*/ f50 1 56"/>
                <a:gd name="f81" fmla="*/ f51 1 53"/>
                <a:gd name="f82" fmla="*/ f52 1 56"/>
                <a:gd name="f83" fmla="*/ f53 1 53"/>
                <a:gd name="f84" fmla="*/ f54 1 56"/>
                <a:gd name="f85" fmla="*/ f55 1 53"/>
                <a:gd name="f86" fmla="*/ f56 1 56"/>
                <a:gd name="f87" fmla="*/ f57 1 56"/>
                <a:gd name="f88" fmla="*/ f58 1 53"/>
                <a:gd name="f89" fmla="*/ f59 1 56"/>
                <a:gd name="f90" fmla="*/ f60 1 53"/>
                <a:gd name="f91" fmla="*/ f61 1 56"/>
                <a:gd name="f92" fmla="*/ f62 1 53"/>
                <a:gd name="f93" fmla="*/ f63 1 53"/>
                <a:gd name="f94" fmla="*/ f64 1 53"/>
                <a:gd name="f95" fmla="*/ f65 1 56"/>
                <a:gd name="f96" fmla="*/ 0 1 f35"/>
                <a:gd name="f97" fmla="*/ f6 1 f35"/>
                <a:gd name="f98" fmla="*/ 0 1 f36"/>
                <a:gd name="f99" fmla="*/ f7 1 f36"/>
                <a:gd name="f100" fmla="+- f66 0 f1"/>
                <a:gd name="f101" fmla="*/ f67 1 f35"/>
                <a:gd name="f102" fmla="*/ f68 1 f36"/>
                <a:gd name="f103" fmla="*/ f69 1 f35"/>
                <a:gd name="f104" fmla="*/ f70 1 f36"/>
                <a:gd name="f105" fmla="*/ f71 1 f35"/>
                <a:gd name="f106" fmla="*/ f72 1 f36"/>
                <a:gd name="f107" fmla="*/ f73 1 f35"/>
                <a:gd name="f108" fmla="*/ f74 1 f36"/>
                <a:gd name="f109" fmla="*/ f75 1 f35"/>
                <a:gd name="f110" fmla="*/ f76 1 f36"/>
                <a:gd name="f111" fmla="*/ f77 1 f35"/>
                <a:gd name="f112" fmla="*/ f78 1 f36"/>
                <a:gd name="f113" fmla="*/ f79 1 f35"/>
                <a:gd name="f114" fmla="*/ f80 1 f36"/>
                <a:gd name="f115" fmla="*/ f81 1 f35"/>
                <a:gd name="f116" fmla="*/ f82 1 f36"/>
                <a:gd name="f117" fmla="*/ f83 1 f35"/>
                <a:gd name="f118" fmla="*/ f84 1 f36"/>
                <a:gd name="f119" fmla="*/ f85 1 f35"/>
                <a:gd name="f120" fmla="*/ f86 1 f36"/>
                <a:gd name="f121" fmla="*/ f87 1 f36"/>
                <a:gd name="f122" fmla="*/ f88 1 f35"/>
                <a:gd name="f123" fmla="*/ f89 1 f36"/>
                <a:gd name="f124" fmla="*/ f90 1 f35"/>
                <a:gd name="f125" fmla="*/ f91 1 f36"/>
                <a:gd name="f126" fmla="*/ f92 1 f35"/>
                <a:gd name="f127" fmla="*/ f93 1 f35"/>
                <a:gd name="f128" fmla="*/ f94 1 f35"/>
                <a:gd name="f129" fmla="*/ f95 1 f36"/>
                <a:gd name="f130" fmla="*/ f96 f30 1"/>
                <a:gd name="f131" fmla="*/ f97 f30 1"/>
                <a:gd name="f132" fmla="*/ f99 f31 1"/>
                <a:gd name="f133" fmla="*/ f98 f31 1"/>
                <a:gd name="f134" fmla="*/ f101 f30 1"/>
                <a:gd name="f135" fmla="*/ f102 f31 1"/>
                <a:gd name="f136" fmla="*/ f103 f30 1"/>
                <a:gd name="f137" fmla="*/ f104 f31 1"/>
                <a:gd name="f138" fmla="*/ f105 f30 1"/>
                <a:gd name="f139" fmla="*/ f106 f31 1"/>
                <a:gd name="f140" fmla="*/ f107 f30 1"/>
                <a:gd name="f141" fmla="*/ f108 f31 1"/>
                <a:gd name="f142" fmla="*/ f109 f30 1"/>
                <a:gd name="f143" fmla="*/ f110 f31 1"/>
                <a:gd name="f144" fmla="*/ f111 f30 1"/>
                <a:gd name="f145" fmla="*/ f112 f31 1"/>
                <a:gd name="f146" fmla="*/ f113 f30 1"/>
                <a:gd name="f147" fmla="*/ f114 f31 1"/>
                <a:gd name="f148" fmla="*/ f115 f30 1"/>
                <a:gd name="f149" fmla="*/ f116 f31 1"/>
                <a:gd name="f150" fmla="*/ f117 f30 1"/>
                <a:gd name="f151" fmla="*/ f118 f31 1"/>
                <a:gd name="f152" fmla="*/ f119 f30 1"/>
                <a:gd name="f153" fmla="*/ f120 f31 1"/>
                <a:gd name="f154" fmla="*/ f121 f31 1"/>
                <a:gd name="f155" fmla="*/ f122 f30 1"/>
                <a:gd name="f156" fmla="*/ f123 f31 1"/>
                <a:gd name="f157" fmla="*/ f124 f30 1"/>
                <a:gd name="f158" fmla="*/ f125 f31 1"/>
                <a:gd name="f159" fmla="*/ f126 f30 1"/>
                <a:gd name="f160" fmla="*/ f127 f30 1"/>
                <a:gd name="f161" fmla="*/ f128 f30 1"/>
                <a:gd name="f162" fmla="*/ f129 f31 1"/>
              </a:gdLst>
              <a:ahLst/>
              <a:cxnLst>
                <a:cxn ang="3cd4">
                  <a:pos x="hc" y="t"/>
                </a:cxn>
                <a:cxn ang="0">
                  <a:pos x="r" y="vc"/>
                </a:cxn>
                <a:cxn ang="cd4">
                  <a:pos x="hc" y="b"/>
                </a:cxn>
                <a:cxn ang="cd2">
                  <a:pos x="l" y="vc"/>
                </a:cxn>
                <a:cxn ang="f100">
                  <a:pos x="f134" y="f135"/>
                </a:cxn>
                <a:cxn ang="f100">
                  <a:pos x="f136" y="f137"/>
                </a:cxn>
                <a:cxn ang="f100">
                  <a:pos x="f138" y="f139"/>
                </a:cxn>
                <a:cxn ang="f100">
                  <a:pos x="f140" y="f141"/>
                </a:cxn>
                <a:cxn ang="f100">
                  <a:pos x="f142" y="f143"/>
                </a:cxn>
                <a:cxn ang="f100">
                  <a:pos x="f144" y="f145"/>
                </a:cxn>
                <a:cxn ang="f100">
                  <a:pos x="f146" y="f147"/>
                </a:cxn>
                <a:cxn ang="f100">
                  <a:pos x="f148" y="f149"/>
                </a:cxn>
                <a:cxn ang="f100">
                  <a:pos x="f150" y="f151"/>
                </a:cxn>
                <a:cxn ang="f100">
                  <a:pos x="f152" y="f153"/>
                </a:cxn>
                <a:cxn ang="f100">
                  <a:pos x="f148" y="f154"/>
                </a:cxn>
                <a:cxn ang="f100">
                  <a:pos x="f155" y="f156"/>
                </a:cxn>
                <a:cxn ang="f100">
                  <a:pos x="f157" y="f158"/>
                </a:cxn>
                <a:cxn ang="f100">
                  <a:pos x="f159" y="f158"/>
                </a:cxn>
                <a:cxn ang="f100">
                  <a:pos x="f160" y="f156"/>
                </a:cxn>
                <a:cxn ang="f100">
                  <a:pos x="f161" y="f162"/>
                </a:cxn>
                <a:cxn ang="f100">
                  <a:pos x="f134" y="f135"/>
                </a:cxn>
              </a:cxnLst>
              <a:rect l="f130" t="f133" r="f131" b="f132"/>
              <a:pathLst>
                <a:path w="53" h="56">
                  <a:moveTo>
                    <a:pt x="f6" y="f8"/>
                  </a:moveTo>
                  <a:lnTo>
                    <a:pt x="f9" y="f10"/>
                  </a:lnTo>
                  <a:lnTo>
                    <a:pt x="f11" y="f12"/>
                  </a:lnTo>
                  <a:lnTo>
                    <a:pt x="f12" y="f9"/>
                  </a:lnTo>
                  <a:lnTo>
                    <a:pt x="f13" y="f7"/>
                  </a:lnTo>
                  <a:lnTo>
                    <a:pt x="f14" y="f15"/>
                  </a:lnTo>
                  <a:lnTo>
                    <a:pt x="f16" y="f11"/>
                  </a:lnTo>
                  <a:lnTo>
                    <a:pt x="f17" y="f18"/>
                  </a:lnTo>
                  <a:lnTo>
                    <a:pt x="f5" y="f13"/>
                  </a:lnTo>
                  <a:lnTo>
                    <a:pt x="f19" y="f20"/>
                  </a:lnTo>
                  <a:lnTo>
                    <a:pt x="f17" y="f21"/>
                  </a:lnTo>
                  <a:lnTo>
                    <a:pt x="f22" y="f23"/>
                  </a:lnTo>
                  <a:lnTo>
                    <a:pt x="f24" y="f5"/>
                  </a:lnTo>
                  <a:lnTo>
                    <a:pt x="f25" y="f5"/>
                  </a:lnTo>
                  <a:lnTo>
                    <a:pt x="f26" y="f23"/>
                  </a:lnTo>
                  <a:lnTo>
                    <a:pt x="f27" y="f28"/>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1" name="Freeform 29">
              <a:extLst>
                <a:ext uri="{FF2B5EF4-FFF2-40B4-BE49-F238E27FC236}">
                  <a16:creationId xmlns:a16="http://schemas.microsoft.com/office/drawing/2014/main" id="{14B243A2-3715-43D9-AAAA-C07901A6D4C2}"/>
                </a:ext>
              </a:extLst>
            </p:cNvPr>
            <p:cNvSpPr/>
            <p:nvPr/>
          </p:nvSpPr>
          <p:spPr>
            <a:xfrm>
              <a:off x="6181728" y="3848096"/>
              <a:ext cx="22229" cy="44448"/>
            </a:xfrm>
            <a:custGeom>
              <a:avLst/>
              <a:gdLst>
                <a:gd name="f0" fmla="val 10800000"/>
                <a:gd name="f1" fmla="val 5400000"/>
                <a:gd name="f2" fmla="val 180"/>
                <a:gd name="f3" fmla="val w"/>
                <a:gd name="f4" fmla="val h"/>
                <a:gd name="f5" fmla="val 0"/>
                <a:gd name="f6" fmla="val 41"/>
                <a:gd name="f7" fmla="val 83"/>
                <a:gd name="f8" fmla="val 17"/>
                <a:gd name="f9" fmla="val 38"/>
                <a:gd name="f10" fmla="val 25"/>
                <a:gd name="f11" fmla="val 35"/>
                <a:gd name="f12" fmla="val 33"/>
                <a:gd name="f13" fmla="val 32"/>
                <a:gd name="f14" fmla="val 42"/>
                <a:gd name="f15" fmla="val 31"/>
                <a:gd name="f16" fmla="val 51"/>
                <a:gd name="f17" fmla="val 28"/>
                <a:gd name="f18" fmla="val 58"/>
                <a:gd name="f19" fmla="val 67"/>
                <a:gd name="f20" fmla="val 20"/>
                <a:gd name="f21" fmla="val 74"/>
                <a:gd name="f22" fmla="val 6"/>
                <a:gd name="f23" fmla="val 76"/>
                <a:gd name="f24" fmla="val 66"/>
                <a:gd name="f25" fmla="val 57"/>
                <a:gd name="f26" fmla="val 3"/>
                <a:gd name="f27" fmla="val 48"/>
                <a:gd name="f28" fmla="val 4"/>
                <a:gd name="f29" fmla="val 39"/>
                <a:gd name="f30" fmla="val 7"/>
                <a:gd name="f31" fmla="val 10"/>
                <a:gd name="f32" fmla="val 23"/>
                <a:gd name="f33" fmla="val 13"/>
                <a:gd name="f34" fmla="val 14"/>
                <a:gd name="f35" fmla="val 16"/>
                <a:gd name="f36" fmla="val 5"/>
                <a:gd name="f37" fmla="+- 0 0 -90"/>
                <a:gd name="f38" fmla="*/ f3 1 41"/>
                <a:gd name="f39" fmla="*/ f4 1 83"/>
                <a:gd name="f40" fmla="+- f7 0 f5"/>
                <a:gd name="f41" fmla="+- f6 0 f5"/>
                <a:gd name="f42" fmla="*/ f37 f0 1"/>
                <a:gd name="f43" fmla="*/ f41 1 41"/>
                <a:gd name="f44" fmla="*/ f40 1 83"/>
                <a:gd name="f45" fmla="*/ 41 f41 1"/>
                <a:gd name="f46" fmla="*/ 17 f40 1"/>
                <a:gd name="f47" fmla="*/ 38 f41 1"/>
                <a:gd name="f48" fmla="*/ 25 f40 1"/>
                <a:gd name="f49" fmla="*/ 35 f41 1"/>
                <a:gd name="f50" fmla="*/ 33 f40 1"/>
                <a:gd name="f51" fmla="*/ 32 f41 1"/>
                <a:gd name="f52" fmla="*/ 42 f40 1"/>
                <a:gd name="f53" fmla="*/ 31 f41 1"/>
                <a:gd name="f54" fmla="*/ 51 f40 1"/>
                <a:gd name="f55" fmla="*/ 28 f41 1"/>
                <a:gd name="f56" fmla="*/ 58 f40 1"/>
                <a:gd name="f57" fmla="*/ 25 f41 1"/>
                <a:gd name="f58" fmla="*/ 67 f40 1"/>
                <a:gd name="f59" fmla="*/ 20 f41 1"/>
                <a:gd name="f60" fmla="*/ 74 f40 1"/>
                <a:gd name="f61" fmla="*/ 17 f41 1"/>
                <a:gd name="f62" fmla="*/ 83 f40 1"/>
                <a:gd name="f63" fmla="*/ 6 f41 1"/>
                <a:gd name="f64" fmla="*/ 76 f40 1"/>
                <a:gd name="f65" fmla="*/ 0 f41 1"/>
                <a:gd name="f66" fmla="*/ 66 f40 1"/>
                <a:gd name="f67" fmla="*/ 57 f40 1"/>
                <a:gd name="f68" fmla="*/ 3 f41 1"/>
                <a:gd name="f69" fmla="*/ 48 f40 1"/>
                <a:gd name="f70" fmla="*/ 4 f41 1"/>
                <a:gd name="f71" fmla="*/ 39 f40 1"/>
                <a:gd name="f72" fmla="*/ 7 f41 1"/>
                <a:gd name="f73" fmla="*/ 32 f40 1"/>
                <a:gd name="f74" fmla="*/ 10 f41 1"/>
                <a:gd name="f75" fmla="*/ 23 f40 1"/>
                <a:gd name="f76" fmla="*/ 13 f41 1"/>
                <a:gd name="f77" fmla="*/ 14 f40 1"/>
                <a:gd name="f78" fmla="*/ 16 f41 1"/>
                <a:gd name="f79" fmla="*/ 7 f40 1"/>
                <a:gd name="f80" fmla="*/ 0 f40 1"/>
                <a:gd name="f81" fmla="*/ 5 f40 1"/>
                <a:gd name="f82" fmla="*/ f42 1 f2"/>
                <a:gd name="f83" fmla="*/ f45 1 41"/>
                <a:gd name="f84" fmla="*/ f46 1 83"/>
                <a:gd name="f85" fmla="*/ f47 1 41"/>
                <a:gd name="f86" fmla="*/ f48 1 83"/>
                <a:gd name="f87" fmla="*/ f49 1 41"/>
                <a:gd name="f88" fmla="*/ f50 1 83"/>
                <a:gd name="f89" fmla="*/ f51 1 41"/>
                <a:gd name="f90" fmla="*/ f52 1 83"/>
                <a:gd name="f91" fmla="*/ f53 1 41"/>
                <a:gd name="f92" fmla="*/ f54 1 83"/>
                <a:gd name="f93" fmla="*/ f55 1 41"/>
                <a:gd name="f94" fmla="*/ f56 1 83"/>
                <a:gd name="f95" fmla="*/ f57 1 41"/>
                <a:gd name="f96" fmla="*/ f58 1 83"/>
                <a:gd name="f97" fmla="*/ f59 1 41"/>
                <a:gd name="f98" fmla="*/ f60 1 83"/>
                <a:gd name="f99" fmla="*/ f61 1 41"/>
                <a:gd name="f100" fmla="*/ f62 1 83"/>
                <a:gd name="f101" fmla="*/ f63 1 41"/>
                <a:gd name="f102" fmla="*/ f64 1 83"/>
                <a:gd name="f103" fmla="*/ f65 1 41"/>
                <a:gd name="f104" fmla="*/ f66 1 83"/>
                <a:gd name="f105" fmla="*/ f67 1 83"/>
                <a:gd name="f106" fmla="*/ f68 1 41"/>
                <a:gd name="f107" fmla="*/ f69 1 83"/>
                <a:gd name="f108" fmla="*/ f70 1 41"/>
                <a:gd name="f109" fmla="*/ f71 1 83"/>
                <a:gd name="f110" fmla="*/ f72 1 41"/>
                <a:gd name="f111" fmla="*/ f73 1 83"/>
                <a:gd name="f112" fmla="*/ f74 1 41"/>
                <a:gd name="f113" fmla="*/ f75 1 83"/>
                <a:gd name="f114" fmla="*/ f76 1 41"/>
                <a:gd name="f115" fmla="*/ f77 1 83"/>
                <a:gd name="f116" fmla="*/ f78 1 41"/>
                <a:gd name="f117" fmla="*/ f79 1 83"/>
                <a:gd name="f118" fmla="*/ f80 1 83"/>
                <a:gd name="f119" fmla="*/ f81 1 83"/>
                <a:gd name="f120" fmla="*/ 0 1 f43"/>
                <a:gd name="f121" fmla="*/ f6 1 f43"/>
                <a:gd name="f122" fmla="*/ 0 1 f44"/>
                <a:gd name="f123" fmla="*/ f7 1 f44"/>
                <a:gd name="f124" fmla="+- f82 0 f1"/>
                <a:gd name="f125" fmla="*/ f83 1 f43"/>
                <a:gd name="f126" fmla="*/ f84 1 f44"/>
                <a:gd name="f127" fmla="*/ f85 1 f43"/>
                <a:gd name="f128" fmla="*/ f86 1 f44"/>
                <a:gd name="f129" fmla="*/ f87 1 f43"/>
                <a:gd name="f130" fmla="*/ f88 1 f44"/>
                <a:gd name="f131" fmla="*/ f89 1 f43"/>
                <a:gd name="f132" fmla="*/ f90 1 f44"/>
                <a:gd name="f133" fmla="*/ f91 1 f43"/>
                <a:gd name="f134" fmla="*/ f92 1 f44"/>
                <a:gd name="f135" fmla="*/ f93 1 f43"/>
                <a:gd name="f136" fmla="*/ f94 1 f44"/>
                <a:gd name="f137" fmla="*/ f95 1 f43"/>
                <a:gd name="f138" fmla="*/ f96 1 f44"/>
                <a:gd name="f139" fmla="*/ f97 1 f43"/>
                <a:gd name="f140" fmla="*/ f98 1 f44"/>
                <a:gd name="f141" fmla="*/ f99 1 f43"/>
                <a:gd name="f142" fmla="*/ f100 1 f44"/>
                <a:gd name="f143" fmla="*/ f101 1 f43"/>
                <a:gd name="f144" fmla="*/ f102 1 f44"/>
                <a:gd name="f145" fmla="*/ f103 1 f43"/>
                <a:gd name="f146" fmla="*/ f104 1 f44"/>
                <a:gd name="f147" fmla="*/ f105 1 f44"/>
                <a:gd name="f148" fmla="*/ f106 1 f43"/>
                <a:gd name="f149" fmla="*/ f107 1 f44"/>
                <a:gd name="f150" fmla="*/ f108 1 f43"/>
                <a:gd name="f151" fmla="*/ f109 1 f44"/>
                <a:gd name="f152" fmla="*/ f110 1 f43"/>
                <a:gd name="f153" fmla="*/ f111 1 f44"/>
                <a:gd name="f154" fmla="*/ f112 1 f43"/>
                <a:gd name="f155" fmla="*/ f113 1 f44"/>
                <a:gd name="f156" fmla="*/ f114 1 f43"/>
                <a:gd name="f157" fmla="*/ f115 1 f44"/>
                <a:gd name="f158" fmla="*/ f116 1 f43"/>
                <a:gd name="f159" fmla="*/ f117 1 f44"/>
                <a:gd name="f160" fmla="*/ f118 1 f44"/>
                <a:gd name="f161" fmla="*/ f119 1 f44"/>
                <a:gd name="f162" fmla="*/ f120 f38 1"/>
                <a:gd name="f163" fmla="*/ f121 f38 1"/>
                <a:gd name="f164" fmla="*/ f123 f39 1"/>
                <a:gd name="f165" fmla="*/ f122 f39 1"/>
                <a:gd name="f166" fmla="*/ f125 f38 1"/>
                <a:gd name="f167" fmla="*/ f126 f39 1"/>
                <a:gd name="f168" fmla="*/ f127 f38 1"/>
                <a:gd name="f169" fmla="*/ f128 f39 1"/>
                <a:gd name="f170" fmla="*/ f129 f38 1"/>
                <a:gd name="f171" fmla="*/ f130 f39 1"/>
                <a:gd name="f172" fmla="*/ f131 f38 1"/>
                <a:gd name="f173" fmla="*/ f132 f39 1"/>
                <a:gd name="f174" fmla="*/ f133 f38 1"/>
                <a:gd name="f175" fmla="*/ f134 f39 1"/>
                <a:gd name="f176" fmla="*/ f135 f38 1"/>
                <a:gd name="f177" fmla="*/ f136 f39 1"/>
                <a:gd name="f178" fmla="*/ f137 f38 1"/>
                <a:gd name="f179" fmla="*/ f138 f39 1"/>
                <a:gd name="f180" fmla="*/ f139 f38 1"/>
                <a:gd name="f181" fmla="*/ f140 f39 1"/>
                <a:gd name="f182" fmla="*/ f141 f38 1"/>
                <a:gd name="f183" fmla="*/ f142 f39 1"/>
                <a:gd name="f184" fmla="*/ f143 f38 1"/>
                <a:gd name="f185" fmla="*/ f144 f39 1"/>
                <a:gd name="f186" fmla="*/ f145 f38 1"/>
                <a:gd name="f187" fmla="*/ f146 f39 1"/>
                <a:gd name="f188" fmla="*/ f147 f39 1"/>
                <a:gd name="f189" fmla="*/ f148 f38 1"/>
                <a:gd name="f190" fmla="*/ f149 f39 1"/>
                <a:gd name="f191" fmla="*/ f150 f38 1"/>
                <a:gd name="f192" fmla="*/ f151 f39 1"/>
                <a:gd name="f193" fmla="*/ f152 f38 1"/>
                <a:gd name="f194" fmla="*/ f153 f39 1"/>
                <a:gd name="f195" fmla="*/ f154 f38 1"/>
                <a:gd name="f196" fmla="*/ f155 f39 1"/>
                <a:gd name="f197" fmla="*/ f156 f38 1"/>
                <a:gd name="f198" fmla="*/ f157 f39 1"/>
                <a:gd name="f199" fmla="*/ f158 f38 1"/>
                <a:gd name="f200" fmla="*/ f159 f39 1"/>
                <a:gd name="f201" fmla="*/ f160 f39 1"/>
                <a:gd name="f202" fmla="*/ f161 f39 1"/>
              </a:gdLst>
              <a:ahLst/>
              <a:cxnLst>
                <a:cxn ang="3cd4">
                  <a:pos x="hc" y="t"/>
                </a:cxn>
                <a:cxn ang="0">
                  <a:pos x="r" y="vc"/>
                </a:cxn>
                <a:cxn ang="cd4">
                  <a:pos x="hc" y="b"/>
                </a:cxn>
                <a:cxn ang="cd2">
                  <a:pos x="l" y="vc"/>
                </a:cxn>
                <a:cxn ang="f124">
                  <a:pos x="f166" y="f167"/>
                </a:cxn>
                <a:cxn ang="f124">
                  <a:pos x="f168" y="f169"/>
                </a:cxn>
                <a:cxn ang="f124">
                  <a:pos x="f170" y="f171"/>
                </a:cxn>
                <a:cxn ang="f124">
                  <a:pos x="f172" y="f173"/>
                </a:cxn>
                <a:cxn ang="f124">
                  <a:pos x="f174" y="f175"/>
                </a:cxn>
                <a:cxn ang="f124">
                  <a:pos x="f176" y="f177"/>
                </a:cxn>
                <a:cxn ang="f124">
                  <a:pos x="f178" y="f179"/>
                </a:cxn>
                <a:cxn ang="f124">
                  <a:pos x="f180" y="f181"/>
                </a:cxn>
                <a:cxn ang="f124">
                  <a:pos x="f182" y="f183"/>
                </a:cxn>
                <a:cxn ang="f124">
                  <a:pos x="f184" y="f185"/>
                </a:cxn>
                <a:cxn ang="f124">
                  <a:pos x="f186" y="f187"/>
                </a:cxn>
                <a:cxn ang="f124">
                  <a:pos x="f186" y="f188"/>
                </a:cxn>
                <a:cxn ang="f124">
                  <a:pos x="f189" y="f190"/>
                </a:cxn>
                <a:cxn ang="f124">
                  <a:pos x="f191" y="f192"/>
                </a:cxn>
                <a:cxn ang="f124">
                  <a:pos x="f193" y="f194"/>
                </a:cxn>
                <a:cxn ang="f124">
                  <a:pos x="f195" y="f196"/>
                </a:cxn>
                <a:cxn ang="f124">
                  <a:pos x="f197" y="f198"/>
                </a:cxn>
                <a:cxn ang="f124">
                  <a:pos x="f199" y="f200"/>
                </a:cxn>
                <a:cxn ang="f124">
                  <a:pos x="f180" y="f201"/>
                </a:cxn>
                <a:cxn ang="f124">
                  <a:pos x="f174" y="f202"/>
                </a:cxn>
                <a:cxn ang="f124">
                  <a:pos x="f166" y="f167"/>
                </a:cxn>
              </a:cxnLst>
              <a:rect l="f162" t="f165" r="f163" b="f164"/>
              <a:pathLst>
                <a:path w="41" h="83">
                  <a:moveTo>
                    <a:pt x="f6" y="f8"/>
                  </a:moveTo>
                  <a:lnTo>
                    <a:pt x="f9" y="f10"/>
                  </a:lnTo>
                  <a:lnTo>
                    <a:pt x="f11" y="f12"/>
                  </a:lnTo>
                  <a:lnTo>
                    <a:pt x="f13" y="f14"/>
                  </a:lnTo>
                  <a:lnTo>
                    <a:pt x="f15" y="f16"/>
                  </a:lnTo>
                  <a:lnTo>
                    <a:pt x="f17" y="f18"/>
                  </a:lnTo>
                  <a:lnTo>
                    <a:pt x="f10" y="f19"/>
                  </a:lnTo>
                  <a:lnTo>
                    <a:pt x="f20" y="f21"/>
                  </a:lnTo>
                  <a:lnTo>
                    <a:pt x="f8" y="f7"/>
                  </a:lnTo>
                  <a:lnTo>
                    <a:pt x="f22" y="f23"/>
                  </a:lnTo>
                  <a:lnTo>
                    <a:pt x="f5" y="f24"/>
                  </a:lnTo>
                  <a:lnTo>
                    <a:pt x="f5" y="f25"/>
                  </a:lnTo>
                  <a:lnTo>
                    <a:pt x="f26" y="f27"/>
                  </a:lnTo>
                  <a:lnTo>
                    <a:pt x="f28" y="f29"/>
                  </a:lnTo>
                  <a:lnTo>
                    <a:pt x="f30" y="f13"/>
                  </a:lnTo>
                  <a:lnTo>
                    <a:pt x="f31" y="f32"/>
                  </a:lnTo>
                  <a:lnTo>
                    <a:pt x="f33" y="f34"/>
                  </a:lnTo>
                  <a:lnTo>
                    <a:pt x="f35" y="f30"/>
                  </a:lnTo>
                  <a:lnTo>
                    <a:pt x="f20" y="f5"/>
                  </a:lnTo>
                  <a:lnTo>
                    <a:pt x="f15" y="f36"/>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2" name="Freeform 30">
              <a:extLst>
                <a:ext uri="{FF2B5EF4-FFF2-40B4-BE49-F238E27FC236}">
                  <a16:creationId xmlns:a16="http://schemas.microsoft.com/office/drawing/2014/main" id="{2065F878-626F-4039-B28F-BE26D3697EAC}"/>
                </a:ext>
              </a:extLst>
            </p:cNvPr>
            <p:cNvSpPr/>
            <p:nvPr/>
          </p:nvSpPr>
          <p:spPr>
            <a:xfrm>
              <a:off x="6994529" y="3848096"/>
              <a:ext cx="6345" cy="4764"/>
            </a:xfrm>
            <a:custGeom>
              <a:avLst/>
              <a:gdLst>
                <a:gd name="f0" fmla="val 10800000"/>
                <a:gd name="f1" fmla="val 5400000"/>
                <a:gd name="f2" fmla="val 180"/>
                <a:gd name="f3" fmla="val w"/>
                <a:gd name="f4" fmla="val h"/>
                <a:gd name="f5" fmla="val 0"/>
                <a:gd name="f6" fmla="val 10"/>
                <a:gd name="f7" fmla="val 7"/>
                <a:gd name="f8" fmla="val 6"/>
                <a:gd name="f9" fmla="val 8"/>
                <a:gd name="f10" fmla="val 4"/>
                <a:gd name="f11" fmla="val 1"/>
                <a:gd name="f12" fmla="+- 0 0 -90"/>
                <a:gd name="f13" fmla="*/ f3 1 10"/>
                <a:gd name="f14" fmla="*/ f4 1 10"/>
                <a:gd name="f15" fmla="+- f6 0 f5"/>
                <a:gd name="f16" fmla="*/ f12 f0 1"/>
                <a:gd name="f17" fmla="*/ f15 1 10"/>
                <a:gd name="f18" fmla="*/ 10 f15 1"/>
                <a:gd name="f19" fmla="*/ 7 f15 1"/>
                <a:gd name="f20" fmla="*/ 6 f15 1"/>
                <a:gd name="f21" fmla="*/ 8 f15 1"/>
                <a:gd name="f22" fmla="*/ 0 f15 1"/>
                <a:gd name="f23" fmla="*/ 4 f15 1"/>
                <a:gd name="f24" fmla="*/ 1 f15 1"/>
                <a:gd name="f25" fmla="*/ f16 1 f2"/>
                <a:gd name="f26" fmla="*/ f18 1 10"/>
                <a:gd name="f27" fmla="*/ f19 1 10"/>
                <a:gd name="f28" fmla="*/ f20 1 10"/>
                <a:gd name="f29" fmla="*/ f21 1 10"/>
                <a:gd name="f30" fmla="*/ f22 1 10"/>
                <a:gd name="f31" fmla="*/ f23 1 10"/>
                <a:gd name="f32" fmla="*/ f24 1 10"/>
                <a:gd name="f33" fmla="*/ 0 1 f17"/>
                <a:gd name="f34" fmla="*/ f6 1 f17"/>
                <a:gd name="f35" fmla="+- f25 0 f1"/>
                <a:gd name="f36" fmla="*/ f26 1 f17"/>
                <a:gd name="f37" fmla="*/ f27 1 f17"/>
                <a:gd name="f38" fmla="*/ f28 1 f17"/>
                <a:gd name="f39" fmla="*/ f29 1 f17"/>
                <a:gd name="f40" fmla="*/ f30 1 f17"/>
                <a:gd name="f41" fmla="*/ f31 1 f17"/>
                <a:gd name="f42" fmla="*/ f32 1 f17"/>
                <a:gd name="f43" fmla="*/ f33 f13 1"/>
                <a:gd name="f44" fmla="*/ f34 f13 1"/>
                <a:gd name="f45" fmla="*/ f34 f14 1"/>
                <a:gd name="f46" fmla="*/ f33 f14 1"/>
                <a:gd name="f47" fmla="*/ f36 f13 1"/>
                <a:gd name="f48" fmla="*/ f37 f14 1"/>
                <a:gd name="f49" fmla="*/ f38 f13 1"/>
                <a:gd name="f50" fmla="*/ f39 f14 1"/>
                <a:gd name="f51" fmla="*/ f40 f13 1"/>
                <a:gd name="f52" fmla="*/ f36 f14 1"/>
                <a:gd name="f53" fmla="*/ f40 f14 1"/>
                <a:gd name="f54" fmla="*/ f41 f13 1"/>
                <a:gd name="f55" fmla="*/ f42 f14 1"/>
              </a:gdLst>
              <a:ahLst/>
              <a:cxnLst>
                <a:cxn ang="3cd4">
                  <a:pos x="hc" y="t"/>
                </a:cxn>
                <a:cxn ang="0">
                  <a:pos x="r" y="vc"/>
                </a:cxn>
                <a:cxn ang="cd4">
                  <a:pos x="hc" y="b"/>
                </a:cxn>
                <a:cxn ang="cd2">
                  <a:pos x="l" y="vc"/>
                </a:cxn>
                <a:cxn ang="f35">
                  <a:pos x="f47" y="f48"/>
                </a:cxn>
                <a:cxn ang="f35">
                  <a:pos x="f49" y="f50"/>
                </a:cxn>
                <a:cxn ang="f35">
                  <a:pos x="f51" y="f52"/>
                </a:cxn>
                <a:cxn ang="f35">
                  <a:pos x="f51" y="f53"/>
                </a:cxn>
                <a:cxn ang="f35">
                  <a:pos x="f54" y="f55"/>
                </a:cxn>
                <a:cxn ang="f35">
                  <a:pos x="f47" y="f48"/>
                </a:cxn>
              </a:cxnLst>
              <a:rect l="f43" t="f46" r="f44" b="f45"/>
              <a:pathLst>
                <a:path w="10" h="10">
                  <a:moveTo>
                    <a:pt x="f6" y="f7"/>
                  </a:moveTo>
                  <a:lnTo>
                    <a:pt x="f8" y="f9"/>
                  </a:lnTo>
                  <a:lnTo>
                    <a:pt x="f5" y="f6"/>
                  </a:lnTo>
                  <a:lnTo>
                    <a:pt x="f5" y="f5"/>
                  </a:lnTo>
                  <a:lnTo>
                    <a:pt x="f10" y="f11"/>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3" name="Freeform 31">
              <a:extLst>
                <a:ext uri="{FF2B5EF4-FFF2-40B4-BE49-F238E27FC236}">
                  <a16:creationId xmlns:a16="http://schemas.microsoft.com/office/drawing/2014/main" id="{025E372C-1A81-49CB-9CF5-B483F475526C}"/>
                </a:ext>
              </a:extLst>
            </p:cNvPr>
            <p:cNvSpPr/>
            <p:nvPr/>
          </p:nvSpPr>
          <p:spPr>
            <a:xfrm>
              <a:off x="6762746" y="3851279"/>
              <a:ext cx="6345" cy="12701"/>
            </a:xfrm>
            <a:custGeom>
              <a:avLst/>
              <a:gdLst>
                <a:gd name="f0" fmla="val 10800000"/>
                <a:gd name="f1" fmla="val 5400000"/>
                <a:gd name="f2" fmla="val 180"/>
                <a:gd name="f3" fmla="val w"/>
                <a:gd name="f4" fmla="val h"/>
                <a:gd name="f5" fmla="val 0"/>
                <a:gd name="f6" fmla="val 12"/>
                <a:gd name="f7" fmla="val 23"/>
                <a:gd name="f8" fmla="val 10"/>
                <a:gd name="f9" fmla="val 20"/>
                <a:gd name="f10" fmla="val 7"/>
                <a:gd name="f11" fmla="+- 0 0 -90"/>
                <a:gd name="f12" fmla="*/ f3 1 12"/>
                <a:gd name="f13" fmla="*/ f4 1 23"/>
                <a:gd name="f14" fmla="+- f7 0 f5"/>
                <a:gd name="f15" fmla="+- f6 0 f5"/>
                <a:gd name="f16" fmla="*/ f11 f0 1"/>
                <a:gd name="f17" fmla="*/ f15 1 12"/>
                <a:gd name="f18" fmla="*/ f14 1 23"/>
                <a:gd name="f19" fmla="*/ 10 f15 1"/>
                <a:gd name="f20" fmla="*/ 23 f14 1"/>
                <a:gd name="f21" fmla="*/ 0 f15 1"/>
                <a:gd name="f22" fmla="*/ 20 f14 1"/>
                <a:gd name="f23" fmla="*/ 7 f15 1"/>
                <a:gd name="f24" fmla="*/ 0 f14 1"/>
                <a:gd name="f25" fmla="*/ 12 f15 1"/>
                <a:gd name="f26" fmla="*/ 12 f14 1"/>
                <a:gd name="f27" fmla="*/ f16 1 f2"/>
                <a:gd name="f28" fmla="*/ f19 1 12"/>
                <a:gd name="f29" fmla="*/ f20 1 23"/>
                <a:gd name="f30" fmla="*/ f21 1 12"/>
                <a:gd name="f31" fmla="*/ f22 1 23"/>
                <a:gd name="f32" fmla="*/ f23 1 12"/>
                <a:gd name="f33" fmla="*/ f24 1 23"/>
                <a:gd name="f34" fmla="*/ f25 1 12"/>
                <a:gd name="f35" fmla="*/ f26 1 23"/>
                <a:gd name="f36" fmla="*/ 0 1 f17"/>
                <a:gd name="f37" fmla="*/ f6 1 f17"/>
                <a:gd name="f38" fmla="*/ 0 1 f18"/>
                <a:gd name="f39" fmla="*/ f7 1 f18"/>
                <a:gd name="f40" fmla="+- f27 0 f1"/>
                <a:gd name="f41" fmla="*/ f28 1 f17"/>
                <a:gd name="f42" fmla="*/ f29 1 f18"/>
                <a:gd name="f43" fmla="*/ f30 1 f17"/>
                <a:gd name="f44" fmla="*/ f31 1 f18"/>
                <a:gd name="f45" fmla="*/ f32 1 f17"/>
                <a:gd name="f46" fmla="*/ f33 1 f18"/>
                <a:gd name="f47" fmla="*/ f34 1 f17"/>
                <a:gd name="f48" fmla="*/ f35 1 f18"/>
                <a:gd name="f49" fmla="*/ f36 f12 1"/>
                <a:gd name="f50" fmla="*/ f37 f12 1"/>
                <a:gd name="f51" fmla="*/ f39 f13 1"/>
                <a:gd name="f52" fmla="*/ f38 f13 1"/>
                <a:gd name="f53" fmla="*/ f41 f12 1"/>
                <a:gd name="f54" fmla="*/ f42 f13 1"/>
                <a:gd name="f55" fmla="*/ f43 f12 1"/>
                <a:gd name="f56" fmla="*/ f44 f13 1"/>
                <a:gd name="f57" fmla="*/ f45 f12 1"/>
                <a:gd name="f58" fmla="*/ f46 f13 1"/>
                <a:gd name="f59" fmla="*/ f47 f12 1"/>
                <a:gd name="f60" fmla="*/ f48 f13 1"/>
              </a:gdLst>
              <a:ahLst/>
              <a:cxnLst>
                <a:cxn ang="3cd4">
                  <a:pos x="hc" y="t"/>
                </a:cxn>
                <a:cxn ang="0">
                  <a:pos x="r" y="vc"/>
                </a:cxn>
                <a:cxn ang="cd4">
                  <a:pos x="hc" y="b"/>
                </a:cxn>
                <a:cxn ang="cd2">
                  <a:pos x="l" y="vc"/>
                </a:cxn>
                <a:cxn ang="f40">
                  <a:pos x="f53" y="f54"/>
                </a:cxn>
                <a:cxn ang="f40">
                  <a:pos x="f55" y="f56"/>
                </a:cxn>
                <a:cxn ang="f40">
                  <a:pos x="f57" y="f58"/>
                </a:cxn>
                <a:cxn ang="f40">
                  <a:pos x="f59" y="f60"/>
                </a:cxn>
                <a:cxn ang="f40">
                  <a:pos x="f53" y="f54"/>
                </a:cxn>
              </a:cxnLst>
              <a:rect l="f49" t="f52" r="f50" b="f51"/>
              <a:pathLst>
                <a:path w="12" h="23">
                  <a:moveTo>
                    <a:pt x="f8" y="f7"/>
                  </a:moveTo>
                  <a:lnTo>
                    <a:pt x="f5" y="f9"/>
                  </a:lnTo>
                  <a:lnTo>
                    <a:pt x="f10" y="f5"/>
                  </a:lnTo>
                  <a:lnTo>
                    <a:pt x="f6" y="f6"/>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4" name="Freeform 32">
              <a:extLst>
                <a:ext uri="{FF2B5EF4-FFF2-40B4-BE49-F238E27FC236}">
                  <a16:creationId xmlns:a16="http://schemas.microsoft.com/office/drawing/2014/main" id="{7E62D8E7-3E6F-49E9-8B2A-8731439C2EAE}"/>
                </a:ext>
              </a:extLst>
            </p:cNvPr>
            <p:cNvSpPr/>
            <p:nvPr/>
          </p:nvSpPr>
          <p:spPr>
            <a:xfrm>
              <a:off x="6664330" y="3856033"/>
              <a:ext cx="20638" cy="20638"/>
            </a:xfrm>
            <a:custGeom>
              <a:avLst/>
              <a:gdLst>
                <a:gd name="f0" fmla="val 10800000"/>
                <a:gd name="f1" fmla="val 5400000"/>
                <a:gd name="f2" fmla="val 180"/>
                <a:gd name="f3" fmla="val w"/>
                <a:gd name="f4" fmla="val h"/>
                <a:gd name="f5" fmla="val 0"/>
                <a:gd name="f6" fmla="val 40"/>
                <a:gd name="f7" fmla="val 41"/>
                <a:gd name="f8" fmla="val 24"/>
                <a:gd name="f9" fmla="val 37"/>
                <a:gd name="f10" fmla="val 34"/>
                <a:gd name="f11" fmla="val 30"/>
                <a:gd name="f12" fmla="val 18"/>
                <a:gd name="f13" fmla="val 11"/>
                <a:gd name="f14" fmla="val 3"/>
                <a:gd name="f15" fmla="val 2"/>
                <a:gd name="f16" fmla="val 31"/>
                <a:gd name="f17" fmla="val 19"/>
                <a:gd name="f18" fmla="val 12"/>
                <a:gd name="f19" fmla="val 5"/>
                <a:gd name="f20" fmla="val 9"/>
                <a:gd name="f21" fmla="val 28"/>
                <a:gd name="f22" fmla="val 6"/>
                <a:gd name="f23" fmla="val 36"/>
                <a:gd name="f24" fmla="val 13"/>
                <a:gd name="f25" fmla="+- 0 0 -90"/>
                <a:gd name="f26" fmla="*/ f3 1 40"/>
                <a:gd name="f27" fmla="*/ f4 1 41"/>
                <a:gd name="f28" fmla="+- f7 0 f5"/>
                <a:gd name="f29" fmla="+- f6 0 f5"/>
                <a:gd name="f30" fmla="*/ f25 f0 1"/>
                <a:gd name="f31" fmla="*/ f29 1 40"/>
                <a:gd name="f32" fmla="*/ f28 1 41"/>
                <a:gd name="f33" fmla="*/ 40 f29 1"/>
                <a:gd name="f34" fmla="*/ 24 f28 1"/>
                <a:gd name="f35" fmla="*/ 37 f29 1"/>
                <a:gd name="f36" fmla="*/ 34 f28 1"/>
                <a:gd name="f37" fmla="*/ 30 f29 1"/>
                <a:gd name="f38" fmla="*/ 41 f28 1"/>
                <a:gd name="f39" fmla="*/ 18 f29 1"/>
                <a:gd name="f40" fmla="*/ 11 f29 1"/>
                <a:gd name="f41" fmla="*/ 3 f29 1"/>
                <a:gd name="f42" fmla="*/ 37 f28 1"/>
                <a:gd name="f43" fmla="*/ 2 f29 1"/>
                <a:gd name="f44" fmla="*/ 31 f28 1"/>
                <a:gd name="f45" fmla="*/ 0 f29 1"/>
                <a:gd name="f46" fmla="*/ 19 f28 1"/>
                <a:gd name="f47" fmla="*/ 12 f28 1"/>
                <a:gd name="f48" fmla="*/ 5 f28 1"/>
                <a:gd name="f49" fmla="*/ 9 f29 1"/>
                <a:gd name="f50" fmla="*/ 0 f28 1"/>
                <a:gd name="f51" fmla="*/ 28 f29 1"/>
                <a:gd name="f52" fmla="*/ 6 f28 1"/>
                <a:gd name="f53" fmla="*/ 36 f29 1"/>
                <a:gd name="f54" fmla="*/ 13 f28 1"/>
                <a:gd name="f55" fmla="*/ f30 1 f2"/>
                <a:gd name="f56" fmla="*/ f33 1 40"/>
                <a:gd name="f57" fmla="*/ f34 1 41"/>
                <a:gd name="f58" fmla="*/ f35 1 40"/>
                <a:gd name="f59" fmla="*/ f36 1 41"/>
                <a:gd name="f60" fmla="*/ f37 1 40"/>
                <a:gd name="f61" fmla="*/ f38 1 41"/>
                <a:gd name="f62" fmla="*/ f39 1 40"/>
                <a:gd name="f63" fmla="*/ f40 1 40"/>
                <a:gd name="f64" fmla="*/ f41 1 40"/>
                <a:gd name="f65" fmla="*/ f42 1 41"/>
                <a:gd name="f66" fmla="*/ f43 1 40"/>
                <a:gd name="f67" fmla="*/ f44 1 41"/>
                <a:gd name="f68" fmla="*/ f45 1 40"/>
                <a:gd name="f69" fmla="*/ f46 1 41"/>
                <a:gd name="f70" fmla="*/ f47 1 41"/>
                <a:gd name="f71" fmla="*/ f48 1 41"/>
                <a:gd name="f72" fmla="*/ f49 1 40"/>
                <a:gd name="f73" fmla="*/ f50 1 41"/>
                <a:gd name="f74" fmla="*/ f51 1 40"/>
                <a:gd name="f75" fmla="*/ f52 1 41"/>
                <a:gd name="f76" fmla="*/ f53 1 40"/>
                <a:gd name="f77" fmla="*/ f54 1 41"/>
                <a:gd name="f78" fmla="*/ 0 1 f31"/>
                <a:gd name="f79" fmla="*/ f6 1 f31"/>
                <a:gd name="f80" fmla="*/ 0 1 f32"/>
                <a:gd name="f81" fmla="*/ f7 1 f32"/>
                <a:gd name="f82" fmla="+- f55 0 f1"/>
                <a:gd name="f83" fmla="*/ f56 1 f31"/>
                <a:gd name="f84" fmla="*/ f57 1 f32"/>
                <a:gd name="f85" fmla="*/ f58 1 f31"/>
                <a:gd name="f86" fmla="*/ f59 1 f32"/>
                <a:gd name="f87" fmla="*/ f60 1 f31"/>
                <a:gd name="f88" fmla="*/ f61 1 f32"/>
                <a:gd name="f89" fmla="*/ f62 1 f31"/>
                <a:gd name="f90" fmla="*/ f63 1 f31"/>
                <a:gd name="f91" fmla="*/ f64 1 f31"/>
                <a:gd name="f92" fmla="*/ f65 1 f32"/>
                <a:gd name="f93" fmla="*/ f66 1 f31"/>
                <a:gd name="f94" fmla="*/ f67 1 f32"/>
                <a:gd name="f95" fmla="*/ f68 1 f31"/>
                <a:gd name="f96" fmla="*/ f69 1 f32"/>
                <a:gd name="f97" fmla="*/ f70 1 f32"/>
                <a:gd name="f98" fmla="*/ f71 1 f32"/>
                <a:gd name="f99" fmla="*/ f72 1 f31"/>
                <a:gd name="f100" fmla="*/ f73 1 f32"/>
                <a:gd name="f101" fmla="*/ f74 1 f31"/>
                <a:gd name="f102" fmla="*/ f75 1 f32"/>
                <a:gd name="f103" fmla="*/ f76 1 f31"/>
                <a:gd name="f104" fmla="*/ f77 1 f32"/>
                <a:gd name="f105" fmla="*/ f78 f26 1"/>
                <a:gd name="f106" fmla="*/ f79 f26 1"/>
                <a:gd name="f107" fmla="*/ f81 f27 1"/>
                <a:gd name="f108" fmla="*/ f80 f27 1"/>
                <a:gd name="f109" fmla="*/ f83 f26 1"/>
                <a:gd name="f110" fmla="*/ f84 f27 1"/>
                <a:gd name="f111" fmla="*/ f85 f26 1"/>
                <a:gd name="f112" fmla="*/ f86 f27 1"/>
                <a:gd name="f113" fmla="*/ f87 f26 1"/>
                <a:gd name="f114" fmla="*/ f88 f27 1"/>
                <a:gd name="f115" fmla="*/ f89 f26 1"/>
                <a:gd name="f116" fmla="*/ f90 f26 1"/>
                <a:gd name="f117" fmla="*/ f91 f26 1"/>
                <a:gd name="f118" fmla="*/ f92 f27 1"/>
                <a:gd name="f119" fmla="*/ f93 f26 1"/>
                <a:gd name="f120" fmla="*/ f94 f27 1"/>
                <a:gd name="f121" fmla="*/ f95 f26 1"/>
                <a:gd name="f122" fmla="*/ f96 f27 1"/>
                <a:gd name="f123" fmla="*/ f97 f27 1"/>
                <a:gd name="f124" fmla="*/ f98 f27 1"/>
                <a:gd name="f125" fmla="*/ f99 f26 1"/>
                <a:gd name="f126" fmla="*/ f100 f27 1"/>
                <a:gd name="f127" fmla="*/ f101 f26 1"/>
                <a:gd name="f128" fmla="*/ f102 f27 1"/>
                <a:gd name="f129" fmla="*/ f103 f26 1"/>
                <a:gd name="f130" fmla="*/ f104 f27 1"/>
              </a:gdLst>
              <a:ahLst/>
              <a:cxnLst>
                <a:cxn ang="3cd4">
                  <a:pos x="hc" y="t"/>
                </a:cxn>
                <a:cxn ang="0">
                  <a:pos x="r" y="vc"/>
                </a:cxn>
                <a:cxn ang="cd4">
                  <a:pos x="hc" y="b"/>
                </a:cxn>
                <a:cxn ang="cd2">
                  <a:pos x="l" y="vc"/>
                </a:cxn>
                <a:cxn ang="f82">
                  <a:pos x="f109" y="f110"/>
                </a:cxn>
                <a:cxn ang="f82">
                  <a:pos x="f111" y="f112"/>
                </a:cxn>
                <a:cxn ang="f82">
                  <a:pos x="f113" y="f114"/>
                </a:cxn>
                <a:cxn ang="f82">
                  <a:pos x="f115" y="f114"/>
                </a:cxn>
                <a:cxn ang="f82">
                  <a:pos x="f116" y="f114"/>
                </a:cxn>
                <a:cxn ang="f82">
                  <a:pos x="f117" y="f118"/>
                </a:cxn>
                <a:cxn ang="f82">
                  <a:pos x="f119" y="f120"/>
                </a:cxn>
                <a:cxn ang="f82">
                  <a:pos x="f121" y="f122"/>
                </a:cxn>
                <a:cxn ang="f82">
                  <a:pos x="f121" y="f123"/>
                </a:cxn>
                <a:cxn ang="f82">
                  <a:pos x="f117" y="f124"/>
                </a:cxn>
                <a:cxn ang="f82">
                  <a:pos x="f125" y="f126"/>
                </a:cxn>
                <a:cxn ang="f82">
                  <a:pos x="f115" y="f126"/>
                </a:cxn>
                <a:cxn ang="f82">
                  <a:pos x="f127" y="f128"/>
                </a:cxn>
                <a:cxn ang="f82">
                  <a:pos x="f129" y="f130"/>
                </a:cxn>
                <a:cxn ang="f82">
                  <a:pos x="f109" y="f110"/>
                </a:cxn>
              </a:cxnLst>
              <a:rect l="f105" t="f108" r="f106" b="f107"/>
              <a:pathLst>
                <a:path w="40" h="41">
                  <a:moveTo>
                    <a:pt x="f6" y="f8"/>
                  </a:moveTo>
                  <a:lnTo>
                    <a:pt x="f9" y="f10"/>
                  </a:lnTo>
                  <a:lnTo>
                    <a:pt x="f11" y="f7"/>
                  </a:lnTo>
                  <a:lnTo>
                    <a:pt x="f12" y="f7"/>
                  </a:lnTo>
                  <a:lnTo>
                    <a:pt x="f13" y="f7"/>
                  </a:lnTo>
                  <a:lnTo>
                    <a:pt x="f14" y="f9"/>
                  </a:lnTo>
                  <a:lnTo>
                    <a:pt x="f15" y="f16"/>
                  </a:lnTo>
                  <a:lnTo>
                    <a:pt x="f5" y="f17"/>
                  </a:lnTo>
                  <a:lnTo>
                    <a:pt x="f5" y="f18"/>
                  </a:lnTo>
                  <a:lnTo>
                    <a:pt x="f14" y="f19"/>
                  </a:lnTo>
                  <a:lnTo>
                    <a:pt x="f20" y="f5"/>
                  </a:lnTo>
                  <a:lnTo>
                    <a:pt x="f12" y="f5"/>
                  </a:lnTo>
                  <a:lnTo>
                    <a:pt x="f21" y="f22"/>
                  </a:lnTo>
                  <a:lnTo>
                    <a:pt x="f23" y="f24"/>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5" name="Freeform 33">
              <a:extLst>
                <a:ext uri="{FF2B5EF4-FFF2-40B4-BE49-F238E27FC236}">
                  <a16:creationId xmlns:a16="http://schemas.microsoft.com/office/drawing/2014/main" id="{D880126B-454B-4A02-B02C-8CB5405CD5FA}"/>
                </a:ext>
              </a:extLst>
            </p:cNvPr>
            <p:cNvSpPr/>
            <p:nvPr/>
          </p:nvSpPr>
          <p:spPr>
            <a:xfrm>
              <a:off x="6896103" y="3856033"/>
              <a:ext cx="82552" cy="30166"/>
            </a:xfrm>
            <a:custGeom>
              <a:avLst/>
              <a:gdLst>
                <a:gd name="f0" fmla="val 10800000"/>
                <a:gd name="f1" fmla="val 5400000"/>
                <a:gd name="f2" fmla="val 180"/>
                <a:gd name="f3" fmla="val w"/>
                <a:gd name="f4" fmla="val h"/>
                <a:gd name="f5" fmla="val 0"/>
                <a:gd name="f6" fmla="val 157"/>
                <a:gd name="f7" fmla="val 59"/>
                <a:gd name="f8" fmla="val 132"/>
                <a:gd name="f9" fmla="val 34"/>
                <a:gd name="f10" fmla="val 129"/>
                <a:gd name="f11" fmla="val 31"/>
                <a:gd name="f12" fmla="val 135"/>
                <a:gd name="f13" fmla="val 24"/>
                <a:gd name="f14" fmla="val 141"/>
                <a:gd name="f15" fmla="val 21"/>
                <a:gd name="f16" fmla="val 147"/>
                <a:gd name="f17" fmla="val 16"/>
                <a:gd name="f18" fmla="val 150"/>
                <a:gd name="f19" fmla="val 11"/>
                <a:gd name="f20" fmla="val 154"/>
                <a:gd name="f21" fmla="val 28"/>
                <a:gd name="f22" fmla="val 144"/>
                <a:gd name="f23" fmla="val 37"/>
                <a:gd name="f24" fmla="val 47"/>
                <a:gd name="f25" fmla="val 119"/>
                <a:gd name="f26" fmla="val 55"/>
                <a:gd name="f27" fmla="val 104"/>
                <a:gd name="f28" fmla="val 88"/>
                <a:gd name="f29" fmla="val 56"/>
                <a:gd name="f30" fmla="val 73"/>
                <a:gd name="f31" fmla="val 52"/>
                <a:gd name="f32" fmla="val 46"/>
                <a:gd name="f33" fmla="val 45"/>
                <a:gd name="f34" fmla="val 40"/>
                <a:gd name="f35" fmla="val 32"/>
                <a:gd name="f36" fmla="val 30"/>
                <a:gd name="f37" fmla="val 20"/>
                <a:gd name="f38" fmla="val 9"/>
                <a:gd name="f39" fmla="val 13"/>
                <a:gd name="f40" fmla="val 6"/>
                <a:gd name="f41" fmla="val 29"/>
                <a:gd name="f42" fmla="val 44"/>
                <a:gd name="f43" fmla="val 61"/>
                <a:gd name="f44" fmla="val 78"/>
                <a:gd name="f45" fmla="val 95"/>
                <a:gd name="f46" fmla="val 50"/>
                <a:gd name="f47" fmla="val 113"/>
                <a:gd name="f48" fmla="+- 0 0 -90"/>
                <a:gd name="f49" fmla="*/ f3 1 157"/>
                <a:gd name="f50" fmla="*/ f4 1 59"/>
                <a:gd name="f51" fmla="+- f7 0 f5"/>
                <a:gd name="f52" fmla="+- f6 0 f5"/>
                <a:gd name="f53" fmla="*/ f48 f0 1"/>
                <a:gd name="f54" fmla="*/ f52 1 157"/>
                <a:gd name="f55" fmla="*/ f51 1 59"/>
                <a:gd name="f56" fmla="*/ 132 f52 1"/>
                <a:gd name="f57" fmla="*/ 34 f51 1"/>
                <a:gd name="f58" fmla="*/ 129 f52 1"/>
                <a:gd name="f59" fmla="*/ 31 f51 1"/>
                <a:gd name="f60" fmla="*/ 135 f52 1"/>
                <a:gd name="f61" fmla="*/ 24 f51 1"/>
                <a:gd name="f62" fmla="*/ 141 f52 1"/>
                <a:gd name="f63" fmla="*/ 21 f51 1"/>
                <a:gd name="f64" fmla="*/ 147 f52 1"/>
                <a:gd name="f65" fmla="*/ 16 f51 1"/>
                <a:gd name="f66" fmla="*/ 150 f52 1"/>
                <a:gd name="f67" fmla="*/ 11 f51 1"/>
                <a:gd name="f68" fmla="*/ 154 f52 1"/>
                <a:gd name="f69" fmla="*/ 157 f52 1"/>
                <a:gd name="f70" fmla="*/ 28 f51 1"/>
                <a:gd name="f71" fmla="*/ 144 f52 1"/>
                <a:gd name="f72" fmla="*/ 37 f51 1"/>
                <a:gd name="f73" fmla="*/ 47 f51 1"/>
                <a:gd name="f74" fmla="*/ 119 f52 1"/>
                <a:gd name="f75" fmla="*/ 55 f51 1"/>
                <a:gd name="f76" fmla="*/ 104 f52 1"/>
                <a:gd name="f77" fmla="*/ 59 f51 1"/>
                <a:gd name="f78" fmla="*/ 88 f52 1"/>
                <a:gd name="f79" fmla="*/ 56 f51 1"/>
                <a:gd name="f80" fmla="*/ 73 f52 1"/>
                <a:gd name="f81" fmla="*/ 52 f51 1"/>
                <a:gd name="f82" fmla="*/ 59 f52 1"/>
                <a:gd name="f83" fmla="*/ 46 f51 1"/>
                <a:gd name="f84" fmla="*/ 45 f52 1"/>
                <a:gd name="f85" fmla="*/ 40 f51 1"/>
                <a:gd name="f86" fmla="*/ 32 f52 1"/>
                <a:gd name="f87" fmla="*/ 30 f51 1"/>
                <a:gd name="f88" fmla="*/ 20 f52 1"/>
                <a:gd name="f89" fmla="*/ 9 f52 1"/>
                <a:gd name="f90" fmla="*/ 0 f52 1"/>
                <a:gd name="f91" fmla="*/ 0 f51 1"/>
                <a:gd name="f92" fmla="*/ 13 f52 1"/>
                <a:gd name="f93" fmla="*/ 6 f51 1"/>
                <a:gd name="f94" fmla="*/ 29 f52 1"/>
                <a:gd name="f95" fmla="*/ 44 f52 1"/>
                <a:gd name="f96" fmla="*/ 61 f52 1"/>
                <a:gd name="f97" fmla="*/ 78 f52 1"/>
                <a:gd name="f98" fmla="*/ 95 f52 1"/>
                <a:gd name="f99" fmla="*/ 50 f51 1"/>
                <a:gd name="f100" fmla="*/ 113 f52 1"/>
                <a:gd name="f101" fmla="*/ f53 1 f2"/>
                <a:gd name="f102" fmla="*/ f56 1 157"/>
                <a:gd name="f103" fmla="*/ f57 1 59"/>
                <a:gd name="f104" fmla="*/ f58 1 157"/>
                <a:gd name="f105" fmla="*/ f59 1 59"/>
                <a:gd name="f106" fmla="*/ f60 1 157"/>
                <a:gd name="f107" fmla="*/ f61 1 59"/>
                <a:gd name="f108" fmla="*/ f62 1 157"/>
                <a:gd name="f109" fmla="*/ f63 1 59"/>
                <a:gd name="f110" fmla="*/ f64 1 157"/>
                <a:gd name="f111" fmla="*/ f65 1 59"/>
                <a:gd name="f112" fmla="*/ f66 1 157"/>
                <a:gd name="f113" fmla="*/ f67 1 59"/>
                <a:gd name="f114" fmla="*/ f68 1 157"/>
                <a:gd name="f115" fmla="*/ f69 1 157"/>
                <a:gd name="f116" fmla="*/ f70 1 59"/>
                <a:gd name="f117" fmla="*/ f71 1 157"/>
                <a:gd name="f118" fmla="*/ f72 1 59"/>
                <a:gd name="f119" fmla="*/ f73 1 59"/>
                <a:gd name="f120" fmla="*/ f74 1 157"/>
                <a:gd name="f121" fmla="*/ f75 1 59"/>
                <a:gd name="f122" fmla="*/ f76 1 157"/>
                <a:gd name="f123" fmla="*/ f77 1 59"/>
                <a:gd name="f124" fmla="*/ f78 1 157"/>
                <a:gd name="f125" fmla="*/ f79 1 59"/>
                <a:gd name="f126" fmla="*/ f80 1 157"/>
                <a:gd name="f127" fmla="*/ f81 1 59"/>
                <a:gd name="f128" fmla="*/ f82 1 157"/>
                <a:gd name="f129" fmla="*/ f83 1 59"/>
                <a:gd name="f130" fmla="*/ f84 1 157"/>
                <a:gd name="f131" fmla="*/ f85 1 59"/>
                <a:gd name="f132" fmla="*/ f86 1 157"/>
                <a:gd name="f133" fmla="*/ f87 1 59"/>
                <a:gd name="f134" fmla="*/ f88 1 157"/>
                <a:gd name="f135" fmla="*/ f89 1 157"/>
                <a:gd name="f136" fmla="*/ f90 1 157"/>
                <a:gd name="f137" fmla="*/ f91 1 59"/>
                <a:gd name="f138" fmla="*/ f92 1 157"/>
                <a:gd name="f139" fmla="*/ f93 1 59"/>
                <a:gd name="f140" fmla="*/ f94 1 157"/>
                <a:gd name="f141" fmla="*/ f95 1 157"/>
                <a:gd name="f142" fmla="*/ f96 1 157"/>
                <a:gd name="f143" fmla="*/ f97 1 157"/>
                <a:gd name="f144" fmla="*/ f98 1 157"/>
                <a:gd name="f145" fmla="*/ f99 1 59"/>
                <a:gd name="f146" fmla="*/ f100 1 157"/>
                <a:gd name="f147" fmla="*/ 0 1 f54"/>
                <a:gd name="f148" fmla="*/ f6 1 f54"/>
                <a:gd name="f149" fmla="*/ 0 1 f55"/>
                <a:gd name="f150" fmla="*/ f7 1 f55"/>
                <a:gd name="f151" fmla="+- f101 0 f1"/>
                <a:gd name="f152" fmla="*/ f102 1 f54"/>
                <a:gd name="f153" fmla="*/ f103 1 f55"/>
                <a:gd name="f154" fmla="*/ f104 1 f54"/>
                <a:gd name="f155" fmla="*/ f105 1 f55"/>
                <a:gd name="f156" fmla="*/ f106 1 f54"/>
                <a:gd name="f157" fmla="*/ f107 1 f55"/>
                <a:gd name="f158" fmla="*/ f108 1 f54"/>
                <a:gd name="f159" fmla="*/ f109 1 f55"/>
                <a:gd name="f160" fmla="*/ f110 1 f54"/>
                <a:gd name="f161" fmla="*/ f111 1 f55"/>
                <a:gd name="f162" fmla="*/ f112 1 f54"/>
                <a:gd name="f163" fmla="*/ f113 1 f55"/>
                <a:gd name="f164" fmla="*/ f114 1 f54"/>
                <a:gd name="f165" fmla="*/ f115 1 f54"/>
                <a:gd name="f166" fmla="*/ f116 1 f55"/>
                <a:gd name="f167" fmla="*/ f117 1 f54"/>
                <a:gd name="f168" fmla="*/ f118 1 f55"/>
                <a:gd name="f169" fmla="*/ f119 1 f55"/>
                <a:gd name="f170" fmla="*/ f120 1 f54"/>
                <a:gd name="f171" fmla="*/ f121 1 f55"/>
                <a:gd name="f172" fmla="*/ f122 1 f54"/>
                <a:gd name="f173" fmla="*/ f123 1 f55"/>
                <a:gd name="f174" fmla="*/ f124 1 f54"/>
                <a:gd name="f175" fmla="*/ f125 1 f55"/>
                <a:gd name="f176" fmla="*/ f126 1 f54"/>
                <a:gd name="f177" fmla="*/ f127 1 f55"/>
                <a:gd name="f178" fmla="*/ f128 1 f54"/>
                <a:gd name="f179" fmla="*/ f129 1 f55"/>
                <a:gd name="f180" fmla="*/ f130 1 f54"/>
                <a:gd name="f181" fmla="*/ f131 1 f55"/>
                <a:gd name="f182" fmla="*/ f132 1 f54"/>
                <a:gd name="f183" fmla="*/ f133 1 f55"/>
                <a:gd name="f184" fmla="*/ f134 1 f54"/>
                <a:gd name="f185" fmla="*/ f135 1 f54"/>
                <a:gd name="f186" fmla="*/ f136 1 f54"/>
                <a:gd name="f187" fmla="*/ f137 1 f55"/>
                <a:gd name="f188" fmla="*/ f138 1 f54"/>
                <a:gd name="f189" fmla="*/ f139 1 f55"/>
                <a:gd name="f190" fmla="*/ f140 1 f54"/>
                <a:gd name="f191" fmla="*/ f141 1 f54"/>
                <a:gd name="f192" fmla="*/ f142 1 f54"/>
                <a:gd name="f193" fmla="*/ f143 1 f54"/>
                <a:gd name="f194" fmla="*/ f144 1 f54"/>
                <a:gd name="f195" fmla="*/ f145 1 f55"/>
                <a:gd name="f196" fmla="*/ f146 1 f54"/>
                <a:gd name="f197" fmla="*/ f147 f49 1"/>
                <a:gd name="f198" fmla="*/ f148 f49 1"/>
                <a:gd name="f199" fmla="*/ f150 f50 1"/>
                <a:gd name="f200" fmla="*/ f149 f50 1"/>
                <a:gd name="f201" fmla="*/ f152 f49 1"/>
                <a:gd name="f202" fmla="*/ f153 f50 1"/>
                <a:gd name="f203" fmla="*/ f154 f49 1"/>
                <a:gd name="f204" fmla="*/ f155 f50 1"/>
                <a:gd name="f205" fmla="*/ f156 f49 1"/>
                <a:gd name="f206" fmla="*/ f157 f50 1"/>
                <a:gd name="f207" fmla="*/ f158 f49 1"/>
                <a:gd name="f208" fmla="*/ f159 f50 1"/>
                <a:gd name="f209" fmla="*/ f160 f49 1"/>
                <a:gd name="f210" fmla="*/ f161 f50 1"/>
                <a:gd name="f211" fmla="*/ f162 f49 1"/>
                <a:gd name="f212" fmla="*/ f163 f50 1"/>
                <a:gd name="f213" fmla="*/ f164 f49 1"/>
                <a:gd name="f214" fmla="*/ f165 f49 1"/>
                <a:gd name="f215" fmla="*/ f166 f50 1"/>
                <a:gd name="f216" fmla="*/ f167 f49 1"/>
                <a:gd name="f217" fmla="*/ f168 f50 1"/>
                <a:gd name="f218" fmla="*/ f169 f50 1"/>
                <a:gd name="f219" fmla="*/ f170 f49 1"/>
                <a:gd name="f220" fmla="*/ f171 f50 1"/>
                <a:gd name="f221" fmla="*/ f172 f49 1"/>
                <a:gd name="f222" fmla="*/ f173 f50 1"/>
                <a:gd name="f223" fmla="*/ f174 f49 1"/>
                <a:gd name="f224" fmla="*/ f175 f50 1"/>
                <a:gd name="f225" fmla="*/ f176 f49 1"/>
                <a:gd name="f226" fmla="*/ f177 f50 1"/>
                <a:gd name="f227" fmla="*/ f178 f49 1"/>
                <a:gd name="f228" fmla="*/ f179 f50 1"/>
                <a:gd name="f229" fmla="*/ f180 f49 1"/>
                <a:gd name="f230" fmla="*/ f181 f50 1"/>
                <a:gd name="f231" fmla="*/ f182 f49 1"/>
                <a:gd name="f232" fmla="*/ f183 f50 1"/>
                <a:gd name="f233" fmla="*/ f184 f49 1"/>
                <a:gd name="f234" fmla="*/ f185 f49 1"/>
                <a:gd name="f235" fmla="*/ f186 f49 1"/>
                <a:gd name="f236" fmla="*/ f187 f50 1"/>
                <a:gd name="f237" fmla="*/ f188 f49 1"/>
                <a:gd name="f238" fmla="*/ f189 f50 1"/>
                <a:gd name="f239" fmla="*/ f190 f49 1"/>
                <a:gd name="f240" fmla="*/ f191 f49 1"/>
                <a:gd name="f241" fmla="*/ f192 f49 1"/>
                <a:gd name="f242" fmla="*/ f193 f49 1"/>
                <a:gd name="f243" fmla="*/ f194 f49 1"/>
                <a:gd name="f244" fmla="*/ f195 f50 1"/>
                <a:gd name="f245" fmla="*/ f196 f49 1"/>
              </a:gdLst>
              <a:ahLst/>
              <a:cxnLst>
                <a:cxn ang="3cd4">
                  <a:pos x="hc" y="t"/>
                </a:cxn>
                <a:cxn ang="0">
                  <a:pos x="r" y="vc"/>
                </a:cxn>
                <a:cxn ang="cd4">
                  <a:pos x="hc" y="b"/>
                </a:cxn>
                <a:cxn ang="cd2">
                  <a:pos x="l" y="vc"/>
                </a:cxn>
                <a:cxn ang="f151">
                  <a:pos x="f201" y="f202"/>
                </a:cxn>
                <a:cxn ang="f151">
                  <a:pos x="f203" y="f204"/>
                </a:cxn>
                <a:cxn ang="f151">
                  <a:pos x="f205" y="f206"/>
                </a:cxn>
                <a:cxn ang="f151">
                  <a:pos x="f207" y="f208"/>
                </a:cxn>
                <a:cxn ang="f151">
                  <a:pos x="f209" y="f210"/>
                </a:cxn>
                <a:cxn ang="f151">
                  <a:pos x="f211" y="f212"/>
                </a:cxn>
                <a:cxn ang="f151">
                  <a:pos x="f213" y="f210"/>
                </a:cxn>
                <a:cxn ang="f151">
                  <a:pos x="f214" y="f215"/>
                </a:cxn>
                <a:cxn ang="f151">
                  <a:pos x="f216" y="f217"/>
                </a:cxn>
                <a:cxn ang="f151">
                  <a:pos x="f201" y="f218"/>
                </a:cxn>
                <a:cxn ang="f151">
                  <a:pos x="f219" y="f220"/>
                </a:cxn>
                <a:cxn ang="f151">
                  <a:pos x="f221" y="f222"/>
                </a:cxn>
                <a:cxn ang="f151">
                  <a:pos x="f223" y="f224"/>
                </a:cxn>
                <a:cxn ang="f151">
                  <a:pos x="f225" y="f226"/>
                </a:cxn>
                <a:cxn ang="f151">
                  <a:pos x="f227" y="f228"/>
                </a:cxn>
                <a:cxn ang="f151">
                  <a:pos x="f229" y="f230"/>
                </a:cxn>
                <a:cxn ang="f151">
                  <a:pos x="f231" y="f232"/>
                </a:cxn>
                <a:cxn ang="f151">
                  <a:pos x="f233" y="f208"/>
                </a:cxn>
                <a:cxn ang="f151">
                  <a:pos x="f234" y="f212"/>
                </a:cxn>
                <a:cxn ang="f151">
                  <a:pos x="f235" y="f236"/>
                </a:cxn>
                <a:cxn ang="f151">
                  <a:pos x="f237" y="f238"/>
                </a:cxn>
                <a:cxn ang="f151">
                  <a:pos x="f239" y="f210"/>
                </a:cxn>
                <a:cxn ang="f151">
                  <a:pos x="f240" y="f215"/>
                </a:cxn>
                <a:cxn ang="f151">
                  <a:pos x="f241" y="f230"/>
                </a:cxn>
                <a:cxn ang="f151">
                  <a:pos x="f242" y="f218"/>
                </a:cxn>
                <a:cxn ang="f151">
                  <a:pos x="f243" y="f244"/>
                </a:cxn>
                <a:cxn ang="f151">
                  <a:pos x="f245" y="f228"/>
                </a:cxn>
                <a:cxn ang="f151">
                  <a:pos x="f201" y="f202"/>
                </a:cxn>
              </a:cxnLst>
              <a:rect l="f197" t="f200" r="f198" b="f199"/>
              <a:pathLst>
                <a:path w="157" h="59">
                  <a:moveTo>
                    <a:pt x="f8" y="f9"/>
                  </a:moveTo>
                  <a:lnTo>
                    <a:pt x="f10" y="f11"/>
                  </a:lnTo>
                  <a:lnTo>
                    <a:pt x="f12" y="f13"/>
                  </a:lnTo>
                  <a:lnTo>
                    <a:pt x="f14" y="f15"/>
                  </a:lnTo>
                  <a:lnTo>
                    <a:pt x="f16" y="f17"/>
                  </a:lnTo>
                  <a:lnTo>
                    <a:pt x="f18" y="f19"/>
                  </a:lnTo>
                  <a:lnTo>
                    <a:pt x="f20" y="f17"/>
                  </a:lnTo>
                  <a:lnTo>
                    <a:pt x="f6" y="f21"/>
                  </a:lnTo>
                  <a:lnTo>
                    <a:pt x="f22" y="f23"/>
                  </a:lnTo>
                  <a:lnTo>
                    <a:pt x="f8" y="f24"/>
                  </a:lnTo>
                  <a:lnTo>
                    <a:pt x="f25" y="f26"/>
                  </a:lnTo>
                  <a:lnTo>
                    <a:pt x="f27" y="f7"/>
                  </a:lnTo>
                  <a:lnTo>
                    <a:pt x="f28" y="f29"/>
                  </a:lnTo>
                  <a:lnTo>
                    <a:pt x="f30" y="f31"/>
                  </a:lnTo>
                  <a:lnTo>
                    <a:pt x="f7" y="f32"/>
                  </a:lnTo>
                  <a:lnTo>
                    <a:pt x="f33" y="f34"/>
                  </a:lnTo>
                  <a:lnTo>
                    <a:pt x="f35" y="f36"/>
                  </a:lnTo>
                  <a:lnTo>
                    <a:pt x="f37" y="f15"/>
                  </a:lnTo>
                  <a:lnTo>
                    <a:pt x="f38" y="f19"/>
                  </a:lnTo>
                  <a:lnTo>
                    <a:pt x="f5" y="f5"/>
                  </a:lnTo>
                  <a:lnTo>
                    <a:pt x="f39" y="f40"/>
                  </a:lnTo>
                  <a:lnTo>
                    <a:pt x="f41" y="f17"/>
                  </a:lnTo>
                  <a:lnTo>
                    <a:pt x="f42" y="f21"/>
                  </a:lnTo>
                  <a:lnTo>
                    <a:pt x="f43" y="f34"/>
                  </a:lnTo>
                  <a:lnTo>
                    <a:pt x="f44" y="f24"/>
                  </a:lnTo>
                  <a:lnTo>
                    <a:pt x="f45" y="f46"/>
                  </a:lnTo>
                  <a:lnTo>
                    <a:pt x="f47" y="f32"/>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6" name="Freeform 34">
              <a:extLst>
                <a:ext uri="{FF2B5EF4-FFF2-40B4-BE49-F238E27FC236}">
                  <a16:creationId xmlns:a16="http://schemas.microsoft.com/office/drawing/2014/main" id="{25C4282E-7A0D-4A66-9198-5A2068FC1922}"/>
                </a:ext>
              </a:extLst>
            </p:cNvPr>
            <p:cNvSpPr/>
            <p:nvPr/>
          </p:nvSpPr>
          <p:spPr>
            <a:xfrm>
              <a:off x="6200775" y="3870326"/>
              <a:ext cx="41276" cy="65086"/>
            </a:xfrm>
            <a:custGeom>
              <a:avLst/>
              <a:gdLst>
                <a:gd name="f0" fmla="val 10800000"/>
                <a:gd name="f1" fmla="val 5400000"/>
                <a:gd name="f2" fmla="val 180"/>
                <a:gd name="f3" fmla="val w"/>
                <a:gd name="f4" fmla="val h"/>
                <a:gd name="f5" fmla="val 0"/>
                <a:gd name="f6" fmla="val 77"/>
                <a:gd name="f7" fmla="val 122"/>
                <a:gd name="f8" fmla="val 118"/>
                <a:gd name="f9" fmla="val 67"/>
                <a:gd name="f10" fmla="val 116"/>
                <a:gd name="f11" fmla="val 58"/>
                <a:gd name="f12" fmla="val 119"/>
                <a:gd name="f13" fmla="val 48"/>
                <a:gd name="f14" fmla="val 120"/>
                <a:gd name="f15" fmla="val 39"/>
                <a:gd name="f16" fmla="val 33"/>
                <a:gd name="f17" fmla="val 113"/>
                <a:gd name="f18" fmla="val 32"/>
                <a:gd name="f19" fmla="val 106"/>
                <a:gd name="f20" fmla="val 97"/>
                <a:gd name="f21" fmla="val 38"/>
                <a:gd name="f22" fmla="val 91"/>
                <a:gd name="f23" fmla="val 47"/>
                <a:gd name="f24" fmla="val 76"/>
                <a:gd name="f25" fmla="val 54"/>
                <a:gd name="f26" fmla="val 62"/>
                <a:gd name="f27" fmla="val 52"/>
                <a:gd name="f28" fmla="val 36"/>
                <a:gd name="f29" fmla="val 59"/>
                <a:gd name="f30" fmla="val 29"/>
                <a:gd name="f31" fmla="val 69"/>
                <a:gd name="f32" fmla="val 23"/>
                <a:gd name="f33" fmla="val 78"/>
                <a:gd name="f34" fmla="val 19"/>
                <a:gd name="f35" fmla="val 90"/>
                <a:gd name="f36" fmla="val 10"/>
                <a:gd name="f37" fmla="val 79"/>
                <a:gd name="f38" fmla="val 4"/>
                <a:gd name="f39" fmla="val 68"/>
                <a:gd name="f40" fmla="val 56"/>
                <a:gd name="f41" fmla="val 1"/>
                <a:gd name="f42" fmla="val 44"/>
                <a:gd name="f43" fmla="val 22"/>
                <a:gd name="f44" fmla="val 30"/>
                <a:gd name="f45" fmla="val 12"/>
                <a:gd name="f46" fmla="val 41"/>
                <a:gd name="f47" fmla="val 25"/>
                <a:gd name="f48" fmla="val 49"/>
                <a:gd name="f49" fmla="val 64"/>
                <a:gd name="f50" fmla="val 70"/>
                <a:gd name="f51" fmla="val 84"/>
                <a:gd name="f52" fmla="val 74"/>
                <a:gd name="f53" fmla="val 100"/>
                <a:gd name="f54" fmla="+- 0 0 -90"/>
                <a:gd name="f55" fmla="*/ f3 1 77"/>
                <a:gd name="f56" fmla="*/ f4 1 122"/>
                <a:gd name="f57" fmla="+- f7 0 f5"/>
                <a:gd name="f58" fmla="+- f6 0 f5"/>
                <a:gd name="f59" fmla="*/ f54 f0 1"/>
                <a:gd name="f60" fmla="*/ f58 1 77"/>
                <a:gd name="f61" fmla="*/ f57 1 122"/>
                <a:gd name="f62" fmla="*/ 77 f58 1"/>
                <a:gd name="f63" fmla="*/ 118 f57 1"/>
                <a:gd name="f64" fmla="*/ 67 f58 1"/>
                <a:gd name="f65" fmla="*/ 116 f57 1"/>
                <a:gd name="f66" fmla="*/ 58 f58 1"/>
                <a:gd name="f67" fmla="*/ 119 f57 1"/>
                <a:gd name="f68" fmla="*/ 48 f58 1"/>
                <a:gd name="f69" fmla="*/ 120 f57 1"/>
                <a:gd name="f70" fmla="*/ 39 f58 1"/>
                <a:gd name="f71" fmla="*/ 122 f57 1"/>
                <a:gd name="f72" fmla="*/ 33 f58 1"/>
                <a:gd name="f73" fmla="*/ 113 f57 1"/>
                <a:gd name="f74" fmla="*/ 32 f58 1"/>
                <a:gd name="f75" fmla="*/ 106 f57 1"/>
                <a:gd name="f76" fmla="*/ 97 f57 1"/>
                <a:gd name="f77" fmla="*/ 38 f58 1"/>
                <a:gd name="f78" fmla="*/ 91 f57 1"/>
                <a:gd name="f79" fmla="*/ 47 f58 1"/>
                <a:gd name="f80" fmla="*/ 76 f57 1"/>
                <a:gd name="f81" fmla="*/ 54 f58 1"/>
                <a:gd name="f82" fmla="*/ 62 f57 1"/>
                <a:gd name="f83" fmla="*/ 52 f57 1"/>
                <a:gd name="f84" fmla="*/ 36 f58 1"/>
                <a:gd name="f85" fmla="*/ 59 f57 1"/>
                <a:gd name="f86" fmla="*/ 29 f58 1"/>
                <a:gd name="f87" fmla="*/ 69 f57 1"/>
                <a:gd name="f88" fmla="*/ 23 f58 1"/>
                <a:gd name="f89" fmla="*/ 78 f57 1"/>
                <a:gd name="f90" fmla="*/ 19 f58 1"/>
                <a:gd name="f91" fmla="*/ 90 f57 1"/>
                <a:gd name="f92" fmla="*/ 10 f58 1"/>
                <a:gd name="f93" fmla="*/ 79 f57 1"/>
                <a:gd name="f94" fmla="*/ 4 f58 1"/>
                <a:gd name="f95" fmla="*/ 68 f57 1"/>
                <a:gd name="f96" fmla="*/ 0 f58 1"/>
                <a:gd name="f97" fmla="*/ 56 f57 1"/>
                <a:gd name="f98" fmla="*/ 1 f58 1"/>
                <a:gd name="f99" fmla="*/ 44 f57 1"/>
                <a:gd name="f100" fmla="*/ 22 f58 1"/>
                <a:gd name="f101" fmla="*/ 0 f57 1"/>
                <a:gd name="f102" fmla="*/ 30 f58 1"/>
                <a:gd name="f103" fmla="*/ 12 f57 1"/>
                <a:gd name="f104" fmla="*/ 41 f58 1"/>
                <a:gd name="f105" fmla="*/ 25 f57 1"/>
                <a:gd name="f106" fmla="*/ 49 f58 1"/>
                <a:gd name="f107" fmla="*/ 38 f57 1"/>
                <a:gd name="f108" fmla="*/ 54 f57 1"/>
                <a:gd name="f109" fmla="*/ 64 f58 1"/>
                <a:gd name="f110" fmla="*/ 70 f58 1"/>
                <a:gd name="f111" fmla="*/ 84 f57 1"/>
                <a:gd name="f112" fmla="*/ 74 f58 1"/>
                <a:gd name="f113" fmla="*/ 100 f57 1"/>
                <a:gd name="f114" fmla="*/ f59 1 f2"/>
                <a:gd name="f115" fmla="*/ f62 1 77"/>
                <a:gd name="f116" fmla="*/ f63 1 122"/>
                <a:gd name="f117" fmla="*/ f64 1 77"/>
                <a:gd name="f118" fmla="*/ f65 1 122"/>
                <a:gd name="f119" fmla="*/ f66 1 77"/>
                <a:gd name="f120" fmla="*/ f67 1 122"/>
                <a:gd name="f121" fmla="*/ f68 1 77"/>
                <a:gd name="f122" fmla="*/ f69 1 122"/>
                <a:gd name="f123" fmla="*/ f70 1 77"/>
                <a:gd name="f124" fmla="*/ f71 1 122"/>
                <a:gd name="f125" fmla="*/ f72 1 77"/>
                <a:gd name="f126" fmla="*/ f73 1 122"/>
                <a:gd name="f127" fmla="*/ f74 1 77"/>
                <a:gd name="f128" fmla="*/ f75 1 122"/>
                <a:gd name="f129" fmla="*/ f76 1 122"/>
                <a:gd name="f130" fmla="*/ f77 1 77"/>
                <a:gd name="f131" fmla="*/ f78 1 122"/>
                <a:gd name="f132" fmla="*/ f79 1 77"/>
                <a:gd name="f133" fmla="*/ f80 1 122"/>
                <a:gd name="f134" fmla="*/ f81 1 77"/>
                <a:gd name="f135" fmla="*/ f82 1 122"/>
                <a:gd name="f136" fmla="*/ f83 1 122"/>
                <a:gd name="f137" fmla="*/ f84 1 77"/>
                <a:gd name="f138" fmla="*/ f85 1 122"/>
                <a:gd name="f139" fmla="*/ f86 1 77"/>
                <a:gd name="f140" fmla="*/ f87 1 122"/>
                <a:gd name="f141" fmla="*/ f88 1 77"/>
                <a:gd name="f142" fmla="*/ f89 1 122"/>
                <a:gd name="f143" fmla="*/ f90 1 77"/>
                <a:gd name="f144" fmla="*/ f91 1 122"/>
                <a:gd name="f145" fmla="*/ f92 1 77"/>
                <a:gd name="f146" fmla="*/ f93 1 122"/>
                <a:gd name="f147" fmla="*/ f94 1 77"/>
                <a:gd name="f148" fmla="*/ f95 1 122"/>
                <a:gd name="f149" fmla="*/ f96 1 77"/>
                <a:gd name="f150" fmla="*/ f97 1 122"/>
                <a:gd name="f151" fmla="*/ f98 1 77"/>
                <a:gd name="f152" fmla="*/ f99 1 122"/>
                <a:gd name="f153" fmla="*/ f100 1 77"/>
                <a:gd name="f154" fmla="*/ f101 1 122"/>
                <a:gd name="f155" fmla="*/ f102 1 77"/>
                <a:gd name="f156" fmla="*/ f103 1 122"/>
                <a:gd name="f157" fmla="*/ f104 1 77"/>
                <a:gd name="f158" fmla="*/ f105 1 122"/>
                <a:gd name="f159" fmla="*/ f106 1 77"/>
                <a:gd name="f160" fmla="*/ f107 1 122"/>
                <a:gd name="f161" fmla="*/ f108 1 122"/>
                <a:gd name="f162" fmla="*/ f109 1 77"/>
                <a:gd name="f163" fmla="*/ f110 1 77"/>
                <a:gd name="f164" fmla="*/ f111 1 122"/>
                <a:gd name="f165" fmla="*/ f112 1 77"/>
                <a:gd name="f166" fmla="*/ f113 1 122"/>
                <a:gd name="f167" fmla="*/ 0 1 f60"/>
                <a:gd name="f168" fmla="*/ f6 1 f60"/>
                <a:gd name="f169" fmla="*/ 0 1 f61"/>
                <a:gd name="f170" fmla="*/ f7 1 f61"/>
                <a:gd name="f171" fmla="+- f114 0 f1"/>
                <a:gd name="f172" fmla="*/ f115 1 f60"/>
                <a:gd name="f173" fmla="*/ f116 1 f61"/>
                <a:gd name="f174" fmla="*/ f117 1 f60"/>
                <a:gd name="f175" fmla="*/ f118 1 f61"/>
                <a:gd name="f176" fmla="*/ f119 1 f60"/>
                <a:gd name="f177" fmla="*/ f120 1 f61"/>
                <a:gd name="f178" fmla="*/ f121 1 f60"/>
                <a:gd name="f179" fmla="*/ f122 1 f61"/>
                <a:gd name="f180" fmla="*/ f123 1 f60"/>
                <a:gd name="f181" fmla="*/ f124 1 f61"/>
                <a:gd name="f182" fmla="*/ f125 1 f60"/>
                <a:gd name="f183" fmla="*/ f126 1 f61"/>
                <a:gd name="f184" fmla="*/ f127 1 f60"/>
                <a:gd name="f185" fmla="*/ f128 1 f61"/>
                <a:gd name="f186" fmla="*/ f129 1 f61"/>
                <a:gd name="f187" fmla="*/ f130 1 f60"/>
                <a:gd name="f188" fmla="*/ f131 1 f61"/>
                <a:gd name="f189" fmla="*/ f132 1 f60"/>
                <a:gd name="f190" fmla="*/ f133 1 f61"/>
                <a:gd name="f191" fmla="*/ f134 1 f60"/>
                <a:gd name="f192" fmla="*/ f135 1 f61"/>
                <a:gd name="f193" fmla="*/ f136 1 f61"/>
                <a:gd name="f194" fmla="*/ f137 1 f60"/>
                <a:gd name="f195" fmla="*/ f138 1 f61"/>
                <a:gd name="f196" fmla="*/ f139 1 f60"/>
                <a:gd name="f197" fmla="*/ f140 1 f61"/>
                <a:gd name="f198" fmla="*/ f141 1 f60"/>
                <a:gd name="f199" fmla="*/ f142 1 f61"/>
                <a:gd name="f200" fmla="*/ f143 1 f60"/>
                <a:gd name="f201" fmla="*/ f144 1 f61"/>
                <a:gd name="f202" fmla="*/ f145 1 f60"/>
                <a:gd name="f203" fmla="*/ f146 1 f61"/>
                <a:gd name="f204" fmla="*/ f147 1 f60"/>
                <a:gd name="f205" fmla="*/ f148 1 f61"/>
                <a:gd name="f206" fmla="*/ f149 1 f60"/>
                <a:gd name="f207" fmla="*/ f150 1 f61"/>
                <a:gd name="f208" fmla="*/ f151 1 f60"/>
                <a:gd name="f209" fmla="*/ f152 1 f61"/>
                <a:gd name="f210" fmla="*/ f153 1 f60"/>
                <a:gd name="f211" fmla="*/ f154 1 f61"/>
                <a:gd name="f212" fmla="*/ f155 1 f60"/>
                <a:gd name="f213" fmla="*/ f156 1 f61"/>
                <a:gd name="f214" fmla="*/ f157 1 f60"/>
                <a:gd name="f215" fmla="*/ f158 1 f61"/>
                <a:gd name="f216" fmla="*/ f159 1 f60"/>
                <a:gd name="f217" fmla="*/ f160 1 f61"/>
                <a:gd name="f218" fmla="*/ f161 1 f61"/>
                <a:gd name="f219" fmla="*/ f162 1 f60"/>
                <a:gd name="f220" fmla="*/ f163 1 f60"/>
                <a:gd name="f221" fmla="*/ f164 1 f61"/>
                <a:gd name="f222" fmla="*/ f165 1 f60"/>
                <a:gd name="f223" fmla="*/ f166 1 f61"/>
                <a:gd name="f224" fmla="*/ f167 f55 1"/>
                <a:gd name="f225" fmla="*/ f168 f55 1"/>
                <a:gd name="f226" fmla="*/ f170 f56 1"/>
                <a:gd name="f227" fmla="*/ f169 f56 1"/>
                <a:gd name="f228" fmla="*/ f172 f55 1"/>
                <a:gd name="f229" fmla="*/ f173 f56 1"/>
                <a:gd name="f230" fmla="*/ f174 f55 1"/>
                <a:gd name="f231" fmla="*/ f175 f56 1"/>
                <a:gd name="f232" fmla="*/ f176 f55 1"/>
                <a:gd name="f233" fmla="*/ f177 f56 1"/>
                <a:gd name="f234" fmla="*/ f178 f55 1"/>
                <a:gd name="f235" fmla="*/ f179 f56 1"/>
                <a:gd name="f236" fmla="*/ f180 f55 1"/>
                <a:gd name="f237" fmla="*/ f181 f56 1"/>
                <a:gd name="f238" fmla="*/ f182 f55 1"/>
                <a:gd name="f239" fmla="*/ f183 f56 1"/>
                <a:gd name="f240" fmla="*/ f184 f55 1"/>
                <a:gd name="f241" fmla="*/ f185 f56 1"/>
                <a:gd name="f242" fmla="*/ f186 f56 1"/>
                <a:gd name="f243" fmla="*/ f187 f55 1"/>
                <a:gd name="f244" fmla="*/ f188 f56 1"/>
                <a:gd name="f245" fmla="*/ f189 f55 1"/>
                <a:gd name="f246" fmla="*/ f190 f56 1"/>
                <a:gd name="f247" fmla="*/ f191 f55 1"/>
                <a:gd name="f248" fmla="*/ f192 f56 1"/>
                <a:gd name="f249" fmla="*/ f193 f56 1"/>
                <a:gd name="f250" fmla="*/ f194 f55 1"/>
                <a:gd name="f251" fmla="*/ f195 f56 1"/>
                <a:gd name="f252" fmla="*/ f196 f55 1"/>
                <a:gd name="f253" fmla="*/ f197 f56 1"/>
                <a:gd name="f254" fmla="*/ f198 f55 1"/>
                <a:gd name="f255" fmla="*/ f199 f56 1"/>
                <a:gd name="f256" fmla="*/ f200 f55 1"/>
                <a:gd name="f257" fmla="*/ f201 f56 1"/>
                <a:gd name="f258" fmla="*/ f202 f55 1"/>
                <a:gd name="f259" fmla="*/ f203 f56 1"/>
                <a:gd name="f260" fmla="*/ f204 f55 1"/>
                <a:gd name="f261" fmla="*/ f205 f56 1"/>
                <a:gd name="f262" fmla="*/ f206 f55 1"/>
                <a:gd name="f263" fmla="*/ f207 f56 1"/>
                <a:gd name="f264" fmla="*/ f208 f55 1"/>
                <a:gd name="f265" fmla="*/ f209 f56 1"/>
                <a:gd name="f266" fmla="*/ f210 f55 1"/>
                <a:gd name="f267" fmla="*/ f211 f56 1"/>
                <a:gd name="f268" fmla="*/ f212 f55 1"/>
                <a:gd name="f269" fmla="*/ f213 f56 1"/>
                <a:gd name="f270" fmla="*/ f214 f55 1"/>
                <a:gd name="f271" fmla="*/ f215 f56 1"/>
                <a:gd name="f272" fmla="*/ f216 f55 1"/>
                <a:gd name="f273" fmla="*/ f217 f56 1"/>
                <a:gd name="f274" fmla="*/ f218 f56 1"/>
                <a:gd name="f275" fmla="*/ f219 f55 1"/>
                <a:gd name="f276" fmla="*/ f220 f55 1"/>
                <a:gd name="f277" fmla="*/ f221 f56 1"/>
                <a:gd name="f278" fmla="*/ f222 f55 1"/>
                <a:gd name="f279" fmla="*/ f223 f56 1"/>
              </a:gdLst>
              <a:ahLst/>
              <a:cxnLst>
                <a:cxn ang="3cd4">
                  <a:pos x="hc" y="t"/>
                </a:cxn>
                <a:cxn ang="0">
                  <a:pos x="r" y="vc"/>
                </a:cxn>
                <a:cxn ang="cd4">
                  <a:pos x="hc" y="b"/>
                </a:cxn>
                <a:cxn ang="cd2">
                  <a:pos x="l" y="vc"/>
                </a:cxn>
                <a:cxn ang="f171">
                  <a:pos x="f228" y="f229"/>
                </a:cxn>
                <a:cxn ang="f171">
                  <a:pos x="f230" y="f231"/>
                </a:cxn>
                <a:cxn ang="f171">
                  <a:pos x="f232" y="f233"/>
                </a:cxn>
                <a:cxn ang="f171">
                  <a:pos x="f234" y="f235"/>
                </a:cxn>
                <a:cxn ang="f171">
                  <a:pos x="f236" y="f237"/>
                </a:cxn>
                <a:cxn ang="f171">
                  <a:pos x="f238" y="f239"/>
                </a:cxn>
                <a:cxn ang="f171">
                  <a:pos x="f240" y="f241"/>
                </a:cxn>
                <a:cxn ang="f171">
                  <a:pos x="f238" y="f242"/>
                </a:cxn>
                <a:cxn ang="f171">
                  <a:pos x="f243" y="f244"/>
                </a:cxn>
                <a:cxn ang="f171">
                  <a:pos x="f245" y="f246"/>
                </a:cxn>
                <a:cxn ang="f171">
                  <a:pos x="f247" y="f248"/>
                </a:cxn>
                <a:cxn ang="f171">
                  <a:pos x="f245" y="f249"/>
                </a:cxn>
                <a:cxn ang="f171">
                  <a:pos x="f250" y="f251"/>
                </a:cxn>
                <a:cxn ang="f171">
                  <a:pos x="f252" y="f253"/>
                </a:cxn>
                <a:cxn ang="f171">
                  <a:pos x="f254" y="f255"/>
                </a:cxn>
                <a:cxn ang="f171">
                  <a:pos x="f256" y="f257"/>
                </a:cxn>
                <a:cxn ang="f171">
                  <a:pos x="f258" y="f259"/>
                </a:cxn>
                <a:cxn ang="f171">
                  <a:pos x="f260" y="f261"/>
                </a:cxn>
                <a:cxn ang="f171">
                  <a:pos x="f262" y="f263"/>
                </a:cxn>
                <a:cxn ang="f171">
                  <a:pos x="f264" y="f265"/>
                </a:cxn>
                <a:cxn ang="f171">
                  <a:pos x="f266" y="f267"/>
                </a:cxn>
                <a:cxn ang="f171">
                  <a:pos x="f268" y="f269"/>
                </a:cxn>
                <a:cxn ang="f171">
                  <a:pos x="f270" y="f271"/>
                </a:cxn>
                <a:cxn ang="f171">
                  <a:pos x="f272" y="f273"/>
                </a:cxn>
                <a:cxn ang="f171">
                  <a:pos x="f232" y="f274"/>
                </a:cxn>
                <a:cxn ang="f171">
                  <a:pos x="f275" y="f261"/>
                </a:cxn>
                <a:cxn ang="f171">
                  <a:pos x="f276" y="f277"/>
                </a:cxn>
                <a:cxn ang="f171">
                  <a:pos x="f278" y="f279"/>
                </a:cxn>
                <a:cxn ang="f171">
                  <a:pos x="f228" y="f229"/>
                </a:cxn>
              </a:cxnLst>
              <a:rect l="f224" t="f227" r="f225" b="f226"/>
              <a:pathLst>
                <a:path w="77" h="122">
                  <a:moveTo>
                    <a:pt x="f6" y="f8"/>
                  </a:moveTo>
                  <a:lnTo>
                    <a:pt x="f9" y="f10"/>
                  </a:lnTo>
                  <a:lnTo>
                    <a:pt x="f11" y="f12"/>
                  </a:lnTo>
                  <a:lnTo>
                    <a:pt x="f13" y="f14"/>
                  </a:lnTo>
                  <a:lnTo>
                    <a:pt x="f15" y="f7"/>
                  </a:lnTo>
                  <a:lnTo>
                    <a:pt x="f16" y="f17"/>
                  </a:lnTo>
                  <a:lnTo>
                    <a:pt x="f18" y="f19"/>
                  </a:lnTo>
                  <a:lnTo>
                    <a:pt x="f16" y="f20"/>
                  </a:lnTo>
                  <a:lnTo>
                    <a:pt x="f21" y="f22"/>
                  </a:lnTo>
                  <a:lnTo>
                    <a:pt x="f23" y="f24"/>
                  </a:lnTo>
                  <a:lnTo>
                    <a:pt x="f25" y="f26"/>
                  </a:lnTo>
                  <a:lnTo>
                    <a:pt x="f23" y="f27"/>
                  </a:lnTo>
                  <a:lnTo>
                    <a:pt x="f28" y="f29"/>
                  </a:lnTo>
                  <a:lnTo>
                    <a:pt x="f30" y="f31"/>
                  </a:lnTo>
                  <a:lnTo>
                    <a:pt x="f32" y="f33"/>
                  </a:lnTo>
                  <a:lnTo>
                    <a:pt x="f34" y="f35"/>
                  </a:lnTo>
                  <a:lnTo>
                    <a:pt x="f36" y="f37"/>
                  </a:lnTo>
                  <a:lnTo>
                    <a:pt x="f38" y="f39"/>
                  </a:lnTo>
                  <a:lnTo>
                    <a:pt x="f5" y="f40"/>
                  </a:lnTo>
                  <a:lnTo>
                    <a:pt x="f41" y="f42"/>
                  </a:lnTo>
                  <a:lnTo>
                    <a:pt x="f43" y="f5"/>
                  </a:lnTo>
                  <a:lnTo>
                    <a:pt x="f44" y="f45"/>
                  </a:lnTo>
                  <a:lnTo>
                    <a:pt x="f46" y="f47"/>
                  </a:lnTo>
                  <a:lnTo>
                    <a:pt x="f48" y="f21"/>
                  </a:lnTo>
                  <a:lnTo>
                    <a:pt x="f11" y="f25"/>
                  </a:lnTo>
                  <a:lnTo>
                    <a:pt x="f49" y="f39"/>
                  </a:lnTo>
                  <a:lnTo>
                    <a:pt x="f50" y="f51"/>
                  </a:lnTo>
                  <a:lnTo>
                    <a:pt x="f52" y="f53"/>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7" name="Freeform 35">
              <a:extLst>
                <a:ext uri="{FF2B5EF4-FFF2-40B4-BE49-F238E27FC236}">
                  <a16:creationId xmlns:a16="http://schemas.microsoft.com/office/drawing/2014/main" id="{75F30C8D-0E0F-4457-95C0-640AA031B1D2}"/>
                </a:ext>
              </a:extLst>
            </p:cNvPr>
            <p:cNvSpPr/>
            <p:nvPr/>
          </p:nvSpPr>
          <p:spPr>
            <a:xfrm>
              <a:off x="6256333" y="3871917"/>
              <a:ext cx="23810" cy="49213"/>
            </a:xfrm>
            <a:custGeom>
              <a:avLst/>
              <a:gdLst>
                <a:gd name="f0" fmla="val 10800000"/>
                <a:gd name="f1" fmla="val 5400000"/>
                <a:gd name="f2" fmla="val 180"/>
                <a:gd name="f3" fmla="val w"/>
                <a:gd name="f4" fmla="val h"/>
                <a:gd name="f5" fmla="val 0"/>
                <a:gd name="f6" fmla="val 43"/>
                <a:gd name="f7" fmla="val 94"/>
                <a:gd name="f8" fmla="val 35"/>
                <a:gd name="f9" fmla="val 28"/>
                <a:gd name="f10" fmla="val 87"/>
                <a:gd name="f11" fmla="val 24"/>
                <a:gd name="f12" fmla="val 79"/>
                <a:gd name="f13" fmla="val 19"/>
                <a:gd name="f14" fmla="val 71"/>
                <a:gd name="f15" fmla="val 16"/>
                <a:gd name="f16" fmla="val 63"/>
                <a:gd name="f17" fmla="val 12"/>
                <a:gd name="f18" fmla="val 54"/>
                <a:gd name="f19" fmla="val 9"/>
                <a:gd name="f20" fmla="val 46"/>
                <a:gd name="f21" fmla="val 5"/>
                <a:gd name="f22" fmla="val 37"/>
                <a:gd name="f23" fmla="val 31"/>
                <a:gd name="f24" fmla="val 11"/>
                <a:gd name="f25" fmla="val 10"/>
                <a:gd name="f26" fmla="val 21"/>
                <a:gd name="f27" fmla="val 27"/>
                <a:gd name="f28" fmla="val 29"/>
                <a:gd name="f29" fmla="val 41"/>
                <a:gd name="f30" fmla="val 40"/>
                <a:gd name="f31" fmla="val 50"/>
                <a:gd name="f32" fmla="val 76"/>
                <a:gd name="f33" fmla="+- 0 0 -90"/>
                <a:gd name="f34" fmla="*/ f3 1 43"/>
                <a:gd name="f35" fmla="*/ f4 1 94"/>
                <a:gd name="f36" fmla="+- f7 0 f5"/>
                <a:gd name="f37" fmla="+- f6 0 f5"/>
                <a:gd name="f38" fmla="*/ f33 f0 1"/>
                <a:gd name="f39" fmla="*/ f37 1 43"/>
                <a:gd name="f40" fmla="*/ f36 1 94"/>
                <a:gd name="f41" fmla="*/ 35 f37 1"/>
                <a:gd name="f42" fmla="*/ 94 f36 1"/>
                <a:gd name="f43" fmla="*/ 28 f37 1"/>
                <a:gd name="f44" fmla="*/ 87 f36 1"/>
                <a:gd name="f45" fmla="*/ 24 f37 1"/>
                <a:gd name="f46" fmla="*/ 79 f36 1"/>
                <a:gd name="f47" fmla="*/ 19 f37 1"/>
                <a:gd name="f48" fmla="*/ 71 f36 1"/>
                <a:gd name="f49" fmla="*/ 16 f37 1"/>
                <a:gd name="f50" fmla="*/ 63 f36 1"/>
                <a:gd name="f51" fmla="*/ 12 f37 1"/>
                <a:gd name="f52" fmla="*/ 54 f36 1"/>
                <a:gd name="f53" fmla="*/ 9 f37 1"/>
                <a:gd name="f54" fmla="*/ 46 f36 1"/>
                <a:gd name="f55" fmla="*/ 5 f37 1"/>
                <a:gd name="f56" fmla="*/ 37 f36 1"/>
                <a:gd name="f57" fmla="*/ 0 f37 1"/>
                <a:gd name="f58" fmla="*/ 31 f36 1"/>
                <a:gd name="f59" fmla="*/ 0 f36 1"/>
                <a:gd name="f60" fmla="*/ 11 f37 1"/>
                <a:gd name="f61" fmla="*/ 10 f36 1"/>
                <a:gd name="f62" fmla="*/ 21 f36 1"/>
                <a:gd name="f63" fmla="*/ 27 f37 1"/>
                <a:gd name="f64" fmla="*/ 29 f36 1"/>
                <a:gd name="f65" fmla="*/ 41 f36 1"/>
                <a:gd name="f66" fmla="*/ 40 f37 1"/>
                <a:gd name="f67" fmla="*/ 50 f36 1"/>
                <a:gd name="f68" fmla="*/ 43 f37 1"/>
                <a:gd name="f69" fmla="*/ 41 f37 1"/>
                <a:gd name="f70" fmla="*/ 76 f36 1"/>
                <a:gd name="f71" fmla="*/ f38 1 f2"/>
                <a:gd name="f72" fmla="*/ f41 1 43"/>
                <a:gd name="f73" fmla="*/ f42 1 94"/>
                <a:gd name="f74" fmla="*/ f43 1 43"/>
                <a:gd name="f75" fmla="*/ f44 1 94"/>
                <a:gd name="f76" fmla="*/ f45 1 43"/>
                <a:gd name="f77" fmla="*/ f46 1 94"/>
                <a:gd name="f78" fmla="*/ f47 1 43"/>
                <a:gd name="f79" fmla="*/ f48 1 94"/>
                <a:gd name="f80" fmla="*/ f49 1 43"/>
                <a:gd name="f81" fmla="*/ f50 1 94"/>
                <a:gd name="f82" fmla="*/ f51 1 43"/>
                <a:gd name="f83" fmla="*/ f52 1 94"/>
                <a:gd name="f84" fmla="*/ f53 1 43"/>
                <a:gd name="f85" fmla="*/ f54 1 94"/>
                <a:gd name="f86" fmla="*/ f55 1 43"/>
                <a:gd name="f87" fmla="*/ f56 1 94"/>
                <a:gd name="f88" fmla="*/ f57 1 43"/>
                <a:gd name="f89" fmla="*/ f58 1 94"/>
                <a:gd name="f90" fmla="*/ f59 1 94"/>
                <a:gd name="f91" fmla="*/ f60 1 43"/>
                <a:gd name="f92" fmla="*/ f61 1 94"/>
                <a:gd name="f93" fmla="*/ f62 1 94"/>
                <a:gd name="f94" fmla="*/ f63 1 43"/>
                <a:gd name="f95" fmla="*/ f64 1 94"/>
                <a:gd name="f96" fmla="*/ f65 1 94"/>
                <a:gd name="f97" fmla="*/ f66 1 43"/>
                <a:gd name="f98" fmla="*/ f67 1 94"/>
                <a:gd name="f99" fmla="*/ f68 1 43"/>
                <a:gd name="f100" fmla="*/ f69 1 43"/>
                <a:gd name="f101" fmla="*/ f70 1 94"/>
                <a:gd name="f102" fmla="*/ 0 1 f39"/>
                <a:gd name="f103" fmla="*/ f6 1 f39"/>
                <a:gd name="f104" fmla="*/ 0 1 f40"/>
                <a:gd name="f105" fmla="*/ f7 1 f40"/>
                <a:gd name="f106" fmla="+- f71 0 f1"/>
                <a:gd name="f107" fmla="*/ f72 1 f39"/>
                <a:gd name="f108" fmla="*/ f73 1 f40"/>
                <a:gd name="f109" fmla="*/ f74 1 f39"/>
                <a:gd name="f110" fmla="*/ f75 1 f40"/>
                <a:gd name="f111" fmla="*/ f76 1 f39"/>
                <a:gd name="f112" fmla="*/ f77 1 f40"/>
                <a:gd name="f113" fmla="*/ f78 1 f39"/>
                <a:gd name="f114" fmla="*/ f79 1 f40"/>
                <a:gd name="f115" fmla="*/ f80 1 f39"/>
                <a:gd name="f116" fmla="*/ f81 1 f40"/>
                <a:gd name="f117" fmla="*/ f82 1 f39"/>
                <a:gd name="f118" fmla="*/ f83 1 f40"/>
                <a:gd name="f119" fmla="*/ f84 1 f39"/>
                <a:gd name="f120" fmla="*/ f85 1 f40"/>
                <a:gd name="f121" fmla="*/ f86 1 f39"/>
                <a:gd name="f122" fmla="*/ f87 1 f40"/>
                <a:gd name="f123" fmla="*/ f88 1 f39"/>
                <a:gd name="f124" fmla="*/ f89 1 f40"/>
                <a:gd name="f125" fmla="*/ f90 1 f40"/>
                <a:gd name="f126" fmla="*/ f91 1 f39"/>
                <a:gd name="f127" fmla="*/ f92 1 f40"/>
                <a:gd name="f128" fmla="*/ f93 1 f40"/>
                <a:gd name="f129" fmla="*/ f94 1 f39"/>
                <a:gd name="f130" fmla="*/ f95 1 f40"/>
                <a:gd name="f131" fmla="*/ f96 1 f40"/>
                <a:gd name="f132" fmla="*/ f97 1 f39"/>
                <a:gd name="f133" fmla="*/ f98 1 f40"/>
                <a:gd name="f134" fmla="*/ f99 1 f39"/>
                <a:gd name="f135" fmla="*/ f100 1 f39"/>
                <a:gd name="f136" fmla="*/ f101 1 f40"/>
                <a:gd name="f137" fmla="*/ f102 f34 1"/>
                <a:gd name="f138" fmla="*/ f103 f34 1"/>
                <a:gd name="f139" fmla="*/ f105 f35 1"/>
                <a:gd name="f140" fmla="*/ f104 f35 1"/>
                <a:gd name="f141" fmla="*/ f107 f34 1"/>
                <a:gd name="f142" fmla="*/ f108 f35 1"/>
                <a:gd name="f143" fmla="*/ f109 f34 1"/>
                <a:gd name="f144" fmla="*/ f110 f35 1"/>
                <a:gd name="f145" fmla="*/ f111 f34 1"/>
                <a:gd name="f146" fmla="*/ f112 f35 1"/>
                <a:gd name="f147" fmla="*/ f113 f34 1"/>
                <a:gd name="f148" fmla="*/ f114 f35 1"/>
                <a:gd name="f149" fmla="*/ f115 f34 1"/>
                <a:gd name="f150" fmla="*/ f116 f35 1"/>
                <a:gd name="f151" fmla="*/ f117 f34 1"/>
                <a:gd name="f152" fmla="*/ f118 f35 1"/>
                <a:gd name="f153" fmla="*/ f119 f34 1"/>
                <a:gd name="f154" fmla="*/ f120 f35 1"/>
                <a:gd name="f155" fmla="*/ f121 f34 1"/>
                <a:gd name="f156" fmla="*/ f122 f35 1"/>
                <a:gd name="f157" fmla="*/ f123 f34 1"/>
                <a:gd name="f158" fmla="*/ f124 f35 1"/>
                <a:gd name="f159" fmla="*/ f125 f35 1"/>
                <a:gd name="f160" fmla="*/ f126 f34 1"/>
                <a:gd name="f161" fmla="*/ f127 f35 1"/>
                <a:gd name="f162" fmla="*/ f128 f35 1"/>
                <a:gd name="f163" fmla="*/ f129 f34 1"/>
                <a:gd name="f164" fmla="*/ f130 f35 1"/>
                <a:gd name="f165" fmla="*/ f131 f35 1"/>
                <a:gd name="f166" fmla="*/ f132 f34 1"/>
                <a:gd name="f167" fmla="*/ f133 f35 1"/>
                <a:gd name="f168" fmla="*/ f134 f34 1"/>
                <a:gd name="f169" fmla="*/ f135 f34 1"/>
                <a:gd name="f170" fmla="*/ f136 f35 1"/>
              </a:gdLst>
              <a:ahLst/>
              <a:cxnLst>
                <a:cxn ang="3cd4">
                  <a:pos x="hc" y="t"/>
                </a:cxn>
                <a:cxn ang="0">
                  <a:pos x="r" y="vc"/>
                </a:cxn>
                <a:cxn ang="cd4">
                  <a:pos x="hc" y="b"/>
                </a:cxn>
                <a:cxn ang="cd2">
                  <a:pos x="l" y="vc"/>
                </a:cxn>
                <a:cxn ang="f106">
                  <a:pos x="f141" y="f142"/>
                </a:cxn>
                <a:cxn ang="f106">
                  <a:pos x="f143" y="f144"/>
                </a:cxn>
                <a:cxn ang="f106">
                  <a:pos x="f145" y="f146"/>
                </a:cxn>
                <a:cxn ang="f106">
                  <a:pos x="f147" y="f148"/>
                </a:cxn>
                <a:cxn ang="f106">
                  <a:pos x="f149" y="f150"/>
                </a:cxn>
                <a:cxn ang="f106">
                  <a:pos x="f151" y="f152"/>
                </a:cxn>
                <a:cxn ang="f106">
                  <a:pos x="f153" y="f154"/>
                </a:cxn>
                <a:cxn ang="f106">
                  <a:pos x="f155" y="f156"/>
                </a:cxn>
                <a:cxn ang="f106">
                  <a:pos x="f157" y="f158"/>
                </a:cxn>
                <a:cxn ang="f106">
                  <a:pos x="f155" y="f159"/>
                </a:cxn>
                <a:cxn ang="f106">
                  <a:pos x="f160" y="f161"/>
                </a:cxn>
                <a:cxn ang="f106">
                  <a:pos x="f147" y="f162"/>
                </a:cxn>
                <a:cxn ang="f106">
                  <a:pos x="f163" y="f164"/>
                </a:cxn>
                <a:cxn ang="f106">
                  <a:pos x="f141" y="f165"/>
                </a:cxn>
                <a:cxn ang="f106">
                  <a:pos x="f166" y="f167"/>
                </a:cxn>
                <a:cxn ang="f106">
                  <a:pos x="f168" y="f150"/>
                </a:cxn>
                <a:cxn ang="f106">
                  <a:pos x="f169" y="f170"/>
                </a:cxn>
                <a:cxn ang="f106">
                  <a:pos x="f141" y="f142"/>
                </a:cxn>
              </a:cxnLst>
              <a:rect l="f137" t="f140" r="f138" b="f139"/>
              <a:pathLst>
                <a:path w="43" h="94">
                  <a:moveTo>
                    <a:pt x="f8" y="f7"/>
                  </a:moveTo>
                  <a:lnTo>
                    <a:pt x="f9" y="f10"/>
                  </a:lnTo>
                  <a:lnTo>
                    <a:pt x="f11" y="f12"/>
                  </a:lnTo>
                  <a:lnTo>
                    <a:pt x="f13" y="f14"/>
                  </a:lnTo>
                  <a:lnTo>
                    <a:pt x="f15" y="f16"/>
                  </a:lnTo>
                  <a:lnTo>
                    <a:pt x="f17" y="f18"/>
                  </a:lnTo>
                  <a:lnTo>
                    <a:pt x="f19" y="f20"/>
                  </a:lnTo>
                  <a:lnTo>
                    <a:pt x="f21" y="f22"/>
                  </a:lnTo>
                  <a:lnTo>
                    <a:pt x="f5" y="f23"/>
                  </a:lnTo>
                  <a:lnTo>
                    <a:pt x="f21" y="f5"/>
                  </a:lnTo>
                  <a:lnTo>
                    <a:pt x="f24" y="f25"/>
                  </a:lnTo>
                  <a:lnTo>
                    <a:pt x="f13" y="f26"/>
                  </a:lnTo>
                  <a:lnTo>
                    <a:pt x="f27" y="f28"/>
                  </a:lnTo>
                  <a:lnTo>
                    <a:pt x="f8" y="f29"/>
                  </a:lnTo>
                  <a:lnTo>
                    <a:pt x="f30" y="f31"/>
                  </a:lnTo>
                  <a:lnTo>
                    <a:pt x="f6" y="f16"/>
                  </a:lnTo>
                  <a:lnTo>
                    <a:pt x="f29" y="f32"/>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8" name="Freeform 37">
              <a:extLst>
                <a:ext uri="{FF2B5EF4-FFF2-40B4-BE49-F238E27FC236}">
                  <a16:creationId xmlns:a16="http://schemas.microsoft.com/office/drawing/2014/main" id="{48B28885-05A6-4F21-819E-A8853D804B99}"/>
                </a:ext>
              </a:extLst>
            </p:cNvPr>
            <p:cNvSpPr/>
            <p:nvPr/>
          </p:nvSpPr>
          <p:spPr>
            <a:xfrm>
              <a:off x="6869109" y="3881435"/>
              <a:ext cx="85725" cy="41276"/>
            </a:xfrm>
            <a:custGeom>
              <a:avLst/>
              <a:gdLst>
                <a:gd name="f0" fmla="val 10800000"/>
                <a:gd name="f1" fmla="val 5400000"/>
                <a:gd name="f2" fmla="val 180"/>
                <a:gd name="f3" fmla="val w"/>
                <a:gd name="f4" fmla="val h"/>
                <a:gd name="f5" fmla="val 0"/>
                <a:gd name="f6" fmla="val 160"/>
                <a:gd name="f7" fmla="val 77"/>
                <a:gd name="f8" fmla="val 51"/>
                <a:gd name="f9" fmla="val 157"/>
                <a:gd name="f10" fmla="val 58"/>
                <a:gd name="f11" fmla="val 150"/>
                <a:gd name="f12" fmla="val 64"/>
                <a:gd name="f13" fmla="val 141"/>
                <a:gd name="f14" fmla="val 69"/>
                <a:gd name="f15" fmla="val 135"/>
                <a:gd name="f16" fmla="val 76"/>
                <a:gd name="f17" fmla="val 115"/>
                <a:gd name="f18" fmla="val 99"/>
                <a:gd name="f19" fmla="val 81"/>
                <a:gd name="f20" fmla="val 66"/>
                <a:gd name="f21" fmla="val 61"/>
                <a:gd name="f22" fmla="val 50"/>
                <a:gd name="f23" fmla="val 36"/>
                <a:gd name="f24" fmla="val 38"/>
                <a:gd name="f25" fmla="val 21"/>
                <a:gd name="f26" fmla="val 25"/>
                <a:gd name="f27" fmla="val 8"/>
                <a:gd name="f28" fmla="val 13"/>
                <a:gd name="f29" fmla="val 18"/>
                <a:gd name="f30" fmla="val 10"/>
                <a:gd name="f31" fmla="val 37"/>
                <a:gd name="f32" fmla="val 26"/>
                <a:gd name="f33" fmla="val 55"/>
                <a:gd name="f34" fmla="val 41"/>
                <a:gd name="f35" fmla="val 74"/>
                <a:gd name="f36" fmla="val 93"/>
                <a:gd name="f37" fmla="val 113"/>
                <a:gd name="f38" fmla="val 70"/>
                <a:gd name="f39" fmla="+- 0 0 -90"/>
                <a:gd name="f40" fmla="*/ f3 1 160"/>
                <a:gd name="f41" fmla="*/ f4 1 77"/>
                <a:gd name="f42" fmla="+- f7 0 f5"/>
                <a:gd name="f43" fmla="+- f6 0 f5"/>
                <a:gd name="f44" fmla="*/ f39 f0 1"/>
                <a:gd name="f45" fmla="*/ f43 1 160"/>
                <a:gd name="f46" fmla="*/ f42 1 77"/>
                <a:gd name="f47" fmla="*/ 160 f43 1"/>
                <a:gd name="f48" fmla="*/ 51 f42 1"/>
                <a:gd name="f49" fmla="*/ 157 f43 1"/>
                <a:gd name="f50" fmla="*/ 58 f42 1"/>
                <a:gd name="f51" fmla="*/ 150 f43 1"/>
                <a:gd name="f52" fmla="*/ 64 f42 1"/>
                <a:gd name="f53" fmla="*/ 141 f43 1"/>
                <a:gd name="f54" fmla="*/ 69 f42 1"/>
                <a:gd name="f55" fmla="*/ 135 f43 1"/>
                <a:gd name="f56" fmla="*/ 76 f42 1"/>
                <a:gd name="f57" fmla="*/ 115 f43 1"/>
                <a:gd name="f58" fmla="*/ 77 f42 1"/>
                <a:gd name="f59" fmla="*/ 99 f43 1"/>
                <a:gd name="f60" fmla="*/ 81 f43 1"/>
                <a:gd name="f61" fmla="*/ 66 f43 1"/>
                <a:gd name="f62" fmla="*/ 61 f42 1"/>
                <a:gd name="f63" fmla="*/ 50 f43 1"/>
                <a:gd name="f64" fmla="*/ 50 f42 1"/>
                <a:gd name="f65" fmla="*/ 36 f43 1"/>
                <a:gd name="f66" fmla="*/ 38 f42 1"/>
                <a:gd name="f67" fmla="*/ 21 f43 1"/>
                <a:gd name="f68" fmla="*/ 25 f42 1"/>
                <a:gd name="f69" fmla="*/ 8 f43 1"/>
                <a:gd name="f70" fmla="*/ 13 f42 1"/>
                <a:gd name="f71" fmla="*/ 0 f43 1"/>
                <a:gd name="f72" fmla="*/ 0 f42 1"/>
                <a:gd name="f73" fmla="*/ 18 f43 1"/>
                <a:gd name="f74" fmla="*/ 10 f42 1"/>
                <a:gd name="f75" fmla="*/ 37 f43 1"/>
                <a:gd name="f76" fmla="*/ 26 f42 1"/>
                <a:gd name="f77" fmla="*/ 55 f43 1"/>
                <a:gd name="f78" fmla="*/ 41 f42 1"/>
                <a:gd name="f79" fmla="*/ 74 f43 1"/>
                <a:gd name="f80" fmla="*/ 55 f42 1"/>
                <a:gd name="f81" fmla="*/ 93 f43 1"/>
                <a:gd name="f82" fmla="*/ 66 f42 1"/>
                <a:gd name="f83" fmla="*/ 113 f43 1"/>
                <a:gd name="f84" fmla="*/ 70 f42 1"/>
                <a:gd name="f85" fmla="*/ f44 1 f2"/>
                <a:gd name="f86" fmla="*/ f47 1 160"/>
                <a:gd name="f87" fmla="*/ f48 1 77"/>
                <a:gd name="f88" fmla="*/ f49 1 160"/>
                <a:gd name="f89" fmla="*/ f50 1 77"/>
                <a:gd name="f90" fmla="*/ f51 1 160"/>
                <a:gd name="f91" fmla="*/ f52 1 77"/>
                <a:gd name="f92" fmla="*/ f53 1 160"/>
                <a:gd name="f93" fmla="*/ f54 1 77"/>
                <a:gd name="f94" fmla="*/ f55 1 160"/>
                <a:gd name="f95" fmla="*/ f56 1 77"/>
                <a:gd name="f96" fmla="*/ f57 1 160"/>
                <a:gd name="f97" fmla="*/ f58 1 77"/>
                <a:gd name="f98" fmla="*/ f59 1 160"/>
                <a:gd name="f99" fmla="*/ f60 1 160"/>
                <a:gd name="f100" fmla="*/ f61 1 160"/>
                <a:gd name="f101" fmla="*/ f62 1 77"/>
                <a:gd name="f102" fmla="*/ f63 1 160"/>
                <a:gd name="f103" fmla="*/ f64 1 77"/>
                <a:gd name="f104" fmla="*/ f65 1 160"/>
                <a:gd name="f105" fmla="*/ f66 1 77"/>
                <a:gd name="f106" fmla="*/ f67 1 160"/>
                <a:gd name="f107" fmla="*/ f68 1 77"/>
                <a:gd name="f108" fmla="*/ f69 1 160"/>
                <a:gd name="f109" fmla="*/ f70 1 77"/>
                <a:gd name="f110" fmla="*/ f71 1 160"/>
                <a:gd name="f111" fmla="*/ f72 1 77"/>
                <a:gd name="f112" fmla="*/ f73 1 160"/>
                <a:gd name="f113" fmla="*/ f74 1 77"/>
                <a:gd name="f114" fmla="*/ f75 1 160"/>
                <a:gd name="f115" fmla="*/ f76 1 77"/>
                <a:gd name="f116" fmla="*/ f77 1 160"/>
                <a:gd name="f117" fmla="*/ f78 1 77"/>
                <a:gd name="f118" fmla="*/ f79 1 160"/>
                <a:gd name="f119" fmla="*/ f80 1 77"/>
                <a:gd name="f120" fmla="*/ f81 1 160"/>
                <a:gd name="f121" fmla="*/ f82 1 77"/>
                <a:gd name="f122" fmla="*/ f83 1 160"/>
                <a:gd name="f123" fmla="*/ f84 1 77"/>
                <a:gd name="f124" fmla="*/ 0 1 f45"/>
                <a:gd name="f125" fmla="*/ f6 1 f45"/>
                <a:gd name="f126" fmla="*/ 0 1 f46"/>
                <a:gd name="f127" fmla="*/ f7 1 f46"/>
                <a:gd name="f128" fmla="+- f85 0 f1"/>
                <a:gd name="f129" fmla="*/ f86 1 f45"/>
                <a:gd name="f130" fmla="*/ f87 1 f46"/>
                <a:gd name="f131" fmla="*/ f88 1 f45"/>
                <a:gd name="f132" fmla="*/ f89 1 f46"/>
                <a:gd name="f133" fmla="*/ f90 1 f45"/>
                <a:gd name="f134" fmla="*/ f91 1 f46"/>
                <a:gd name="f135" fmla="*/ f92 1 f45"/>
                <a:gd name="f136" fmla="*/ f93 1 f46"/>
                <a:gd name="f137" fmla="*/ f94 1 f45"/>
                <a:gd name="f138" fmla="*/ f95 1 f46"/>
                <a:gd name="f139" fmla="*/ f96 1 f45"/>
                <a:gd name="f140" fmla="*/ f97 1 f46"/>
                <a:gd name="f141" fmla="*/ f98 1 f45"/>
                <a:gd name="f142" fmla="*/ f99 1 f45"/>
                <a:gd name="f143" fmla="*/ f100 1 f45"/>
                <a:gd name="f144" fmla="*/ f101 1 f46"/>
                <a:gd name="f145" fmla="*/ f102 1 f45"/>
                <a:gd name="f146" fmla="*/ f103 1 f46"/>
                <a:gd name="f147" fmla="*/ f104 1 f45"/>
                <a:gd name="f148" fmla="*/ f105 1 f46"/>
                <a:gd name="f149" fmla="*/ f106 1 f45"/>
                <a:gd name="f150" fmla="*/ f107 1 f46"/>
                <a:gd name="f151" fmla="*/ f108 1 f45"/>
                <a:gd name="f152" fmla="*/ f109 1 f46"/>
                <a:gd name="f153" fmla="*/ f110 1 f45"/>
                <a:gd name="f154" fmla="*/ f111 1 f46"/>
                <a:gd name="f155" fmla="*/ f112 1 f45"/>
                <a:gd name="f156" fmla="*/ f113 1 f46"/>
                <a:gd name="f157" fmla="*/ f114 1 f45"/>
                <a:gd name="f158" fmla="*/ f115 1 f46"/>
                <a:gd name="f159" fmla="*/ f116 1 f45"/>
                <a:gd name="f160" fmla="*/ f117 1 f46"/>
                <a:gd name="f161" fmla="*/ f118 1 f45"/>
                <a:gd name="f162" fmla="*/ f119 1 f46"/>
                <a:gd name="f163" fmla="*/ f120 1 f45"/>
                <a:gd name="f164" fmla="*/ f121 1 f46"/>
                <a:gd name="f165" fmla="*/ f122 1 f45"/>
                <a:gd name="f166" fmla="*/ f123 1 f46"/>
                <a:gd name="f167" fmla="*/ f124 f40 1"/>
                <a:gd name="f168" fmla="*/ f125 f40 1"/>
                <a:gd name="f169" fmla="*/ f127 f41 1"/>
                <a:gd name="f170" fmla="*/ f126 f41 1"/>
                <a:gd name="f171" fmla="*/ f129 f40 1"/>
                <a:gd name="f172" fmla="*/ f130 f41 1"/>
                <a:gd name="f173" fmla="*/ f131 f40 1"/>
                <a:gd name="f174" fmla="*/ f132 f41 1"/>
                <a:gd name="f175" fmla="*/ f133 f40 1"/>
                <a:gd name="f176" fmla="*/ f134 f41 1"/>
                <a:gd name="f177" fmla="*/ f135 f40 1"/>
                <a:gd name="f178" fmla="*/ f136 f41 1"/>
                <a:gd name="f179" fmla="*/ f137 f40 1"/>
                <a:gd name="f180" fmla="*/ f138 f41 1"/>
                <a:gd name="f181" fmla="*/ f139 f40 1"/>
                <a:gd name="f182" fmla="*/ f140 f41 1"/>
                <a:gd name="f183" fmla="*/ f141 f40 1"/>
                <a:gd name="f184" fmla="*/ f142 f40 1"/>
                <a:gd name="f185" fmla="*/ f143 f40 1"/>
                <a:gd name="f186" fmla="*/ f144 f41 1"/>
                <a:gd name="f187" fmla="*/ f145 f40 1"/>
                <a:gd name="f188" fmla="*/ f146 f41 1"/>
                <a:gd name="f189" fmla="*/ f147 f40 1"/>
                <a:gd name="f190" fmla="*/ f148 f41 1"/>
                <a:gd name="f191" fmla="*/ f149 f40 1"/>
                <a:gd name="f192" fmla="*/ f150 f41 1"/>
                <a:gd name="f193" fmla="*/ f151 f40 1"/>
                <a:gd name="f194" fmla="*/ f152 f41 1"/>
                <a:gd name="f195" fmla="*/ f153 f40 1"/>
                <a:gd name="f196" fmla="*/ f154 f41 1"/>
                <a:gd name="f197" fmla="*/ f155 f40 1"/>
                <a:gd name="f198" fmla="*/ f156 f41 1"/>
                <a:gd name="f199" fmla="*/ f157 f40 1"/>
                <a:gd name="f200" fmla="*/ f158 f41 1"/>
                <a:gd name="f201" fmla="*/ f159 f40 1"/>
                <a:gd name="f202" fmla="*/ f160 f41 1"/>
                <a:gd name="f203" fmla="*/ f161 f40 1"/>
                <a:gd name="f204" fmla="*/ f162 f41 1"/>
                <a:gd name="f205" fmla="*/ f163 f40 1"/>
                <a:gd name="f206" fmla="*/ f164 f41 1"/>
                <a:gd name="f207" fmla="*/ f165 f40 1"/>
                <a:gd name="f208" fmla="*/ f166 f41 1"/>
              </a:gdLst>
              <a:ahLst/>
              <a:cxnLst>
                <a:cxn ang="3cd4">
                  <a:pos x="hc" y="t"/>
                </a:cxn>
                <a:cxn ang="0">
                  <a:pos x="r" y="vc"/>
                </a:cxn>
                <a:cxn ang="cd4">
                  <a:pos x="hc" y="b"/>
                </a:cxn>
                <a:cxn ang="cd2">
                  <a:pos x="l" y="vc"/>
                </a:cxn>
                <a:cxn ang="f128">
                  <a:pos x="f171" y="f172"/>
                </a:cxn>
                <a:cxn ang="f128">
                  <a:pos x="f173" y="f174"/>
                </a:cxn>
                <a:cxn ang="f128">
                  <a:pos x="f175" y="f176"/>
                </a:cxn>
                <a:cxn ang="f128">
                  <a:pos x="f177" y="f178"/>
                </a:cxn>
                <a:cxn ang="f128">
                  <a:pos x="f179" y="f180"/>
                </a:cxn>
                <a:cxn ang="f128">
                  <a:pos x="f181" y="f182"/>
                </a:cxn>
                <a:cxn ang="f128">
                  <a:pos x="f183" y="f180"/>
                </a:cxn>
                <a:cxn ang="f128">
                  <a:pos x="f184" y="f178"/>
                </a:cxn>
                <a:cxn ang="f128">
                  <a:pos x="f185" y="f186"/>
                </a:cxn>
                <a:cxn ang="f128">
                  <a:pos x="f187" y="f188"/>
                </a:cxn>
                <a:cxn ang="f128">
                  <a:pos x="f189" y="f190"/>
                </a:cxn>
                <a:cxn ang="f128">
                  <a:pos x="f191" y="f192"/>
                </a:cxn>
                <a:cxn ang="f128">
                  <a:pos x="f193" y="f194"/>
                </a:cxn>
                <a:cxn ang="f128">
                  <a:pos x="f195" y="f196"/>
                </a:cxn>
                <a:cxn ang="f128">
                  <a:pos x="f197" y="f198"/>
                </a:cxn>
                <a:cxn ang="f128">
                  <a:pos x="f199" y="f200"/>
                </a:cxn>
                <a:cxn ang="f128">
                  <a:pos x="f201" y="f202"/>
                </a:cxn>
                <a:cxn ang="f128">
                  <a:pos x="f203" y="f204"/>
                </a:cxn>
                <a:cxn ang="f128">
                  <a:pos x="f205" y="f206"/>
                </a:cxn>
                <a:cxn ang="f128">
                  <a:pos x="f207" y="f208"/>
                </a:cxn>
                <a:cxn ang="f128">
                  <a:pos x="f179" y="f176"/>
                </a:cxn>
                <a:cxn ang="f128">
                  <a:pos x="f171" y="f172"/>
                </a:cxn>
              </a:cxnLst>
              <a:rect l="f167" t="f170" r="f168" b="f169"/>
              <a:pathLst>
                <a:path w="160" h="77">
                  <a:moveTo>
                    <a:pt x="f6" y="f8"/>
                  </a:moveTo>
                  <a:lnTo>
                    <a:pt x="f9" y="f10"/>
                  </a:lnTo>
                  <a:lnTo>
                    <a:pt x="f11" y="f12"/>
                  </a:lnTo>
                  <a:lnTo>
                    <a:pt x="f13" y="f14"/>
                  </a:lnTo>
                  <a:lnTo>
                    <a:pt x="f15" y="f16"/>
                  </a:lnTo>
                  <a:lnTo>
                    <a:pt x="f17" y="f7"/>
                  </a:lnTo>
                  <a:lnTo>
                    <a:pt x="f18" y="f16"/>
                  </a:lnTo>
                  <a:lnTo>
                    <a:pt x="f19" y="f14"/>
                  </a:lnTo>
                  <a:lnTo>
                    <a:pt x="f20" y="f21"/>
                  </a:lnTo>
                  <a:lnTo>
                    <a:pt x="f22" y="f22"/>
                  </a:lnTo>
                  <a:lnTo>
                    <a:pt x="f23" y="f24"/>
                  </a:lnTo>
                  <a:lnTo>
                    <a:pt x="f25" y="f26"/>
                  </a:lnTo>
                  <a:lnTo>
                    <a:pt x="f27" y="f28"/>
                  </a:lnTo>
                  <a:lnTo>
                    <a:pt x="f5" y="f5"/>
                  </a:lnTo>
                  <a:lnTo>
                    <a:pt x="f29" y="f30"/>
                  </a:lnTo>
                  <a:lnTo>
                    <a:pt x="f31" y="f32"/>
                  </a:lnTo>
                  <a:lnTo>
                    <a:pt x="f33" y="f34"/>
                  </a:lnTo>
                  <a:lnTo>
                    <a:pt x="f35" y="f33"/>
                  </a:lnTo>
                  <a:lnTo>
                    <a:pt x="f36" y="f20"/>
                  </a:lnTo>
                  <a:lnTo>
                    <a:pt x="f37" y="f38"/>
                  </a:lnTo>
                  <a:lnTo>
                    <a:pt x="f15" y="f1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39" name="Freeform 38">
              <a:extLst>
                <a:ext uri="{FF2B5EF4-FFF2-40B4-BE49-F238E27FC236}">
                  <a16:creationId xmlns:a16="http://schemas.microsoft.com/office/drawing/2014/main" id="{559ADACB-CB4F-424D-BD9E-21040A95496D}"/>
                </a:ext>
              </a:extLst>
            </p:cNvPr>
            <p:cNvSpPr/>
            <p:nvPr/>
          </p:nvSpPr>
          <p:spPr>
            <a:xfrm>
              <a:off x="6934196" y="3889372"/>
              <a:ext cx="292095" cy="879479"/>
            </a:xfrm>
            <a:custGeom>
              <a:avLst/>
              <a:gdLst>
                <a:gd name="f0" fmla="val 10800000"/>
                <a:gd name="f1" fmla="val 5400000"/>
                <a:gd name="f2" fmla="val 180"/>
                <a:gd name="f3" fmla="val w"/>
                <a:gd name="f4" fmla="val h"/>
                <a:gd name="f5" fmla="val 0"/>
                <a:gd name="f6" fmla="val 551"/>
                <a:gd name="f7" fmla="val 1660"/>
                <a:gd name="f8" fmla="val 457"/>
                <a:gd name="f9" fmla="val 53"/>
                <a:gd name="f10" fmla="val 476"/>
                <a:gd name="f11" fmla="val 63"/>
                <a:gd name="f12" fmla="val 488"/>
                <a:gd name="f13" fmla="val 78"/>
                <a:gd name="f14" fmla="val 493"/>
                <a:gd name="f15" fmla="val 95"/>
                <a:gd name="f16" fmla="val 496"/>
                <a:gd name="f17" fmla="val 116"/>
                <a:gd name="f18" fmla="val 495"/>
                <a:gd name="f19" fmla="val 136"/>
                <a:gd name="f20" fmla="val 157"/>
                <a:gd name="f21" fmla="val 177"/>
                <a:gd name="f22" fmla="val 502"/>
                <a:gd name="f23" fmla="val 196"/>
                <a:gd name="f24" fmla="val 504"/>
                <a:gd name="f25" fmla="val 230"/>
                <a:gd name="f26" fmla="val 507"/>
                <a:gd name="f27" fmla="val 265"/>
                <a:gd name="f28" fmla="val 510"/>
                <a:gd name="f29" fmla="val 301"/>
                <a:gd name="f30" fmla="val 513"/>
                <a:gd name="f31" fmla="val 336"/>
                <a:gd name="f32" fmla="val 514"/>
                <a:gd name="f33" fmla="val 371"/>
                <a:gd name="f34" fmla="val 517"/>
                <a:gd name="f35" fmla="val 406"/>
                <a:gd name="f36" fmla="val 518"/>
                <a:gd name="f37" fmla="val 442"/>
                <a:gd name="f38" fmla="val 520"/>
                <a:gd name="f39" fmla="val 478"/>
                <a:gd name="f40" fmla="val 489"/>
                <a:gd name="f41" fmla="val 499"/>
                <a:gd name="f42" fmla="val 474"/>
                <a:gd name="f43" fmla="val 509"/>
                <a:gd name="f44" fmla="val 461"/>
                <a:gd name="f45" fmla="val 521"/>
                <a:gd name="f46" fmla="val 448"/>
                <a:gd name="f47" fmla="val 531"/>
                <a:gd name="f48" fmla="val 435"/>
                <a:gd name="f49" fmla="val 544"/>
                <a:gd name="f50" fmla="val 423"/>
                <a:gd name="f51" fmla="val 556"/>
                <a:gd name="f52" fmla="val 411"/>
                <a:gd name="f53" fmla="val 572"/>
                <a:gd name="f54" fmla="val 410"/>
                <a:gd name="f55" fmla="val 580"/>
                <a:gd name="f56" fmla="val 588"/>
                <a:gd name="f57" fmla="val 597"/>
                <a:gd name="f58" fmla="val 416"/>
                <a:gd name="f59" fmla="val 606"/>
                <a:gd name="f60" fmla="val 424"/>
                <a:gd name="f61" fmla="val 619"/>
                <a:gd name="f62" fmla="val 439"/>
                <a:gd name="f63" fmla="val 632"/>
                <a:gd name="f64" fmla="val 452"/>
                <a:gd name="f65" fmla="val 634"/>
                <a:gd name="f66" fmla="val 467"/>
                <a:gd name="f67" fmla="val 480"/>
                <a:gd name="f68" fmla="val 626"/>
                <a:gd name="f69" fmla="val 625"/>
                <a:gd name="f70" fmla="val 638"/>
                <a:gd name="f71" fmla="val 654"/>
                <a:gd name="f72" fmla="val 662"/>
                <a:gd name="f73" fmla="val 671"/>
                <a:gd name="f74" fmla="val 498"/>
                <a:gd name="f75" fmla="val 679"/>
                <a:gd name="f76" fmla="val 688"/>
                <a:gd name="f77" fmla="val 701"/>
                <a:gd name="f78" fmla="val 486"/>
                <a:gd name="f79" fmla="val 716"/>
                <a:gd name="f80" fmla="val 482"/>
                <a:gd name="f81" fmla="val 722"/>
                <a:gd name="f82" fmla="val 731"/>
                <a:gd name="f83" fmla="val 738"/>
                <a:gd name="f84" fmla="val 485"/>
                <a:gd name="f85" fmla="val 750"/>
                <a:gd name="f86" fmla="val 760"/>
                <a:gd name="f87" fmla="val 772"/>
                <a:gd name="f88" fmla="val 501"/>
                <a:gd name="f89" fmla="val 782"/>
                <a:gd name="f90" fmla="val 792"/>
                <a:gd name="f91" fmla="val 529"/>
                <a:gd name="f92" fmla="val 795"/>
                <a:gd name="f93" fmla="val 511"/>
                <a:gd name="f94" fmla="val 804"/>
                <a:gd name="f95" fmla="val 816"/>
                <a:gd name="f96" fmla="val 832"/>
                <a:gd name="f97" fmla="val 466"/>
                <a:gd name="f98" fmla="val 848"/>
                <a:gd name="f99" fmla="val 454"/>
                <a:gd name="f100" fmla="val 864"/>
                <a:gd name="f101" fmla="val 441"/>
                <a:gd name="f102" fmla="val 880"/>
                <a:gd name="f103" fmla="val 432"/>
                <a:gd name="f104" fmla="val 897"/>
                <a:gd name="f105" fmla="val 907"/>
                <a:gd name="f106" fmla="val 917"/>
                <a:gd name="f107" fmla="val 451"/>
                <a:gd name="f108" fmla="val 926"/>
                <a:gd name="f109" fmla="val 464"/>
                <a:gd name="f110" fmla="val 935"/>
                <a:gd name="f111" fmla="val 470"/>
                <a:gd name="f112" fmla="val 938"/>
                <a:gd name="f113" fmla="val 477"/>
                <a:gd name="f114" fmla="val 941"/>
                <a:gd name="f115" fmla="val 942"/>
                <a:gd name="f116" fmla="val 530"/>
                <a:gd name="f117" fmla="val 535"/>
                <a:gd name="f118" fmla="val 992"/>
                <a:gd name="f119" fmla="val 536"/>
                <a:gd name="f120" fmla="val 1042"/>
                <a:gd name="f121" fmla="val 533"/>
                <a:gd name="f122" fmla="val 1090"/>
                <a:gd name="f123" fmla="val 1139"/>
                <a:gd name="f124" fmla="val 1186"/>
                <a:gd name="f125" fmla="val 1234"/>
                <a:gd name="f126" fmla="val 505"/>
                <a:gd name="f127" fmla="val 1282"/>
                <a:gd name="f128" fmla="val 1332"/>
                <a:gd name="f129" fmla="val 1451"/>
                <a:gd name="f130" fmla="val 1454"/>
                <a:gd name="f131" fmla="val 445"/>
                <a:gd name="f132" fmla="val 1462"/>
                <a:gd name="f133" fmla="val 1470"/>
                <a:gd name="f134" fmla="val 407"/>
                <a:gd name="f135" fmla="val 1484"/>
                <a:gd name="f136" fmla="val 388"/>
                <a:gd name="f137" fmla="val 1495"/>
                <a:gd name="f138" fmla="val 369"/>
                <a:gd name="f139" fmla="val 1507"/>
                <a:gd name="f140" fmla="val 348"/>
                <a:gd name="f141" fmla="val 1519"/>
                <a:gd name="f142" fmla="val 328"/>
                <a:gd name="f143" fmla="val 1528"/>
                <a:gd name="f144" fmla="val 345"/>
                <a:gd name="f145" fmla="val 1504"/>
                <a:gd name="f146" fmla="val 363"/>
                <a:gd name="f147" fmla="val 1481"/>
                <a:gd name="f148" fmla="val 382"/>
                <a:gd name="f149" fmla="val 1456"/>
                <a:gd name="f150" fmla="val 401"/>
                <a:gd name="f151" fmla="val 1431"/>
                <a:gd name="f152" fmla="val 420"/>
                <a:gd name="f153" fmla="val 1404"/>
                <a:gd name="f154" fmla="val 1378"/>
                <a:gd name="f155" fmla="val 460"/>
                <a:gd name="f156" fmla="val 1351"/>
                <a:gd name="f157" fmla="val 1325"/>
                <a:gd name="f158" fmla="val 471"/>
                <a:gd name="f159" fmla="val 426"/>
                <a:gd name="f160" fmla="val 1373"/>
                <a:gd name="f161" fmla="val 383"/>
                <a:gd name="f162" fmla="val 1423"/>
                <a:gd name="f163" fmla="val 339"/>
                <a:gd name="f164" fmla="val 297"/>
                <a:gd name="f165" fmla="val 250"/>
                <a:gd name="f166" fmla="val 1561"/>
                <a:gd name="f167" fmla="val 200"/>
                <a:gd name="f168" fmla="val 1601"/>
                <a:gd name="f169" fmla="val 146"/>
                <a:gd name="f170" fmla="val 1633"/>
                <a:gd name="f171" fmla="val 87"/>
                <a:gd name="f172" fmla="val 59"/>
                <a:gd name="f173" fmla="val 1614"/>
                <a:gd name="f174" fmla="val 50"/>
                <a:gd name="f175" fmla="val 1573"/>
                <a:gd name="f176" fmla="val 37"/>
                <a:gd name="f177" fmla="val 1531"/>
                <a:gd name="f178" fmla="val 24"/>
                <a:gd name="f179" fmla="val 1491"/>
                <a:gd name="f180" fmla="val 11"/>
                <a:gd name="f181" fmla="val 1450"/>
                <a:gd name="f182" fmla="val 2"/>
                <a:gd name="f183" fmla="val 1409"/>
                <a:gd name="f184" fmla="val 1366"/>
                <a:gd name="f185" fmla="val 8"/>
                <a:gd name="f186" fmla="val 1307"/>
                <a:gd name="f187" fmla="val 9"/>
                <a:gd name="f188" fmla="val 1291"/>
                <a:gd name="f189" fmla="val 12"/>
                <a:gd name="f190" fmla="val 1277"/>
                <a:gd name="f191" fmla="val 18"/>
                <a:gd name="f192" fmla="val 1263"/>
                <a:gd name="f193" fmla="val 22"/>
                <a:gd name="f194" fmla="val 1249"/>
                <a:gd name="f195" fmla="val 30"/>
                <a:gd name="f196" fmla="val 35"/>
                <a:gd name="f197" fmla="val 1219"/>
                <a:gd name="f198" fmla="val 41"/>
                <a:gd name="f199" fmla="val 1206"/>
                <a:gd name="f200" fmla="val 46"/>
                <a:gd name="f201" fmla="val 1189"/>
                <a:gd name="f202" fmla="val 1172"/>
                <a:gd name="f203" fmla="val 55"/>
                <a:gd name="f204" fmla="val 1155"/>
                <a:gd name="f205" fmla="val 60"/>
                <a:gd name="f206" fmla="val 65"/>
                <a:gd name="f207" fmla="val 1121"/>
                <a:gd name="f208" fmla="val 71"/>
                <a:gd name="f209" fmla="val 1105"/>
                <a:gd name="f210" fmla="val 77"/>
                <a:gd name="f211" fmla="val 1089"/>
                <a:gd name="f212" fmla="val 84"/>
                <a:gd name="f213" fmla="val 1074"/>
                <a:gd name="f214" fmla="val 99"/>
                <a:gd name="f215" fmla="val 1076"/>
                <a:gd name="f216" fmla="val 109"/>
                <a:gd name="f217" fmla="val 1064"/>
                <a:gd name="f218" fmla="val 1046"/>
                <a:gd name="f219" fmla="val 1030"/>
                <a:gd name="f220" fmla="val 1011"/>
                <a:gd name="f221" fmla="val 110"/>
                <a:gd name="f222" fmla="val 993"/>
                <a:gd name="f223" fmla="val 974"/>
                <a:gd name="f224" fmla="val 113"/>
                <a:gd name="f225" fmla="val 957"/>
                <a:gd name="f226" fmla="val 939"/>
                <a:gd name="f227" fmla="val 122"/>
                <a:gd name="f228" fmla="val 924"/>
                <a:gd name="f229" fmla="val 129"/>
                <a:gd name="f230" fmla="val 929"/>
                <a:gd name="f231" fmla="val 140"/>
                <a:gd name="f232" fmla="val 932"/>
                <a:gd name="f233" fmla="val 143"/>
                <a:gd name="f234" fmla="val 147"/>
                <a:gd name="f235" fmla="val 910"/>
                <a:gd name="f236" fmla="val 150"/>
                <a:gd name="f237" fmla="val 902"/>
                <a:gd name="f238" fmla="val 894"/>
                <a:gd name="f239" fmla="val 151"/>
                <a:gd name="f240" fmla="val 885"/>
                <a:gd name="f241" fmla="val 877"/>
                <a:gd name="f242" fmla="val 153"/>
                <a:gd name="f243" fmla="val 872"/>
                <a:gd name="f244" fmla="val 855"/>
                <a:gd name="f245" fmla="val 841"/>
                <a:gd name="f246" fmla="val 826"/>
                <a:gd name="f247" fmla="val 811"/>
                <a:gd name="f248" fmla="val 779"/>
                <a:gd name="f249" fmla="val 763"/>
                <a:gd name="f250" fmla="val 747"/>
                <a:gd name="f251" fmla="val 165"/>
                <a:gd name="f252" fmla="val 744"/>
                <a:gd name="f253" fmla="val 176"/>
                <a:gd name="f254" fmla="val 745"/>
                <a:gd name="f255" fmla="val 188"/>
                <a:gd name="f256" fmla="val 198"/>
                <a:gd name="f257" fmla="val 737"/>
                <a:gd name="f258" fmla="val 194"/>
                <a:gd name="f259" fmla="val 190"/>
                <a:gd name="f260" fmla="val 697"/>
                <a:gd name="f261" fmla="val 182"/>
                <a:gd name="f262" fmla="val 678"/>
                <a:gd name="f263" fmla="val 660"/>
                <a:gd name="f264" fmla="val 169"/>
                <a:gd name="f265" fmla="val 641"/>
                <a:gd name="f266" fmla="val 622"/>
                <a:gd name="f267" fmla="val 160"/>
                <a:gd name="f268" fmla="val 602"/>
                <a:gd name="f269" fmla="val 582"/>
                <a:gd name="f270" fmla="val 162"/>
                <a:gd name="f271" fmla="val 168"/>
                <a:gd name="f272" fmla="val 562"/>
                <a:gd name="f273" fmla="val 571"/>
                <a:gd name="f274" fmla="val 172"/>
                <a:gd name="f275" fmla="val 578"/>
                <a:gd name="f276" fmla="val 175"/>
                <a:gd name="f277" fmla="val 584"/>
                <a:gd name="f278" fmla="val 181"/>
                <a:gd name="f279" fmla="val 593"/>
                <a:gd name="f280" fmla="val 577"/>
                <a:gd name="f281" fmla="val 203"/>
                <a:gd name="f282" fmla="val 559"/>
                <a:gd name="f283" fmla="val 209"/>
                <a:gd name="f284" fmla="val 540"/>
                <a:gd name="f285" fmla="val 213"/>
                <a:gd name="f286" fmla="val 215"/>
                <a:gd name="f287" fmla="val 500"/>
                <a:gd name="f288" fmla="val 217"/>
                <a:gd name="f289" fmla="val 219"/>
                <a:gd name="f290" fmla="val 459"/>
                <a:gd name="f291" fmla="val 223"/>
                <a:gd name="f292" fmla="val 440"/>
                <a:gd name="f293" fmla="val 207"/>
                <a:gd name="f294" fmla="val 409"/>
                <a:gd name="f295" fmla="val 392"/>
                <a:gd name="f296" fmla="val 193"/>
                <a:gd name="f297" fmla="val 376"/>
                <a:gd name="f298" fmla="val 187"/>
                <a:gd name="f299" fmla="val 356"/>
                <a:gd name="f300" fmla="val 321"/>
                <a:gd name="f301" fmla="val 304"/>
                <a:gd name="f302" fmla="val 305"/>
                <a:gd name="f303" fmla="val 220"/>
                <a:gd name="f304" fmla="val 311"/>
                <a:gd name="f305" fmla="val 229"/>
                <a:gd name="f306" fmla="val 237"/>
                <a:gd name="f307" fmla="val 238"/>
                <a:gd name="f308" fmla="val 274"/>
                <a:gd name="f309" fmla="val 234"/>
                <a:gd name="f310" fmla="val 246"/>
                <a:gd name="f311" fmla="val 195"/>
                <a:gd name="f312" fmla="val 142"/>
                <a:gd name="f313" fmla="val 114"/>
                <a:gd name="f314" fmla="val 85"/>
                <a:gd name="f315" fmla="val 73"/>
                <a:gd name="f316" fmla="val 216"/>
                <a:gd name="f317" fmla="val 64"/>
                <a:gd name="f318" fmla="val 56"/>
                <a:gd name="f319" fmla="val 235"/>
                <a:gd name="f320" fmla="val 244"/>
                <a:gd name="f321" fmla="val 253"/>
                <a:gd name="f322" fmla="val 29"/>
                <a:gd name="f323" fmla="val 262"/>
                <a:gd name="f324" fmla="val 25"/>
                <a:gd name="f325" fmla="val 275"/>
                <a:gd name="f326" fmla="val 20"/>
                <a:gd name="f327" fmla="val 288"/>
                <a:gd name="f328" fmla="val 16"/>
                <a:gd name="f329" fmla="val 316"/>
                <a:gd name="f330" fmla="val 4"/>
                <a:gd name="f331" fmla="val 329"/>
                <a:gd name="f332" fmla="val 344"/>
                <a:gd name="f333" fmla="val 358"/>
                <a:gd name="f334" fmla="val 3"/>
                <a:gd name="f335" fmla="val 373"/>
                <a:gd name="f336" fmla="val 15"/>
                <a:gd name="f337" fmla="val 394"/>
                <a:gd name="f338" fmla="val 404"/>
                <a:gd name="f339" fmla="val 26"/>
                <a:gd name="f340" fmla="val 414"/>
                <a:gd name="f341" fmla="val 34"/>
                <a:gd name="f342" fmla="val 39"/>
                <a:gd name="f343" fmla="val 433"/>
                <a:gd name="f344" fmla="val 45"/>
                <a:gd name="f345" fmla="val 444"/>
                <a:gd name="f346" fmla="val 48"/>
                <a:gd name="f347" fmla="+- 0 0 -90"/>
                <a:gd name="f348" fmla="*/ f3 1 551"/>
                <a:gd name="f349" fmla="*/ f4 1 1660"/>
                <a:gd name="f350" fmla="+- f7 0 f5"/>
                <a:gd name="f351" fmla="+- f6 0 f5"/>
                <a:gd name="f352" fmla="*/ f347 f0 1"/>
                <a:gd name="f353" fmla="*/ f351 1 551"/>
                <a:gd name="f354" fmla="*/ f350 1 1660"/>
                <a:gd name="f355" fmla="*/ 493 f351 1"/>
                <a:gd name="f356" fmla="*/ 95 f350 1"/>
                <a:gd name="f357" fmla="*/ 496 f351 1"/>
                <a:gd name="f358" fmla="*/ 177 f350 1"/>
                <a:gd name="f359" fmla="*/ 510 f351 1"/>
                <a:gd name="f360" fmla="*/ 301 f350 1"/>
                <a:gd name="f361" fmla="*/ 518 f351 1"/>
                <a:gd name="f362" fmla="*/ 442 f350 1"/>
                <a:gd name="f363" fmla="*/ 474 f351 1"/>
                <a:gd name="f364" fmla="*/ 509 f350 1"/>
                <a:gd name="f365" fmla="*/ 423 f351 1"/>
                <a:gd name="f366" fmla="*/ 556 f350 1"/>
                <a:gd name="f367" fmla="*/ 411 f351 1"/>
                <a:gd name="f368" fmla="*/ 597 f350 1"/>
                <a:gd name="f369" fmla="*/ 452 f351 1"/>
                <a:gd name="f370" fmla="*/ 634 f350 1"/>
                <a:gd name="f371" fmla="*/ 638 f350 1"/>
                <a:gd name="f372" fmla="*/ 498 f351 1"/>
                <a:gd name="f373" fmla="*/ 679 f350 1"/>
                <a:gd name="f374" fmla="*/ 482 f351 1"/>
                <a:gd name="f375" fmla="*/ 722 f350 1"/>
                <a:gd name="f376" fmla="*/ 489 f351 1"/>
                <a:gd name="f377" fmla="*/ 760 f350 1"/>
                <a:gd name="f378" fmla="*/ 551 f351 1"/>
                <a:gd name="f379" fmla="*/ 792 f350 1"/>
                <a:gd name="f380" fmla="*/ 480 f351 1"/>
                <a:gd name="f381" fmla="*/ 832 f350 1"/>
                <a:gd name="f382" fmla="*/ 432 f351 1"/>
                <a:gd name="f383" fmla="*/ 897 f350 1"/>
                <a:gd name="f384" fmla="*/ 464 f351 1"/>
                <a:gd name="f385" fmla="*/ 935 f350 1"/>
                <a:gd name="f386" fmla="*/ 495 f351 1"/>
                <a:gd name="f387" fmla="*/ 942 f350 1"/>
                <a:gd name="f388" fmla="*/ 530 f351 1"/>
                <a:gd name="f389" fmla="*/ 529 f351 1"/>
                <a:gd name="f390" fmla="*/ 1139 f350 1"/>
                <a:gd name="f391" fmla="*/ 502 f351 1"/>
                <a:gd name="f392" fmla="*/ 1332 f350 1"/>
                <a:gd name="f393" fmla="*/ 424 f351 1"/>
                <a:gd name="f394" fmla="*/ 1470 f350 1"/>
                <a:gd name="f395" fmla="*/ 348 f351 1"/>
                <a:gd name="f396" fmla="*/ 1519 f350 1"/>
                <a:gd name="f397" fmla="*/ 382 f351 1"/>
                <a:gd name="f398" fmla="*/ 1456 f350 1"/>
                <a:gd name="f399" fmla="*/ 460 f351 1"/>
                <a:gd name="f400" fmla="*/ 1351 f350 1"/>
                <a:gd name="f401" fmla="*/ 383 f351 1"/>
                <a:gd name="f402" fmla="*/ 1423 f350 1"/>
                <a:gd name="f403" fmla="*/ 200 f351 1"/>
                <a:gd name="f404" fmla="*/ 1601 f350 1"/>
                <a:gd name="f405" fmla="*/ 59 f351 1"/>
                <a:gd name="f406" fmla="*/ 1614 f350 1"/>
                <a:gd name="f407" fmla="*/ 11 f351 1"/>
                <a:gd name="f408" fmla="*/ 1450 f350 1"/>
                <a:gd name="f409" fmla="*/ 8 f351 1"/>
                <a:gd name="f410" fmla="*/ 1307 f350 1"/>
                <a:gd name="f411" fmla="*/ 22 f351 1"/>
                <a:gd name="f412" fmla="*/ 1249 f350 1"/>
                <a:gd name="f413" fmla="*/ 46 f351 1"/>
                <a:gd name="f414" fmla="*/ 1189 f350 1"/>
                <a:gd name="f415" fmla="*/ 65 f351 1"/>
                <a:gd name="f416" fmla="*/ 1121 f350 1"/>
                <a:gd name="f417" fmla="*/ 99 f351 1"/>
                <a:gd name="f418" fmla="*/ 1076 f350 1"/>
                <a:gd name="f419" fmla="*/ 109 f351 1"/>
                <a:gd name="f420" fmla="*/ 1011 f350 1"/>
                <a:gd name="f421" fmla="*/ 116 f351 1"/>
                <a:gd name="f422" fmla="*/ 939 f350 1"/>
                <a:gd name="f423" fmla="*/ 143 f351 1"/>
                <a:gd name="f424" fmla="*/ 924 f350 1"/>
                <a:gd name="f425" fmla="*/ 150 f351 1"/>
                <a:gd name="f426" fmla="*/ 894 f350 1"/>
                <a:gd name="f427" fmla="*/ 151 f351 1"/>
                <a:gd name="f428" fmla="*/ 855 f350 1"/>
                <a:gd name="f429" fmla="*/ 795 f350 1"/>
                <a:gd name="f430" fmla="*/ 165 f351 1"/>
                <a:gd name="f431" fmla="*/ 744 f350 1"/>
                <a:gd name="f432" fmla="*/ 194 f351 1"/>
                <a:gd name="f433" fmla="*/ 716 f350 1"/>
                <a:gd name="f434" fmla="*/ 169 f351 1"/>
                <a:gd name="f435" fmla="*/ 641 f350 1"/>
                <a:gd name="f436" fmla="*/ 162 f351 1"/>
                <a:gd name="f437" fmla="*/ 572 f350 1"/>
                <a:gd name="f438" fmla="*/ 175 f351 1"/>
                <a:gd name="f439" fmla="*/ 584 f350 1"/>
                <a:gd name="f440" fmla="*/ 209 f351 1"/>
                <a:gd name="f441" fmla="*/ 540 f350 1"/>
                <a:gd name="f442" fmla="*/ 219 f351 1"/>
                <a:gd name="f443" fmla="*/ 459 f350 1"/>
                <a:gd name="f444" fmla="*/ 198 f351 1"/>
                <a:gd name="f445" fmla="*/ 392 f350 1"/>
                <a:gd name="f446" fmla="*/ 190 f351 1"/>
                <a:gd name="f447" fmla="*/ 321 f350 1"/>
                <a:gd name="f448" fmla="*/ 229 f351 1"/>
                <a:gd name="f449" fmla="*/ 311 f350 1"/>
                <a:gd name="f450" fmla="*/ 223 f351 1"/>
                <a:gd name="f451" fmla="*/ 220 f350 1"/>
                <a:gd name="f452" fmla="*/ 114 f350 1"/>
                <a:gd name="f453" fmla="*/ 220 f351 1"/>
                <a:gd name="f454" fmla="*/ 56 f350 1"/>
                <a:gd name="f455" fmla="*/ 253 f351 1"/>
                <a:gd name="f456" fmla="*/ 29 f350 1"/>
                <a:gd name="f457" fmla="*/ 301 f351 1"/>
                <a:gd name="f458" fmla="*/ 9 f350 1"/>
                <a:gd name="f459" fmla="*/ 358 f351 1"/>
                <a:gd name="f460" fmla="*/ 3 f350 1"/>
                <a:gd name="f461" fmla="*/ 404 f351 1"/>
                <a:gd name="f462" fmla="*/ 26 f350 1"/>
                <a:gd name="f463" fmla="*/ 444 f351 1"/>
                <a:gd name="f464" fmla="*/ 48 f350 1"/>
                <a:gd name="f465" fmla="*/ f352 1 f2"/>
                <a:gd name="f466" fmla="*/ f355 1 551"/>
                <a:gd name="f467" fmla="*/ f356 1 1660"/>
                <a:gd name="f468" fmla="*/ f357 1 551"/>
                <a:gd name="f469" fmla="*/ f358 1 1660"/>
                <a:gd name="f470" fmla="*/ f359 1 551"/>
                <a:gd name="f471" fmla="*/ f360 1 1660"/>
                <a:gd name="f472" fmla="*/ f361 1 551"/>
                <a:gd name="f473" fmla="*/ f362 1 1660"/>
                <a:gd name="f474" fmla="*/ f363 1 551"/>
                <a:gd name="f475" fmla="*/ f364 1 1660"/>
                <a:gd name="f476" fmla="*/ f365 1 551"/>
                <a:gd name="f477" fmla="*/ f366 1 1660"/>
                <a:gd name="f478" fmla="*/ f367 1 551"/>
                <a:gd name="f479" fmla="*/ f368 1 1660"/>
                <a:gd name="f480" fmla="*/ f369 1 551"/>
                <a:gd name="f481" fmla="*/ f370 1 1660"/>
                <a:gd name="f482" fmla="*/ f371 1 1660"/>
                <a:gd name="f483" fmla="*/ f372 1 551"/>
                <a:gd name="f484" fmla="*/ f373 1 1660"/>
                <a:gd name="f485" fmla="*/ f374 1 551"/>
                <a:gd name="f486" fmla="*/ f375 1 1660"/>
                <a:gd name="f487" fmla="*/ f376 1 551"/>
                <a:gd name="f488" fmla="*/ f377 1 1660"/>
                <a:gd name="f489" fmla="*/ f378 1 551"/>
                <a:gd name="f490" fmla="*/ f379 1 1660"/>
                <a:gd name="f491" fmla="*/ f380 1 551"/>
                <a:gd name="f492" fmla="*/ f381 1 1660"/>
                <a:gd name="f493" fmla="*/ f382 1 551"/>
                <a:gd name="f494" fmla="*/ f383 1 1660"/>
                <a:gd name="f495" fmla="*/ f384 1 551"/>
                <a:gd name="f496" fmla="*/ f385 1 1660"/>
                <a:gd name="f497" fmla="*/ f386 1 551"/>
                <a:gd name="f498" fmla="*/ f387 1 1660"/>
                <a:gd name="f499" fmla="*/ f388 1 551"/>
                <a:gd name="f500" fmla="*/ f389 1 551"/>
                <a:gd name="f501" fmla="*/ f390 1 1660"/>
                <a:gd name="f502" fmla="*/ f391 1 551"/>
                <a:gd name="f503" fmla="*/ f392 1 1660"/>
                <a:gd name="f504" fmla="*/ f393 1 551"/>
                <a:gd name="f505" fmla="*/ f394 1 1660"/>
                <a:gd name="f506" fmla="*/ f395 1 551"/>
                <a:gd name="f507" fmla="*/ f396 1 1660"/>
                <a:gd name="f508" fmla="*/ f397 1 551"/>
                <a:gd name="f509" fmla="*/ f398 1 1660"/>
                <a:gd name="f510" fmla="*/ f399 1 551"/>
                <a:gd name="f511" fmla="*/ f400 1 1660"/>
                <a:gd name="f512" fmla="*/ f401 1 551"/>
                <a:gd name="f513" fmla="*/ f402 1 1660"/>
                <a:gd name="f514" fmla="*/ f403 1 551"/>
                <a:gd name="f515" fmla="*/ f404 1 1660"/>
                <a:gd name="f516" fmla="*/ f405 1 551"/>
                <a:gd name="f517" fmla="*/ f406 1 1660"/>
                <a:gd name="f518" fmla="*/ f407 1 551"/>
                <a:gd name="f519" fmla="*/ f408 1 1660"/>
                <a:gd name="f520" fmla="*/ f409 1 551"/>
                <a:gd name="f521" fmla="*/ f410 1 1660"/>
                <a:gd name="f522" fmla="*/ f411 1 551"/>
                <a:gd name="f523" fmla="*/ f412 1 1660"/>
                <a:gd name="f524" fmla="*/ f413 1 551"/>
                <a:gd name="f525" fmla="*/ f414 1 1660"/>
                <a:gd name="f526" fmla="*/ f415 1 551"/>
                <a:gd name="f527" fmla="*/ f416 1 1660"/>
                <a:gd name="f528" fmla="*/ f417 1 551"/>
                <a:gd name="f529" fmla="*/ f418 1 1660"/>
                <a:gd name="f530" fmla="*/ f419 1 551"/>
                <a:gd name="f531" fmla="*/ f420 1 1660"/>
                <a:gd name="f532" fmla="*/ f421 1 551"/>
                <a:gd name="f533" fmla="*/ f422 1 1660"/>
                <a:gd name="f534" fmla="*/ f423 1 551"/>
                <a:gd name="f535" fmla="*/ f424 1 1660"/>
                <a:gd name="f536" fmla="*/ f425 1 551"/>
                <a:gd name="f537" fmla="*/ f426 1 1660"/>
                <a:gd name="f538" fmla="*/ f427 1 551"/>
                <a:gd name="f539" fmla="*/ f428 1 1660"/>
                <a:gd name="f540" fmla="*/ f429 1 1660"/>
                <a:gd name="f541" fmla="*/ f430 1 551"/>
                <a:gd name="f542" fmla="*/ f431 1 1660"/>
                <a:gd name="f543" fmla="*/ f432 1 551"/>
                <a:gd name="f544" fmla="*/ f433 1 1660"/>
                <a:gd name="f545" fmla="*/ f434 1 551"/>
                <a:gd name="f546" fmla="*/ f435 1 1660"/>
                <a:gd name="f547" fmla="*/ f436 1 551"/>
                <a:gd name="f548" fmla="*/ f437 1 1660"/>
                <a:gd name="f549" fmla="*/ f438 1 551"/>
                <a:gd name="f550" fmla="*/ f439 1 1660"/>
                <a:gd name="f551" fmla="*/ f440 1 551"/>
                <a:gd name="f552" fmla="*/ f441 1 1660"/>
                <a:gd name="f553" fmla="*/ f442 1 551"/>
                <a:gd name="f554" fmla="*/ f443 1 1660"/>
                <a:gd name="f555" fmla="*/ f444 1 551"/>
                <a:gd name="f556" fmla="*/ f445 1 1660"/>
                <a:gd name="f557" fmla="*/ f446 1 551"/>
                <a:gd name="f558" fmla="*/ f447 1 1660"/>
                <a:gd name="f559" fmla="*/ f448 1 551"/>
                <a:gd name="f560" fmla="*/ f449 1 1660"/>
                <a:gd name="f561" fmla="*/ f450 1 551"/>
                <a:gd name="f562" fmla="*/ f451 1 1660"/>
                <a:gd name="f563" fmla="*/ f452 1 1660"/>
                <a:gd name="f564" fmla="*/ f453 1 551"/>
                <a:gd name="f565" fmla="*/ f454 1 1660"/>
                <a:gd name="f566" fmla="*/ f455 1 551"/>
                <a:gd name="f567" fmla="*/ f456 1 1660"/>
                <a:gd name="f568" fmla="*/ f457 1 551"/>
                <a:gd name="f569" fmla="*/ f458 1 1660"/>
                <a:gd name="f570" fmla="*/ f459 1 551"/>
                <a:gd name="f571" fmla="*/ f460 1 1660"/>
                <a:gd name="f572" fmla="*/ f461 1 551"/>
                <a:gd name="f573" fmla="*/ f462 1 1660"/>
                <a:gd name="f574" fmla="*/ f463 1 551"/>
                <a:gd name="f575" fmla="*/ f464 1 1660"/>
                <a:gd name="f576" fmla="*/ 0 1 f353"/>
                <a:gd name="f577" fmla="*/ f6 1 f353"/>
                <a:gd name="f578" fmla="*/ 0 1 f354"/>
                <a:gd name="f579" fmla="*/ f7 1 f354"/>
                <a:gd name="f580" fmla="+- f465 0 f1"/>
                <a:gd name="f581" fmla="*/ f466 1 f353"/>
                <a:gd name="f582" fmla="*/ f467 1 f354"/>
                <a:gd name="f583" fmla="*/ f468 1 f353"/>
                <a:gd name="f584" fmla="*/ f469 1 f354"/>
                <a:gd name="f585" fmla="*/ f470 1 f353"/>
                <a:gd name="f586" fmla="*/ f471 1 f354"/>
                <a:gd name="f587" fmla="*/ f472 1 f353"/>
                <a:gd name="f588" fmla="*/ f473 1 f354"/>
                <a:gd name="f589" fmla="*/ f474 1 f353"/>
                <a:gd name="f590" fmla="*/ f475 1 f354"/>
                <a:gd name="f591" fmla="*/ f476 1 f353"/>
                <a:gd name="f592" fmla="*/ f477 1 f354"/>
                <a:gd name="f593" fmla="*/ f478 1 f353"/>
                <a:gd name="f594" fmla="*/ f479 1 f354"/>
                <a:gd name="f595" fmla="*/ f480 1 f353"/>
                <a:gd name="f596" fmla="*/ f481 1 f354"/>
                <a:gd name="f597" fmla="*/ f482 1 f354"/>
                <a:gd name="f598" fmla="*/ f483 1 f353"/>
                <a:gd name="f599" fmla="*/ f484 1 f354"/>
                <a:gd name="f600" fmla="*/ f485 1 f353"/>
                <a:gd name="f601" fmla="*/ f486 1 f354"/>
                <a:gd name="f602" fmla="*/ f487 1 f353"/>
                <a:gd name="f603" fmla="*/ f488 1 f354"/>
                <a:gd name="f604" fmla="*/ f489 1 f353"/>
                <a:gd name="f605" fmla="*/ f490 1 f354"/>
                <a:gd name="f606" fmla="*/ f491 1 f353"/>
                <a:gd name="f607" fmla="*/ f492 1 f354"/>
                <a:gd name="f608" fmla="*/ f493 1 f353"/>
                <a:gd name="f609" fmla="*/ f494 1 f354"/>
                <a:gd name="f610" fmla="*/ f495 1 f353"/>
                <a:gd name="f611" fmla="*/ f496 1 f354"/>
                <a:gd name="f612" fmla="*/ f497 1 f353"/>
                <a:gd name="f613" fmla="*/ f498 1 f354"/>
                <a:gd name="f614" fmla="*/ f499 1 f353"/>
                <a:gd name="f615" fmla="*/ f500 1 f353"/>
                <a:gd name="f616" fmla="*/ f501 1 f354"/>
                <a:gd name="f617" fmla="*/ f502 1 f353"/>
                <a:gd name="f618" fmla="*/ f503 1 f354"/>
                <a:gd name="f619" fmla="*/ f504 1 f353"/>
                <a:gd name="f620" fmla="*/ f505 1 f354"/>
                <a:gd name="f621" fmla="*/ f506 1 f353"/>
                <a:gd name="f622" fmla="*/ f507 1 f354"/>
                <a:gd name="f623" fmla="*/ f508 1 f353"/>
                <a:gd name="f624" fmla="*/ f509 1 f354"/>
                <a:gd name="f625" fmla="*/ f510 1 f353"/>
                <a:gd name="f626" fmla="*/ f511 1 f354"/>
                <a:gd name="f627" fmla="*/ f512 1 f353"/>
                <a:gd name="f628" fmla="*/ f513 1 f354"/>
                <a:gd name="f629" fmla="*/ f514 1 f353"/>
                <a:gd name="f630" fmla="*/ f515 1 f354"/>
                <a:gd name="f631" fmla="*/ f516 1 f353"/>
                <a:gd name="f632" fmla="*/ f517 1 f354"/>
                <a:gd name="f633" fmla="*/ f518 1 f353"/>
                <a:gd name="f634" fmla="*/ f519 1 f354"/>
                <a:gd name="f635" fmla="*/ f520 1 f353"/>
                <a:gd name="f636" fmla="*/ f521 1 f354"/>
                <a:gd name="f637" fmla="*/ f522 1 f353"/>
                <a:gd name="f638" fmla="*/ f523 1 f354"/>
                <a:gd name="f639" fmla="*/ f524 1 f353"/>
                <a:gd name="f640" fmla="*/ f525 1 f354"/>
                <a:gd name="f641" fmla="*/ f526 1 f353"/>
                <a:gd name="f642" fmla="*/ f527 1 f354"/>
                <a:gd name="f643" fmla="*/ f528 1 f353"/>
                <a:gd name="f644" fmla="*/ f529 1 f354"/>
                <a:gd name="f645" fmla="*/ f530 1 f353"/>
                <a:gd name="f646" fmla="*/ f531 1 f354"/>
                <a:gd name="f647" fmla="*/ f532 1 f353"/>
                <a:gd name="f648" fmla="*/ f533 1 f354"/>
                <a:gd name="f649" fmla="*/ f534 1 f353"/>
                <a:gd name="f650" fmla="*/ f535 1 f354"/>
                <a:gd name="f651" fmla="*/ f536 1 f353"/>
                <a:gd name="f652" fmla="*/ f537 1 f354"/>
                <a:gd name="f653" fmla="*/ f538 1 f353"/>
                <a:gd name="f654" fmla="*/ f539 1 f354"/>
                <a:gd name="f655" fmla="*/ f540 1 f354"/>
                <a:gd name="f656" fmla="*/ f541 1 f353"/>
                <a:gd name="f657" fmla="*/ f542 1 f354"/>
                <a:gd name="f658" fmla="*/ f543 1 f353"/>
                <a:gd name="f659" fmla="*/ f544 1 f354"/>
                <a:gd name="f660" fmla="*/ f545 1 f353"/>
                <a:gd name="f661" fmla="*/ f546 1 f354"/>
                <a:gd name="f662" fmla="*/ f547 1 f353"/>
                <a:gd name="f663" fmla="*/ f548 1 f354"/>
                <a:gd name="f664" fmla="*/ f549 1 f353"/>
                <a:gd name="f665" fmla="*/ f550 1 f354"/>
                <a:gd name="f666" fmla="*/ f551 1 f353"/>
                <a:gd name="f667" fmla="*/ f552 1 f354"/>
                <a:gd name="f668" fmla="*/ f553 1 f353"/>
                <a:gd name="f669" fmla="*/ f554 1 f354"/>
                <a:gd name="f670" fmla="*/ f555 1 f353"/>
                <a:gd name="f671" fmla="*/ f556 1 f354"/>
                <a:gd name="f672" fmla="*/ f557 1 f353"/>
                <a:gd name="f673" fmla="*/ f558 1 f354"/>
                <a:gd name="f674" fmla="*/ f559 1 f353"/>
                <a:gd name="f675" fmla="*/ f560 1 f354"/>
                <a:gd name="f676" fmla="*/ f561 1 f353"/>
                <a:gd name="f677" fmla="*/ f562 1 f354"/>
                <a:gd name="f678" fmla="*/ f563 1 f354"/>
                <a:gd name="f679" fmla="*/ f564 1 f353"/>
                <a:gd name="f680" fmla="*/ f565 1 f354"/>
                <a:gd name="f681" fmla="*/ f566 1 f353"/>
                <a:gd name="f682" fmla="*/ f567 1 f354"/>
                <a:gd name="f683" fmla="*/ f568 1 f353"/>
                <a:gd name="f684" fmla="*/ f569 1 f354"/>
                <a:gd name="f685" fmla="*/ f570 1 f353"/>
                <a:gd name="f686" fmla="*/ f571 1 f354"/>
                <a:gd name="f687" fmla="*/ f572 1 f353"/>
                <a:gd name="f688" fmla="*/ f573 1 f354"/>
                <a:gd name="f689" fmla="*/ f574 1 f353"/>
                <a:gd name="f690" fmla="*/ f575 1 f354"/>
                <a:gd name="f691" fmla="*/ f576 f348 1"/>
                <a:gd name="f692" fmla="*/ f577 f348 1"/>
                <a:gd name="f693" fmla="*/ f579 f349 1"/>
                <a:gd name="f694" fmla="*/ f578 f349 1"/>
                <a:gd name="f695" fmla="*/ f581 f348 1"/>
                <a:gd name="f696" fmla="*/ f582 f349 1"/>
                <a:gd name="f697" fmla="*/ f583 f348 1"/>
                <a:gd name="f698" fmla="*/ f584 f349 1"/>
                <a:gd name="f699" fmla="*/ f585 f348 1"/>
                <a:gd name="f700" fmla="*/ f586 f349 1"/>
                <a:gd name="f701" fmla="*/ f587 f348 1"/>
                <a:gd name="f702" fmla="*/ f588 f349 1"/>
                <a:gd name="f703" fmla="*/ f589 f348 1"/>
                <a:gd name="f704" fmla="*/ f590 f349 1"/>
                <a:gd name="f705" fmla="*/ f591 f348 1"/>
                <a:gd name="f706" fmla="*/ f592 f349 1"/>
                <a:gd name="f707" fmla="*/ f593 f348 1"/>
                <a:gd name="f708" fmla="*/ f594 f349 1"/>
                <a:gd name="f709" fmla="*/ f595 f348 1"/>
                <a:gd name="f710" fmla="*/ f596 f349 1"/>
                <a:gd name="f711" fmla="*/ f597 f349 1"/>
                <a:gd name="f712" fmla="*/ f598 f348 1"/>
                <a:gd name="f713" fmla="*/ f599 f349 1"/>
                <a:gd name="f714" fmla="*/ f600 f348 1"/>
                <a:gd name="f715" fmla="*/ f601 f349 1"/>
                <a:gd name="f716" fmla="*/ f602 f348 1"/>
                <a:gd name="f717" fmla="*/ f603 f349 1"/>
                <a:gd name="f718" fmla="*/ f604 f348 1"/>
                <a:gd name="f719" fmla="*/ f605 f349 1"/>
                <a:gd name="f720" fmla="*/ f606 f348 1"/>
                <a:gd name="f721" fmla="*/ f607 f349 1"/>
                <a:gd name="f722" fmla="*/ f608 f348 1"/>
                <a:gd name="f723" fmla="*/ f609 f349 1"/>
                <a:gd name="f724" fmla="*/ f610 f348 1"/>
                <a:gd name="f725" fmla="*/ f611 f349 1"/>
                <a:gd name="f726" fmla="*/ f612 f348 1"/>
                <a:gd name="f727" fmla="*/ f613 f349 1"/>
                <a:gd name="f728" fmla="*/ f614 f348 1"/>
                <a:gd name="f729" fmla="*/ f615 f348 1"/>
                <a:gd name="f730" fmla="*/ f616 f349 1"/>
                <a:gd name="f731" fmla="*/ f617 f348 1"/>
                <a:gd name="f732" fmla="*/ f618 f349 1"/>
                <a:gd name="f733" fmla="*/ f619 f348 1"/>
                <a:gd name="f734" fmla="*/ f620 f349 1"/>
                <a:gd name="f735" fmla="*/ f621 f348 1"/>
                <a:gd name="f736" fmla="*/ f622 f349 1"/>
                <a:gd name="f737" fmla="*/ f623 f348 1"/>
                <a:gd name="f738" fmla="*/ f624 f349 1"/>
                <a:gd name="f739" fmla="*/ f625 f348 1"/>
                <a:gd name="f740" fmla="*/ f626 f349 1"/>
                <a:gd name="f741" fmla="*/ f627 f348 1"/>
                <a:gd name="f742" fmla="*/ f628 f349 1"/>
                <a:gd name="f743" fmla="*/ f629 f348 1"/>
                <a:gd name="f744" fmla="*/ f630 f349 1"/>
                <a:gd name="f745" fmla="*/ f631 f348 1"/>
                <a:gd name="f746" fmla="*/ f632 f349 1"/>
                <a:gd name="f747" fmla="*/ f633 f348 1"/>
                <a:gd name="f748" fmla="*/ f634 f349 1"/>
                <a:gd name="f749" fmla="*/ f635 f348 1"/>
                <a:gd name="f750" fmla="*/ f636 f349 1"/>
                <a:gd name="f751" fmla="*/ f637 f348 1"/>
                <a:gd name="f752" fmla="*/ f638 f349 1"/>
                <a:gd name="f753" fmla="*/ f639 f348 1"/>
                <a:gd name="f754" fmla="*/ f640 f349 1"/>
                <a:gd name="f755" fmla="*/ f641 f348 1"/>
                <a:gd name="f756" fmla="*/ f642 f349 1"/>
                <a:gd name="f757" fmla="*/ f643 f348 1"/>
                <a:gd name="f758" fmla="*/ f644 f349 1"/>
                <a:gd name="f759" fmla="*/ f645 f348 1"/>
                <a:gd name="f760" fmla="*/ f646 f349 1"/>
                <a:gd name="f761" fmla="*/ f647 f348 1"/>
                <a:gd name="f762" fmla="*/ f648 f349 1"/>
                <a:gd name="f763" fmla="*/ f649 f348 1"/>
                <a:gd name="f764" fmla="*/ f650 f349 1"/>
                <a:gd name="f765" fmla="*/ f651 f348 1"/>
                <a:gd name="f766" fmla="*/ f652 f349 1"/>
                <a:gd name="f767" fmla="*/ f653 f348 1"/>
                <a:gd name="f768" fmla="*/ f654 f349 1"/>
                <a:gd name="f769" fmla="*/ f655 f349 1"/>
                <a:gd name="f770" fmla="*/ f656 f348 1"/>
                <a:gd name="f771" fmla="*/ f657 f349 1"/>
                <a:gd name="f772" fmla="*/ f658 f348 1"/>
                <a:gd name="f773" fmla="*/ f659 f349 1"/>
                <a:gd name="f774" fmla="*/ f660 f348 1"/>
                <a:gd name="f775" fmla="*/ f661 f349 1"/>
                <a:gd name="f776" fmla="*/ f662 f348 1"/>
                <a:gd name="f777" fmla="*/ f663 f349 1"/>
                <a:gd name="f778" fmla="*/ f664 f348 1"/>
                <a:gd name="f779" fmla="*/ f665 f349 1"/>
                <a:gd name="f780" fmla="*/ f666 f348 1"/>
                <a:gd name="f781" fmla="*/ f667 f349 1"/>
                <a:gd name="f782" fmla="*/ f668 f348 1"/>
                <a:gd name="f783" fmla="*/ f669 f349 1"/>
                <a:gd name="f784" fmla="*/ f670 f348 1"/>
                <a:gd name="f785" fmla="*/ f671 f349 1"/>
                <a:gd name="f786" fmla="*/ f672 f348 1"/>
                <a:gd name="f787" fmla="*/ f673 f349 1"/>
                <a:gd name="f788" fmla="*/ f674 f348 1"/>
                <a:gd name="f789" fmla="*/ f675 f349 1"/>
                <a:gd name="f790" fmla="*/ f676 f348 1"/>
                <a:gd name="f791" fmla="*/ f677 f349 1"/>
                <a:gd name="f792" fmla="*/ f678 f349 1"/>
                <a:gd name="f793" fmla="*/ f679 f348 1"/>
                <a:gd name="f794" fmla="*/ f680 f349 1"/>
                <a:gd name="f795" fmla="*/ f681 f348 1"/>
                <a:gd name="f796" fmla="*/ f682 f349 1"/>
                <a:gd name="f797" fmla="*/ f683 f348 1"/>
                <a:gd name="f798" fmla="*/ f684 f349 1"/>
                <a:gd name="f799" fmla="*/ f685 f348 1"/>
                <a:gd name="f800" fmla="*/ f686 f349 1"/>
                <a:gd name="f801" fmla="*/ f687 f348 1"/>
                <a:gd name="f802" fmla="*/ f688 f349 1"/>
                <a:gd name="f803" fmla="*/ f689 f348 1"/>
                <a:gd name="f804" fmla="*/ f690 f349 1"/>
              </a:gdLst>
              <a:ahLst/>
              <a:cxnLst>
                <a:cxn ang="3cd4">
                  <a:pos x="hc" y="t"/>
                </a:cxn>
                <a:cxn ang="0">
                  <a:pos x="r" y="vc"/>
                </a:cxn>
                <a:cxn ang="cd4">
                  <a:pos x="hc" y="b"/>
                </a:cxn>
                <a:cxn ang="cd2">
                  <a:pos x="l" y="vc"/>
                </a:cxn>
                <a:cxn ang="f580">
                  <a:pos x="f695" y="f696"/>
                </a:cxn>
                <a:cxn ang="f580">
                  <a:pos x="f697" y="f698"/>
                </a:cxn>
                <a:cxn ang="f580">
                  <a:pos x="f699" y="f700"/>
                </a:cxn>
                <a:cxn ang="f580">
                  <a:pos x="f701" y="f702"/>
                </a:cxn>
                <a:cxn ang="f580">
                  <a:pos x="f703" y="f704"/>
                </a:cxn>
                <a:cxn ang="f580">
                  <a:pos x="f705" y="f706"/>
                </a:cxn>
                <a:cxn ang="f580">
                  <a:pos x="f707" y="f708"/>
                </a:cxn>
                <a:cxn ang="f580">
                  <a:pos x="f709" y="f710"/>
                </a:cxn>
                <a:cxn ang="f580">
                  <a:pos x="f695" y="f711"/>
                </a:cxn>
                <a:cxn ang="f580">
                  <a:pos x="f712" y="f713"/>
                </a:cxn>
                <a:cxn ang="f580">
                  <a:pos x="f714" y="f715"/>
                </a:cxn>
                <a:cxn ang="f580">
                  <a:pos x="f716" y="f717"/>
                </a:cxn>
                <a:cxn ang="f580">
                  <a:pos x="f718" y="f719"/>
                </a:cxn>
                <a:cxn ang="f580">
                  <a:pos x="f720" y="f721"/>
                </a:cxn>
                <a:cxn ang="f580">
                  <a:pos x="f722" y="f723"/>
                </a:cxn>
                <a:cxn ang="f580">
                  <a:pos x="f724" y="f725"/>
                </a:cxn>
                <a:cxn ang="f580">
                  <a:pos x="f726" y="f727"/>
                </a:cxn>
                <a:cxn ang="f580">
                  <a:pos x="f728" y="f727"/>
                </a:cxn>
                <a:cxn ang="f580">
                  <a:pos x="f729" y="f730"/>
                </a:cxn>
                <a:cxn ang="f580">
                  <a:pos x="f731" y="f732"/>
                </a:cxn>
                <a:cxn ang="f580">
                  <a:pos x="f733" y="f734"/>
                </a:cxn>
                <a:cxn ang="f580">
                  <a:pos x="f735" y="f736"/>
                </a:cxn>
                <a:cxn ang="f580">
                  <a:pos x="f737" y="f738"/>
                </a:cxn>
                <a:cxn ang="f580">
                  <a:pos x="f739" y="f740"/>
                </a:cxn>
                <a:cxn ang="f580">
                  <a:pos x="f741" y="f742"/>
                </a:cxn>
                <a:cxn ang="f580">
                  <a:pos x="f743" y="f744"/>
                </a:cxn>
                <a:cxn ang="f580">
                  <a:pos x="f745" y="f746"/>
                </a:cxn>
                <a:cxn ang="f580">
                  <a:pos x="f747" y="f748"/>
                </a:cxn>
                <a:cxn ang="f580">
                  <a:pos x="f749" y="f750"/>
                </a:cxn>
                <a:cxn ang="f580">
                  <a:pos x="f751" y="f752"/>
                </a:cxn>
                <a:cxn ang="f580">
                  <a:pos x="f753" y="f754"/>
                </a:cxn>
                <a:cxn ang="f580">
                  <a:pos x="f755" y="f756"/>
                </a:cxn>
                <a:cxn ang="f580">
                  <a:pos x="f757" y="f758"/>
                </a:cxn>
                <a:cxn ang="f580">
                  <a:pos x="f759" y="f760"/>
                </a:cxn>
                <a:cxn ang="f580">
                  <a:pos x="f761" y="f762"/>
                </a:cxn>
                <a:cxn ang="f580">
                  <a:pos x="f763" y="f764"/>
                </a:cxn>
                <a:cxn ang="f580">
                  <a:pos x="f765" y="f766"/>
                </a:cxn>
                <a:cxn ang="f580">
                  <a:pos x="f767" y="f768"/>
                </a:cxn>
                <a:cxn ang="f580">
                  <a:pos x="f765" y="f769"/>
                </a:cxn>
                <a:cxn ang="f580">
                  <a:pos x="f770" y="f771"/>
                </a:cxn>
                <a:cxn ang="f580">
                  <a:pos x="f772" y="f773"/>
                </a:cxn>
                <a:cxn ang="f580">
                  <a:pos x="f774" y="f775"/>
                </a:cxn>
                <a:cxn ang="f580">
                  <a:pos x="f776" y="f777"/>
                </a:cxn>
                <a:cxn ang="f580">
                  <a:pos x="f778" y="f779"/>
                </a:cxn>
                <a:cxn ang="f580">
                  <a:pos x="f780" y="f781"/>
                </a:cxn>
                <a:cxn ang="f580">
                  <a:pos x="f782" y="f783"/>
                </a:cxn>
                <a:cxn ang="f580">
                  <a:pos x="f784" y="f785"/>
                </a:cxn>
                <a:cxn ang="f580">
                  <a:pos x="f786" y="f787"/>
                </a:cxn>
                <a:cxn ang="f580">
                  <a:pos x="f788" y="f789"/>
                </a:cxn>
                <a:cxn ang="f580">
                  <a:pos x="f790" y="f791"/>
                </a:cxn>
                <a:cxn ang="f580">
                  <a:pos x="f743" y="f792"/>
                </a:cxn>
                <a:cxn ang="f580">
                  <a:pos x="f793" y="f794"/>
                </a:cxn>
                <a:cxn ang="f580">
                  <a:pos x="f795" y="f796"/>
                </a:cxn>
                <a:cxn ang="f580">
                  <a:pos x="f797" y="f798"/>
                </a:cxn>
                <a:cxn ang="f580">
                  <a:pos x="f799" y="f800"/>
                </a:cxn>
                <a:cxn ang="f580">
                  <a:pos x="f801" y="f802"/>
                </a:cxn>
                <a:cxn ang="f580">
                  <a:pos x="f803" y="f804"/>
                </a:cxn>
              </a:cxnLst>
              <a:rect l="f691" t="f694" r="f692" b="f693"/>
              <a:pathLst>
                <a:path w="551" h="1660">
                  <a:moveTo>
                    <a:pt x="f8" y="f9"/>
                  </a:moveTo>
                  <a:lnTo>
                    <a:pt x="f10" y="f11"/>
                  </a:lnTo>
                  <a:lnTo>
                    <a:pt x="f12" y="f13"/>
                  </a:lnTo>
                  <a:lnTo>
                    <a:pt x="f14" y="f15"/>
                  </a:lnTo>
                  <a:lnTo>
                    <a:pt x="f16" y="f17"/>
                  </a:lnTo>
                  <a:lnTo>
                    <a:pt x="f18" y="f19"/>
                  </a:lnTo>
                  <a:lnTo>
                    <a:pt x="f18" y="f20"/>
                  </a:lnTo>
                  <a:lnTo>
                    <a:pt x="f16" y="f21"/>
                  </a:lnTo>
                  <a:lnTo>
                    <a:pt x="f22" y="f23"/>
                  </a:lnTo>
                  <a:lnTo>
                    <a:pt x="f24" y="f25"/>
                  </a:lnTo>
                  <a:lnTo>
                    <a:pt x="f26" y="f27"/>
                  </a:lnTo>
                  <a:lnTo>
                    <a:pt x="f28" y="f29"/>
                  </a:lnTo>
                  <a:lnTo>
                    <a:pt x="f30" y="f31"/>
                  </a:lnTo>
                  <a:lnTo>
                    <a:pt x="f32" y="f33"/>
                  </a:lnTo>
                  <a:lnTo>
                    <a:pt x="f34" y="f35"/>
                  </a:lnTo>
                  <a:lnTo>
                    <a:pt x="f36" y="f37"/>
                  </a:lnTo>
                  <a:lnTo>
                    <a:pt x="f38" y="f39"/>
                  </a:lnTo>
                  <a:lnTo>
                    <a:pt x="f22" y="f40"/>
                  </a:lnTo>
                  <a:lnTo>
                    <a:pt x="f12" y="f41"/>
                  </a:lnTo>
                  <a:lnTo>
                    <a:pt x="f42" y="f43"/>
                  </a:lnTo>
                  <a:lnTo>
                    <a:pt x="f44" y="f45"/>
                  </a:lnTo>
                  <a:lnTo>
                    <a:pt x="f46" y="f47"/>
                  </a:lnTo>
                  <a:lnTo>
                    <a:pt x="f48" y="f49"/>
                  </a:lnTo>
                  <a:lnTo>
                    <a:pt x="f50" y="f51"/>
                  </a:lnTo>
                  <a:lnTo>
                    <a:pt x="f52" y="f53"/>
                  </a:lnTo>
                  <a:lnTo>
                    <a:pt x="f54" y="f55"/>
                  </a:lnTo>
                  <a:lnTo>
                    <a:pt x="f52" y="f56"/>
                  </a:lnTo>
                  <a:lnTo>
                    <a:pt x="f52" y="f57"/>
                  </a:lnTo>
                  <a:lnTo>
                    <a:pt x="f58" y="f59"/>
                  </a:lnTo>
                  <a:lnTo>
                    <a:pt x="f60" y="f61"/>
                  </a:lnTo>
                  <a:lnTo>
                    <a:pt x="f62" y="f63"/>
                  </a:lnTo>
                  <a:lnTo>
                    <a:pt x="f64" y="f65"/>
                  </a:lnTo>
                  <a:lnTo>
                    <a:pt x="f66" y="f63"/>
                  </a:lnTo>
                  <a:lnTo>
                    <a:pt x="f67" y="f68"/>
                  </a:lnTo>
                  <a:lnTo>
                    <a:pt x="f18" y="f69"/>
                  </a:lnTo>
                  <a:lnTo>
                    <a:pt x="f14" y="f70"/>
                  </a:lnTo>
                  <a:lnTo>
                    <a:pt x="f14" y="f71"/>
                  </a:lnTo>
                  <a:lnTo>
                    <a:pt x="f14" y="f72"/>
                  </a:lnTo>
                  <a:lnTo>
                    <a:pt x="f16" y="f73"/>
                  </a:lnTo>
                  <a:lnTo>
                    <a:pt x="f74" y="f75"/>
                  </a:lnTo>
                  <a:lnTo>
                    <a:pt x="f22" y="f76"/>
                  </a:lnTo>
                  <a:lnTo>
                    <a:pt x="f14" y="f77"/>
                  </a:lnTo>
                  <a:lnTo>
                    <a:pt x="f78" y="f79"/>
                  </a:lnTo>
                  <a:lnTo>
                    <a:pt x="f80" y="f81"/>
                  </a:lnTo>
                  <a:lnTo>
                    <a:pt x="f67" y="f82"/>
                  </a:lnTo>
                  <a:lnTo>
                    <a:pt x="f67" y="f83"/>
                  </a:lnTo>
                  <a:lnTo>
                    <a:pt x="f84" y="f85"/>
                  </a:lnTo>
                  <a:lnTo>
                    <a:pt x="f40" y="f86"/>
                  </a:lnTo>
                  <a:lnTo>
                    <a:pt x="f18" y="f87"/>
                  </a:lnTo>
                  <a:lnTo>
                    <a:pt x="f88" y="f89"/>
                  </a:lnTo>
                  <a:lnTo>
                    <a:pt x="f30" y="f90"/>
                  </a:lnTo>
                  <a:lnTo>
                    <a:pt x="f6" y="f90"/>
                  </a:lnTo>
                  <a:lnTo>
                    <a:pt x="f91" y="f92"/>
                  </a:lnTo>
                  <a:lnTo>
                    <a:pt x="f93" y="f94"/>
                  </a:lnTo>
                  <a:lnTo>
                    <a:pt x="f14" y="f95"/>
                  </a:lnTo>
                  <a:lnTo>
                    <a:pt x="f67" y="f96"/>
                  </a:lnTo>
                  <a:lnTo>
                    <a:pt x="f97" y="f98"/>
                  </a:lnTo>
                  <a:lnTo>
                    <a:pt x="f99" y="f100"/>
                  </a:lnTo>
                  <a:lnTo>
                    <a:pt x="f101" y="f102"/>
                  </a:lnTo>
                  <a:lnTo>
                    <a:pt x="f103" y="f104"/>
                  </a:lnTo>
                  <a:lnTo>
                    <a:pt x="f48" y="f105"/>
                  </a:lnTo>
                  <a:lnTo>
                    <a:pt x="f37" y="f106"/>
                  </a:lnTo>
                  <a:lnTo>
                    <a:pt x="f107" y="f108"/>
                  </a:lnTo>
                  <a:lnTo>
                    <a:pt x="f109" y="f110"/>
                  </a:lnTo>
                  <a:lnTo>
                    <a:pt x="f111" y="f112"/>
                  </a:lnTo>
                  <a:lnTo>
                    <a:pt x="f113" y="f114"/>
                  </a:lnTo>
                  <a:lnTo>
                    <a:pt x="f78" y="f114"/>
                  </a:lnTo>
                  <a:lnTo>
                    <a:pt x="f18" y="f115"/>
                  </a:lnTo>
                  <a:lnTo>
                    <a:pt x="f24" y="f114"/>
                  </a:lnTo>
                  <a:lnTo>
                    <a:pt x="f30" y="f114"/>
                  </a:lnTo>
                  <a:lnTo>
                    <a:pt x="f45" y="f114"/>
                  </a:lnTo>
                  <a:lnTo>
                    <a:pt x="f116" y="f115"/>
                  </a:lnTo>
                  <a:lnTo>
                    <a:pt x="f117" y="f118"/>
                  </a:lnTo>
                  <a:lnTo>
                    <a:pt x="f119" y="f120"/>
                  </a:lnTo>
                  <a:lnTo>
                    <a:pt x="f121" y="f122"/>
                  </a:lnTo>
                  <a:lnTo>
                    <a:pt x="f91" y="f123"/>
                  </a:lnTo>
                  <a:lnTo>
                    <a:pt x="f38" y="f124"/>
                  </a:lnTo>
                  <a:lnTo>
                    <a:pt x="f30" y="f125"/>
                  </a:lnTo>
                  <a:lnTo>
                    <a:pt x="f126" y="f127"/>
                  </a:lnTo>
                  <a:lnTo>
                    <a:pt x="f22" y="f128"/>
                  </a:lnTo>
                  <a:lnTo>
                    <a:pt x="f12" y="f129"/>
                  </a:lnTo>
                  <a:lnTo>
                    <a:pt x="f109" y="f130"/>
                  </a:lnTo>
                  <a:lnTo>
                    <a:pt x="f131" y="f132"/>
                  </a:lnTo>
                  <a:lnTo>
                    <a:pt x="f60" y="f133"/>
                  </a:lnTo>
                  <a:lnTo>
                    <a:pt x="f134" y="f135"/>
                  </a:lnTo>
                  <a:lnTo>
                    <a:pt x="f136" y="f137"/>
                  </a:lnTo>
                  <a:lnTo>
                    <a:pt x="f138" y="f139"/>
                  </a:lnTo>
                  <a:lnTo>
                    <a:pt x="f140" y="f141"/>
                  </a:lnTo>
                  <a:lnTo>
                    <a:pt x="f142" y="f143"/>
                  </a:lnTo>
                  <a:lnTo>
                    <a:pt x="f144" y="f145"/>
                  </a:lnTo>
                  <a:lnTo>
                    <a:pt x="f146" y="f147"/>
                  </a:lnTo>
                  <a:lnTo>
                    <a:pt x="f148" y="f149"/>
                  </a:lnTo>
                  <a:lnTo>
                    <a:pt x="f150" y="f151"/>
                  </a:lnTo>
                  <a:lnTo>
                    <a:pt x="f152" y="f153"/>
                  </a:lnTo>
                  <a:lnTo>
                    <a:pt x="f101" y="f154"/>
                  </a:lnTo>
                  <a:lnTo>
                    <a:pt x="f155" y="f156"/>
                  </a:lnTo>
                  <a:lnTo>
                    <a:pt x="f80" y="f157"/>
                  </a:lnTo>
                  <a:lnTo>
                    <a:pt x="f158" y="f157"/>
                  </a:lnTo>
                  <a:lnTo>
                    <a:pt x="f159" y="f160"/>
                  </a:lnTo>
                  <a:lnTo>
                    <a:pt x="f161" y="f162"/>
                  </a:lnTo>
                  <a:lnTo>
                    <a:pt x="f163" y="f133"/>
                  </a:lnTo>
                  <a:lnTo>
                    <a:pt x="f164" y="f141"/>
                  </a:lnTo>
                  <a:lnTo>
                    <a:pt x="f165" y="f166"/>
                  </a:lnTo>
                  <a:lnTo>
                    <a:pt x="f167" y="f168"/>
                  </a:lnTo>
                  <a:lnTo>
                    <a:pt x="f169" y="f170"/>
                  </a:lnTo>
                  <a:lnTo>
                    <a:pt x="f171" y="f7"/>
                  </a:lnTo>
                  <a:lnTo>
                    <a:pt x="f11" y="f7"/>
                  </a:lnTo>
                  <a:lnTo>
                    <a:pt x="f172" y="f173"/>
                  </a:lnTo>
                  <a:lnTo>
                    <a:pt x="f174" y="f175"/>
                  </a:lnTo>
                  <a:lnTo>
                    <a:pt x="f176" y="f177"/>
                  </a:lnTo>
                  <a:lnTo>
                    <a:pt x="f178" y="f179"/>
                  </a:lnTo>
                  <a:lnTo>
                    <a:pt x="f180" y="f181"/>
                  </a:lnTo>
                  <a:lnTo>
                    <a:pt x="f182" y="f183"/>
                  </a:lnTo>
                  <a:lnTo>
                    <a:pt x="f5" y="f184"/>
                  </a:lnTo>
                  <a:lnTo>
                    <a:pt x="f180" y="f157"/>
                  </a:lnTo>
                  <a:lnTo>
                    <a:pt x="f185" y="f186"/>
                  </a:lnTo>
                  <a:lnTo>
                    <a:pt x="f187" y="f188"/>
                  </a:lnTo>
                  <a:lnTo>
                    <a:pt x="f189" y="f190"/>
                  </a:lnTo>
                  <a:lnTo>
                    <a:pt x="f191" y="f192"/>
                  </a:lnTo>
                  <a:lnTo>
                    <a:pt x="f193" y="f194"/>
                  </a:lnTo>
                  <a:lnTo>
                    <a:pt x="f195" y="f125"/>
                  </a:lnTo>
                  <a:lnTo>
                    <a:pt x="f196" y="f197"/>
                  </a:lnTo>
                  <a:lnTo>
                    <a:pt x="f198" y="f199"/>
                  </a:lnTo>
                  <a:lnTo>
                    <a:pt x="f200" y="f201"/>
                  </a:lnTo>
                  <a:lnTo>
                    <a:pt x="f174" y="f202"/>
                  </a:lnTo>
                  <a:lnTo>
                    <a:pt x="f203" y="f204"/>
                  </a:lnTo>
                  <a:lnTo>
                    <a:pt x="f205" y="f123"/>
                  </a:lnTo>
                  <a:lnTo>
                    <a:pt x="f206" y="f207"/>
                  </a:lnTo>
                  <a:lnTo>
                    <a:pt x="f208" y="f209"/>
                  </a:lnTo>
                  <a:lnTo>
                    <a:pt x="f210" y="f211"/>
                  </a:lnTo>
                  <a:lnTo>
                    <a:pt x="f212" y="f213"/>
                  </a:lnTo>
                  <a:lnTo>
                    <a:pt x="f214" y="f215"/>
                  </a:lnTo>
                  <a:lnTo>
                    <a:pt x="f216" y="f217"/>
                  </a:lnTo>
                  <a:lnTo>
                    <a:pt x="f216" y="f218"/>
                  </a:lnTo>
                  <a:lnTo>
                    <a:pt x="f216" y="f219"/>
                  </a:lnTo>
                  <a:lnTo>
                    <a:pt x="f216" y="f220"/>
                  </a:lnTo>
                  <a:lnTo>
                    <a:pt x="f221" y="f222"/>
                  </a:lnTo>
                  <a:lnTo>
                    <a:pt x="f221" y="f223"/>
                  </a:lnTo>
                  <a:lnTo>
                    <a:pt x="f224" y="f225"/>
                  </a:lnTo>
                  <a:lnTo>
                    <a:pt x="f17" y="f226"/>
                  </a:lnTo>
                  <a:lnTo>
                    <a:pt x="f227" y="f228"/>
                  </a:lnTo>
                  <a:lnTo>
                    <a:pt x="f229" y="f230"/>
                  </a:lnTo>
                  <a:lnTo>
                    <a:pt x="f231" y="f232"/>
                  </a:lnTo>
                  <a:lnTo>
                    <a:pt x="f233" y="f228"/>
                  </a:lnTo>
                  <a:lnTo>
                    <a:pt x="f169" y="f106"/>
                  </a:lnTo>
                  <a:lnTo>
                    <a:pt x="f234" y="f235"/>
                  </a:lnTo>
                  <a:lnTo>
                    <a:pt x="f236" y="f237"/>
                  </a:lnTo>
                  <a:lnTo>
                    <a:pt x="f236" y="f238"/>
                  </a:lnTo>
                  <a:lnTo>
                    <a:pt x="f239" y="f240"/>
                  </a:lnTo>
                  <a:lnTo>
                    <a:pt x="f239" y="f241"/>
                  </a:lnTo>
                  <a:lnTo>
                    <a:pt x="f242" y="f243"/>
                  </a:lnTo>
                  <a:lnTo>
                    <a:pt x="f239" y="f244"/>
                  </a:lnTo>
                  <a:lnTo>
                    <a:pt x="f236" y="f245"/>
                  </a:lnTo>
                  <a:lnTo>
                    <a:pt x="f236" y="f246"/>
                  </a:lnTo>
                  <a:lnTo>
                    <a:pt x="f236" y="f247"/>
                  </a:lnTo>
                  <a:lnTo>
                    <a:pt x="f236" y="f92"/>
                  </a:lnTo>
                  <a:lnTo>
                    <a:pt x="f236" y="f248"/>
                  </a:lnTo>
                  <a:lnTo>
                    <a:pt x="f239" y="f249"/>
                  </a:lnTo>
                  <a:lnTo>
                    <a:pt x="f242" y="f250"/>
                  </a:lnTo>
                  <a:lnTo>
                    <a:pt x="f251" y="f252"/>
                  </a:lnTo>
                  <a:lnTo>
                    <a:pt x="f253" y="f254"/>
                  </a:lnTo>
                  <a:lnTo>
                    <a:pt x="f255" y="f254"/>
                  </a:lnTo>
                  <a:lnTo>
                    <a:pt x="f256" y="f257"/>
                  </a:lnTo>
                  <a:lnTo>
                    <a:pt x="f258" y="f79"/>
                  </a:lnTo>
                  <a:lnTo>
                    <a:pt x="f259" y="f260"/>
                  </a:lnTo>
                  <a:lnTo>
                    <a:pt x="f261" y="f262"/>
                  </a:lnTo>
                  <a:lnTo>
                    <a:pt x="f253" y="f263"/>
                  </a:lnTo>
                  <a:lnTo>
                    <a:pt x="f264" y="f265"/>
                  </a:lnTo>
                  <a:lnTo>
                    <a:pt x="f251" y="f266"/>
                  </a:lnTo>
                  <a:lnTo>
                    <a:pt x="f267" y="f268"/>
                  </a:lnTo>
                  <a:lnTo>
                    <a:pt x="f267" y="f269"/>
                  </a:lnTo>
                  <a:lnTo>
                    <a:pt x="f270" y="f53"/>
                  </a:lnTo>
                  <a:lnTo>
                    <a:pt x="f271" y="f272"/>
                  </a:lnTo>
                  <a:lnTo>
                    <a:pt x="f271" y="f273"/>
                  </a:lnTo>
                  <a:lnTo>
                    <a:pt x="f274" y="f275"/>
                  </a:lnTo>
                  <a:lnTo>
                    <a:pt x="f276" y="f277"/>
                  </a:lnTo>
                  <a:lnTo>
                    <a:pt x="f278" y="f279"/>
                  </a:lnTo>
                  <a:lnTo>
                    <a:pt x="f258" y="f280"/>
                  </a:lnTo>
                  <a:lnTo>
                    <a:pt x="f281" y="f282"/>
                  </a:lnTo>
                  <a:lnTo>
                    <a:pt x="f283" y="f284"/>
                  </a:lnTo>
                  <a:lnTo>
                    <a:pt x="f285" y="f45"/>
                  </a:lnTo>
                  <a:lnTo>
                    <a:pt x="f286" y="f287"/>
                  </a:lnTo>
                  <a:lnTo>
                    <a:pt x="f288" y="f67"/>
                  </a:lnTo>
                  <a:lnTo>
                    <a:pt x="f289" y="f290"/>
                  </a:lnTo>
                  <a:lnTo>
                    <a:pt x="f291" y="f292"/>
                  </a:lnTo>
                  <a:lnTo>
                    <a:pt x="f286" y="f60"/>
                  </a:lnTo>
                  <a:lnTo>
                    <a:pt x="f293" y="f294"/>
                  </a:lnTo>
                  <a:lnTo>
                    <a:pt x="f256" y="f295"/>
                  </a:lnTo>
                  <a:lnTo>
                    <a:pt x="f296" y="f297"/>
                  </a:lnTo>
                  <a:lnTo>
                    <a:pt x="f298" y="f299"/>
                  </a:lnTo>
                  <a:lnTo>
                    <a:pt x="f298" y="f163"/>
                  </a:lnTo>
                  <a:lnTo>
                    <a:pt x="f259" y="f300"/>
                  </a:lnTo>
                  <a:lnTo>
                    <a:pt x="f256" y="f301"/>
                  </a:lnTo>
                  <a:lnTo>
                    <a:pt x="f283" y="f302"/>
                  </a:lnTo>
                  <a:lnTo>
                    <a:pt x="f303" y="f304"/>
                  </a:lnTo>
                  <a:lnTo>
                    <a:pt x="f305" y="f304"/>
                  </a:lnTo>
                  <a:lnTo>
                    <a:pt x="f306" y="f301"/>
                  </a:lnTo>
                  <a:lnTo>
                    <a:pt x="f307" y="f308"/>
                  </a:lnTo>
                  <a:lnTo>
                    <a:pt x="f309" y="f310"/>
                  </a:lnTo>
                  <a:lnTo>
                    <a:pt x="f291" y="f303"/>
                  </a:lnTo>
                  <a:lnTo>
                    <a:pt x="f285" y="f311"/>
                  </a:lnTo>
                  <a:lnTo>
                    <a:pt x="f281" y="f264"/>
                  </a:lnTo>
                  <a:lnTo>
                    <a:pt x="f256" y="f312"/>
                  </a:lnTo>
                  <a:lnTo>
                    <a:pt x="f167" y="f313"/>
                  </a:lnTo>
                  <a:lnTo>
                    <a:pt x="f285" y="f314"/>
                  </a:lnTo>
                  <a:lnTo>
                    <a:pt x="f285" y="f315"/>
                  </a:lnTo>
                  <a:lnTo>
                    <a:pt x="f316" y="f317"/>
                  </a:lnTo>
                  <a:lnTo>
                    <a:pt x="f303" y="f318"/>
                  </a:lnTo>
                  <a:lnTo>
                    <a:pt x="f305" y="f174"/>
                  </a:lnTo>
                  <a:lnTo>
                    <a:pt x="f319" y="f198"/>
                  </a:lnTo>
                  <a:lnTo>
                    <a:pt x="f320" y="f196"/>
                  </a:lnTo>
                  <a:lnTo>
                    <a:pt x="f321" y="f322"/>
                  </a:lnTo>
                  <a:lnTo>
                    <a:pt x="f323" y="f324"/>
                  </a:lnTo>
                  <a:lnTo>
                    <a:pt x="f325" y="f326"/>
                  </a:lnTo>
                  <a:lnTo>
                    <a:pt x="f327" y="f328"/>
                  </a:lnTo>
                  <a:lnTo>
                    <a:pt x="f29" y="f187"/>
                  </a:lnTo>
                  <a:lnTo>
                    <a:pt x="f329" y="f330"/>
                  </a:lnTo>
                  <a:lnTo>
                    <a:pt x="f331" y="f5"/>
                  </a:lnTo>
                  <a:lnTo>
                    <a:pt x="f332" y="f5"/>
                  </a:lnTo>
                  <a:lnTo>
                    <a:pt x="f333" y="f334"/>
                  </a:lnTo>
                  <a:lnTo>
                    <a:pt x="f335" y="f189"/>
                  </a:lnTo>
                  <a:lnTo>
                    <a:pt x="f161" y="f336"/>
                  </a:lnTo>
                  <a:lnTo>
                    <a:pt x="f337" y="f326"/>
                  </a:lnTo>
                  <a:lnTo>
                    <a:pt x="f338" y="f339"/>
                  </a:lnTo>
                  <a:lnTo>
                    <a:pt x="f340" y="f341"/>
                  </a:lnTo>
                  <a:lnTo>
                    <a:pt x="f50" y="f342"/>
                  </a:lnTo>
                  <a:lnTo>
                    <a:pt x="f343" y="f344"/>
                  </a:lnTo>
                  <a:lnTo>
                    <a:pt x="f345" y="f346"/>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0" name="Freeform 39">
              <a:extLst>
                <a:ext uri="{FF2B5EF4-FFF2-40B4-BE49-F238E27FC236}">
                  <a16:creationId xmlns:a16="http://schemas.microsoft.com/office/drawing/2014/main" id="{C0657960-72AC-4D42-A4D2-FF29DED90E1E}"/>
                </a:ext>
              </a:extLst>
            </p:cNvPr>
            <p:cNvSpPr/>
            <p:nvPr/>
          </p:nvSpPr>
          <p:spPr>
            <a:xfrm>
              <a:off x="7280279" y="3905246"/>
              <a:ext cx="1591" cy="6345"/>
            </a:xfrm>
            <a:custGeom>
              <a:avLst/>
              <a:gdLst>
                <a:gd name="f0" fmla="val 10800000"/>
                <a:gd name="f1" fmla="val 5400000"/>
                <a:gd name="f2" fmla="val 180"/>
                <a:gd name="f3" fmla="val w"/>
                <a:gd name="f4" fmla="val h"/>
                <a:gd name="f5" fmla="val 0"/>
                <a:gd name="f6" fmla="val 1588"/>
                <a:gd name="f7" fmla="val 6350"/>
                <a:gd name="f8" fmla="+- 0 0 -90"/>
                <a:gd name="f9" fmla="*/ f3 1 1588"/>
                <a:gd name="f10" fmla="*/ f4 1 6350"/>
                <a:gd name="f11" fmla="+- f7 0 f5"/>
                <a:gd name="f12" fmla="+- f6 0 f5"/>
                <a:gd name="f13" fmla="*/ f8 f0 1"/>
                <a:gd name="f14" fmla="*/ f12 1 1588"/>
                <a:gd name="f15" fmla="*/ f11 1 6350"/>
                <a:gd name="f16" fmla="*/ f13 1 f2"/>
                <a:gd name="f17" fmla="*/ 0 1 f14"/>
                <a:gd name="f18" fmla="*/ 0 1 f15"/>
                <a:gd name="f19" fmla="*/ 6350 1 f15"/>
                <a:gd name="f20" fmla="*/ 1588 1 f14"/>
                <a:gd name="f21" fmla="+- f16 0 f1"/>
                <a:gd name="f22" fmla="*/ f17 f9 1"/>
                <a:gd name="f23" fmla="*/ f20 f9 1"/>
                <a:gd name="f24" fmla="*/ f19 f10 1"/>
                <a:gd name="f25" fmla="*/ f18 f10 1"/>
              </a:gdLst>
              <a:ahLst/>
              <a:cxnLst>
                <a:cxn ang="3cd4">
                  <a:pos x="hc" y="t"/>
                </a:cxn>
                <a:cxn ang="0">
                  <a:pos x="r" y="vc"/>
                </a:cxn>
                <a:cxn ang="cd4">
                  <a:pos x="hc" y="b"/>
                </a:cxn>
                <a:cxn ang="cd2">
                  <a:pos x="l" y="vc"/>
                </a:cxn>
                <a:cxn ang="f21">
                  <a:pos x="f22" y="f25"/>
                </a:cxn>
                <a:cxn ang="f21">
                  <a:pos x="f22" y="f25"/>
                </a:cxn>
                <a:cxn ang="f21">
                  <a:pos x="f22" y="f24"/>
                </a:cxn>
                <a:cxn ang="f21">
                  <a:pos x="f22" y="f25"/>
                </a:cxn>
              </a:cxnLst>
              <a:rect l="f22" t="f25" r="f23" b="f24"/>
              <a:pathLst>
                <a:path w="1588" h="6350">
                  <a:moveTo>
                    <a:pt x="f5" y="f5"/>
                  </a:moveTo>
                  <a:lnTo>
                    <a:pt x="f5" y="f5"/>
                  </a:lnTo>
                  <a:lnTo>
                    <a:pt x="f5" y="f7"/>
                  </a:lnTo>
                  <a:lnTo>
                    <a:pt x="f5"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1" name="Freeform 40">
              <a:extLst>
                <a:ext uri="{FF2B5EF4-FFF2-40B4-BE49-F238E27FC236}">
                  <a16:creationId xmlns:a16="http://schemas.microsoft.com/office/drawing/2014/main" id="{5764C0A9-828C-4EF9-A4A1-066A80502F4F}"/>
                </a:ext>
              </a:extLst>
            </p:cNvPr>
            <p:cNvSpPr/>
            <p:nvPr/>
          </p:nvSpPr>
          <p:spPr>
            <a:xfrm>
              <a:off x="6600825" y="3914775"/>
              <a:ext cx="49213" cy="82552"/>
            </a:xfrm>
            <a:custGeom>
              <a:avLst/>
              <a:gdLst>
                <a:gd name="f0" fmla="val 10800000"/>
                <a:gd name="f1" fmla="val 5400000"/>
                <a:gd name="f2" fmla="val 180"/>
                <a:gd name="f3" fmla="val w"/>
                <a:gd name="f4" fmla="val h"/>
                <a:gd name="f5" fmla="val 0"/>
                <a:gd name="f6" fmla="val 94"/>
                <a:gd name="f7" fmla="val 155"/>
                <a:gd name="f8" fmla="val 51"/>
                <a:gd name="f9" fmla="val 87"/>
                <a:gd name="f10" fmla="val 63"/>
                <a:gd name="f11" fmla="val 79"/>
                <a:gd name="f12" fmla="val 76"/>
                <a:gd name="f13" fmla="val 69"/>
                <a:gd name="f14" fmla="val 88"/>
                <a:gd name="f15" fmla="val 59"/>
                <a:gd name="f16" fmla="val 101"/>
                <a:gd name="f17" fmla="val 47"/>
                <a:gd name="f18" fmla="val 114"/>
                <a:gd name="f19" fmla="val 35"/>
                <a:gd name="f20" fmla="val 127"/>
                <a:gd name="f21" fmla="val 25"/>
                <a:gd name="f22" fmla="val 141"/>
                <a:gd name="f23" fmla="val 18"/>
                <a:gd name="f24" fmla="val 13"/>
                <a:gd name="f25" fmla="val 147"/>
                <a:gd name="f26" fmla="val 10"/>
                <a:gd name="f27" fmla="val 138"/>
                <a:gd name="f28" fmla="val 7"/>
                <a:gd name="f29" fmla="val 129"/>
                <a:gd name="f30" fmla="val 4"/>
                <a:gd name="f31" fmla="val 122"/>
                <a:gd name="f32" fmla="val 2"/>
                <a:gd name="f33" fmla="val 113"/>
                <a:gd name="f34" fmla="val 105"/>
                <a:gd name="f35" fmla="val 97"/>
                <a:gd name="f36" fmla="val 3"/>
                <a:gd name="f37" fmla="val 89"/>
                <a:gd name="f38" fmla="val 21"/>
                <a:gd name="f39" fmla="val 61"/>
                <a:gd name="f40" fmla="val 26"/>
                <a:gd name="f41" fmla="val 67"/>
                <a:gd name="f42" fmla="val 34"/>
                <a:gd name="f43" fmla="val 75"/>
                <a:gd name="f44" fmla="val 43"/>
                <a:gd name="f45" fmla="val 81"/>
                <a:gd name="f46" fmla="val 53"/>
                <a:gd name="f47" fmla="val 83"/>
                <a:gd name="f48" fmla="val 56"/>
                <a:gd name="f49" fmla="val 72"/>
                <a:gd name="f50" fmla="val 50"/>
                <a:gd name="f51" fmla="val 66"/>
                <a:gd name="f52" fmla="val 41"/>
                <a:gd name="f53" fmla="val 38"/>
                <a:gd name="f54" fmla="val 31"/>
                <a:gd name="f55" fmla="val 36"/>
                <a:gd name="f56" fmla="val 28"/>
                <a:gd name="f57" fmla="val 23"/>
                <a:gd name="f58" fmla="val 16"/>
                <a:gd name="f59" fmla="val 46"/>
                <a:gd name="f60" fmla="val 54"/>
                <a:gd name="f61" fmla="val 39"/>
                <a:gd name="f62" fmla="val 45"/>
                <a:gd name="f63" fmla="val 82"/>
                <a:gd name="f64" fmla="val 48"/>
                <a:gd name="f65" fmla="+- 0 0 -90"/>
                <a:gd name="f66" fmla="*/ f3 1 94"/>
                <a:gd name="f67" fmla="*/ f4 1 155"/>
                <a:gd name="f68" fmla="+- f7 0 f5"/>
                <a:gd name="f69" fmla="+- f6 0 f5"/>
                <a:gd name="f70" fmla="*/ f65 f0 1"/>
                <a:gd name="f71" fmla="*/ f69 1 94"/>
                <a:gd name="f72" fmla="*/ f68 1 155"/>
                <a:gd name="f73" fmla="*/ 94 f69 1"/>
                <a:gd name="f74" fmla="*/ 51 f68 1"/>
                <a:gd name="f75" fmla="*/ 87 f69 1"/>
                <a:gd name="f76" fmla="*/ 63 f68 1"/>
                <a:gd name="f77" fmla="*/ 79 f69 1"/>
                <a:gd name="f78" fmla="*/ 76 f68 1"/>
                <a:gd name="f79" fmla="*/ 69 f69 1"/>
                <a:gd name="f80" fmla="*/ 88 f68 1"/>
                <a:gd name="f81" fmla="*/ 59 f69 1"/>
                <a:gd name="f82" fmla="*/ 101 f68 1"/>
                <a:gd name="f83" fmla="*/ 47 f69 1"/>
                <a:gd name="f84" fmla="*/ 114 f68 1"/>
                <a:gd name="f85" fmla="*/ 35 f69 1"/>
                <a:gd name="f86" fmla="*/ 127 f68 1"/>
                <a:gd name="f87" fmla="*/ 25 f69 1"/>
                <a:gd name="f88" fmla="*/ 141 f68 1"/>
                <a:gd name="f89" fmla="*/ 18 f69 1"/>
                <a:gd name="f90" fmla="*/ 155 f68 1"/>
                <a:gd name="f91" fmla="*/ 13 f69 1"/>
                <a:gd name="f92" fmla="*/ 147 f68 1"/>
                <a:gd name="f93" fmla="*/ 10 f69 1"/>
                <a:gd name="f94" fmla="*/ 138 f68 1"/>
                <a:gd name="f95" fmla="*/ 7 f69 1"/>
                <a:gd name="f96" fmla="*/ 129 f68 1"/>
                <a:gd name="f97" fmla="*/ 4 f69 1"/>
                <a:gd name="f98" fmla="*/ 122 f68 1"/>
                <a:gd name="f99" fmla="*/ 2 f69 1"/>
                <a:gd name="f100" fmla="*/ 113 f68 1"/>
                <a:gd name="f101" fmla="*/ 105 f68 1"/>
                <a:gd name="f102" fmla="*/ 0 f69 1"/>
                <a:gd name="f103" fmla="*/ 97 f68 1"/>
                <a:gd name="f104" fmla="*/ 3 f69 1"/>
                <a:gd name="f105" fmla="*/ 89 f68 1"/>
                <a:gd name="f106" fmla="*/ 21 f69 1"/>
                <a:gd name="f107" fmla="*/ 61 f68 1"/>
                <a:gd name="f108" fmla="*/ 26 f69 1"/>
                <a:gd name="f109" fmla="*/ 67 f68 1"/>
                <a:gd name="f110" fmla="*/ 34 f69 1"/>
                <a:gd name="f111" fmla="*/ 75 f68 1"/>
                <a:gd name="f112" fmla="*/ 43 f69 1"/>
                <a:gd name="f113" fmla="*/ 81 f68 1"/>
                <a:gd name="f114" fmla="*/ 53 f69 1"/>
                <a:gd name="f115" fmla="*/ 83 f68 1"/>
                <a:gd name="f116" fmla="*/ 56 f69 1"/>
                <a:gd name="f117" fmla="*/ 72 f68 1"/>
                <a:gd name="f118" fmla="*/ 50 f69 1"/>
                <a:gd name="f119" fmla="*/ 66 f68 1"/>
                <a:gd name="f120" fmla="*/ 41 f69 1"/>
                <a:gd name="f121" fmla="*/ 59 f68 1"/>
                <a:gd name="f122" fmla="*/ 38 f69 1"/>
                <a:gd name="f123" fmla="*/ 31 f69 1"/>
                <a:gd name="f124" fmla="*/ 36 f68 1"/>
                <a:gd name="f125" fmla="*/ 28 f69 1"/>
                <a:gd name="f126" fmla="*/ 23 f68 1"/>
                <a:gd name="f127" fmla="*/ 10 f68 1"/>
                <a:gd name="f128" fmla="*/ 0 f68 1"/>
                <a:gd name="f129" fmla="*/ 7 f68 1"/>
                <a:gd name="f130" fmla="*/ 16 f68 1"/>
                <a:gd name="f131" fmla="*/ 46 f69 1"/>
                <a:gd name="f132" fmla="*/ 25 f68 1"/>
                <a:gd name="f133" fmla="*/ 54 f69 1"/>
                <a:gd name="f134" fmla="*/ 34 f68 1"/>
                <a:gd name="f135" fmla="*/ 63 f69 1"/>
                <a:gd name="f136" fmla="*/ 39 f68 1"/>
                <a:gd name="f137" fmla="*/ 72 f69 1"/>
                <a:gd name="f138" fmla="*/ 45 f68 1"/>
                <a:gd name="f139" fmla="*/ 82 f69 1"/>
                <a:gd name="f140" fmla="*/ 48 f68 1"/>
                <a:gd name="f141" fmla="*/ f70 1 f2"/>
                <a:gd name="f142" fmla="*/ f73 1 94"/>
                <a:gd name="f143" fmla="*/ f74 1 155"/>
                <a:gd name="f144" fmla="*/ f75 1 94"/>
                <a:gd name="f145" fmla="*/ f76 1 155"/>
                <a:gd name="f146" fmla="*/ f77 1 94"/>
                <a:gd name="f147" fmla="*/ f78 1 155"/>
                <a:gd name="f148" fmla="*/ f79 1 94"/>
                <a:gd name="f149" fmla="*/ f80 1 155"/>
                <a:gd name="f150" fmla="*/ f81 1 94"/>
                <a:gd name="f151" fmla="*/ f82 1 155"/>
                <a:gd name="f152" fmla="*/ f83 1 94"/>
                <a:gd name="f153" fmla="*/ f84 1 155"/>
                <a:gd name="f154" fmla="*/ f85 1 94"/>
                <a:gd name="f155" fmla="*/ f86 1 155"/>
                <a:gd name="f156" fmla="*/ f87 1 94"/>
                <a:gd name="f157" fmla="*/ f88 1 155"/>
                <a:gd name="f158" fmla="*/ f89 1 94"/>
                <a:gd name="f159" fmla="*/ f90 1 155"/>
                <a:gd name="f160" fmla="*/ f91 1 94"/>
                <a:gd name="f161" fmla="*/ f92 1 155"/>
                <a:gd name="f162" fmla="*/ f93 1 94"/>
                <a:gd name="f163" fmla="*/ f94 1 155"/>
                <a:gd name="f164" fmla="*/ f95 1 94"/>
                <a:gd name="f165" fmla="*/ f96 1 155"/>
                <a:gd name="f166" fmla="*/ f97 1 94"/>
                <a:gd name="f167" fmla="*/ f98 1 155"/>
                <a:gd name="f168" fmla="*/ f99 1 94"/>
                <a:gd name="f169" fmla="*/ f100 1 155"/>
                <a:gd name="f170" fmla="*/ f101 1 155"/>
                <a:gd name="f171" fmla="*/ f102 1 94"/>
                <a:gd name="f172" fmla="*/ f103 1 155"/>
                <a:gd name="f173" fmla="*/ f104 1 94"/>
                <a:gd name="f174" fmla="*/ f105 1 155"/>
                <a:gd name="f175" fmla="*/ f106 1 94"/>
                <a:gd name="f176" fmla="*/ f107 1 155"/>
                <a:gd name="f177" fmla="*/ f108 1 94"/>
                <a:gd name="f178" fmla="*/ f109 1 155"/>
                <a:gd name="f179" fmla="*/ f110 1 94"/>
                <a:gd name="f180" fmla="*/ f111 1 155"/>
                <a:gd name="f181" fmla="*/ f112 1 94"/>
                <a:gd name="f182" fmla="*/ f113 1 155"/>
                <a:gd name="f183" fmla="*/ f114 1 94"/>
                <a:gd name="f184" fmla="*/ f115 1 155"/>
                <a:gd name="f185" fmla="*/ f116 1 94"/>
                <a:gd name="f186" fmla="*/ f117 1 155"/>
                <a:gd name="f187" fmla="*/ f118 1 94"/>
                <a:gd name="f188" fmla="*/ f119 1 155"/>
                <a:gd name="f189" fmla="*/ f120 1 94"/>
                <a:gd name="f190" fmla="*/ f121 1 155"/>
                <a:gd name="f191" fmla="*/ f122 1 94"/>
                <a:gd name="f192" fmla="*/ f123 1 94"/>
                <a:gd name="f193" fmla="*/ f124 1 155"/>
                <a:gd name="f194" fmla="*/ f125 1 94"/>
                <a:gd name="f195" fmla="*/ f126 1 155"/>
                <a:gd name="f196" fmla="*/ f127 1 155"/>
                <a:gd name="f197" fmla="*/ f128 1 155"/>
                <a:gd name="f198" fmla="*/ f129 1 155"/>
                <a:gd name="f199" fmla="*/ f130 1 155"/>
                <a:gd name="f200" fmla="*/ f131 1 94"/>
                <a:gd name="f201" fmla="*/ f132 1 155"/>
                <a:gd name="f202" fmla="*/ f133 1 94"/>
                <a:gd name="f203" fmla="*/ f134 1 155"/>
                <a:gd name="f204" fmla="*/ f135 1 94"/>
                <a:gd name="f205" fmla="*/ f136 1 155"/>
                <a:gd name="f206" fmla="*/ f137 1 94"/>
                <a:gd name="f207" fmla="*/ f138 1 155"/>
                <a:gd name="f208" fmla="*/ f139 1 94"/>
                <a:gd name="f209" fmla="*/ f140 1 155"/>
                <a:gd name="f210" fmla="*/ 0 1 f71"/>
                <a:gd name="f211" fmla="*/ f6 1 f71"/>
                <a:gd name="f212" fmla="*/ 0 1 f72"/>
                <a:gd name="f213" fmla="*/ f7 1 f72"/>
                <a:gd name="f214" fmla="+- f141 0 f1"/>
                <a:gd name="f215" fmla="*/ f142 1 f71"/>
                <a:gd name="f216" fmla="*/ f143 1 f72"/>
                <a:gd name="f217" fmla="*/ f144 1 f71"/>
                <a:gd name="f218" fmla="*/ f145 1 f72"/>
                <a:gd name="f219" fmla="*/ f146 1 f71"/>
                <a:gd name="f220" fmla="*/ f147 1 f72"/>
                <a:gd name="f221" fmla="*/ f148 1 f71"/>
                <a:gd name="f222" fmla="*/ f149 1 f72"/>
                <a:gd name="f223" fmla="*/ f150 1 f71"/>
                <a:gd name="f224" fmla="*/ f151 1 f72"/>
                <a:gd name="f225" fmla="*/ f152 1 f71"/>
                <a:gd name="f226" fmla="*/ f153 1 f72"/>
                <a:gd name="f227" fmla="*/ f154 1 f71"/>
                <a:gd name="f228" fmla="*/ f155 1 f72"/>
                <a:gd name="f229" fmla="*/ f156 1 f71"/>
                <a:gd name="f230" fmla="*/ f157 1 f72"/>
                <a:gd name="f231" fmla="*/ f158 1 f71"/>
                <a:gd name="f232" fmla="*/ f159 1 f72"/>
                <a:gd name="f233" fmla="*/ f160 1 f71"/>
                <a:gd name="f234" fmla="*/ f161 1 f72"/>
                <a:gd name="f235" fmla="*/ f162 1 f71"/>
                <a:gd name="f236" fmla="*/ f163 1 f72"/>
                <a:gd name="f237" fmla="*/ f164 1 f71"/>
                <a:gd name="f238" fmla="*/ f165 1 f72"/>
                <a:gd name="f239" fmla="*/ f166 1 f71"/>
                <a:gd name="f240" fmla="*/ f167 1 f72"/>
                <a:gd name="f241" fmla="*/ f168 1 f71"/>
                <a:gd name="f242" fmla="*/ f169 1 f72"/>
                <a:gd name="f243" fmla="*/ f170 1 f72"/>
                <a:gd name="f244" fmla="*/ f171 1 f71"/>
                <a:gd name="f245" fmla="*/ f172 1 f72"/>
                <a:gd name="f246" fmla="*/ f173 1 f71"/>
                <a:gd name="f247" fmla="*/ f174 1 f72"/>
                <a:gd name="f248" fmla="*/ f175 1 f71"/>
                <a:gd name="f249" fmla="*/ f176 1 f72"/>
                <a:gd name="f250" fmla="*/ f177 1 f71"/>
                <a:gd name="f251" fmla="*/ f178 1 f72"/>
                <a:gd name="f252" fmla="*/ f179 1 f71"/>
                <a:gd name="f253" fmla="*/ f180 1 f72"/>
                <a:gd name="f254" fmla="*/ f181 1 f71"/>
                <a:gd name="f255" fmla="*/ f182 1 f72"/>
                <a:gd name="f256" fmla="*/ f183 1 f71"/>
                <a:gd name="f257" fmla="*/ f184 1 f72"/>
                <a:gd name="f258" fmla="*/ f185 1 f71"/>
                <a:gd name="f259" fmla="*/ f186 1 f72"/>
                <a:gd name="f260" fmla="*/ f187 1 f71"/>
                <a:gd name="f261" fmla="*/ f188 1 f72"/>
                <a:gd name="f262" fmla="*/ f189 1 f71"/>
                <a:gd name="f263" fmla="*/ f190 1 f72"/>
                <a:gd name="f264" fmla="*/ f191 1 f71"/>
                <a:gd name="f265" fmla="*/ f192 1 f71"/>
                <a:gd name="f266" fmla="*/ f193 1 f72"/>
                <a:gd name="f267" fmla="*/ f194 1 f71"/>
                <a:gd name="f268" fmla="*/ f195 1 f72"/>
                <a:gd name="f269" fmla="*/ f196 1 f72"/>
                <a:gd name="f270" fmla="*/ f197 1 f72"/>
                <a:gd name="f271" fmla="*/ f198 1 f72"/>
                <a:gd name="f272" fmla="*/ f199 1 f72"/>
                <a:gd name="f273" fmla="*/ f200 1 f71"/>
                <a:gd name="f274" fmla="*/ f201 1 f72"/>
                <a:gd name="f275" fmla="*/ f202 1 f71"/>
                <a:gd name="f276" fmla="*/ f203 1 f72"/>
                <a:gd name="f277" fmla="*/ f204 1 f71"/>
                <a:gd name="f278" fmla="*/ f205 1 f72"/>
                <a:gd name="f279" fmla="*/ f206 1 f71"/>
                <a:gd name="f280" fmla="*/ f207 1 f72"/>
                <a:gd name="f281" fmla="*/ f208 1 f71"/>
                <a:gd name="f282" fmla="*/ f209 1 f72"/>
                <a:gd name="f283" fmla="*/ f210 f66 1"/>
                <a:gd name="f284" fmla="*/ f211 f66 1"/>
                <a:gd name="f285" fmla="*/ f213 f67 1"/>
                <a:gd name="f286" fmla="*/ f212 f67 1"/>
                <a:gd name="f287" fmla="*/ f215 f66 1"/>
                <a:gd name="f288" fmla="*/ f216 f67 1"/>
                <a:gd name="f289" fmla="*/ f217 f66 1"/>
                <a:gd name="f290" fmla="*/ f218 f67 1"/>
                <a:gd name="f291" fmla="*/ f219 f66 1"/>
                <a:gd name="f292" fmla="*/ f220 f67 1"/>
                <a:gd name="f293" fmla="*/ f221 f66 1"/>
                <a:gd name="f294" fmla="*/ f222 f67 1"/>
                <a:gd name="f295" fmla="*/ f223 f66 1"/>
                <a:gd name="f296" fmla="*/ f224 f67 1"/>
                <a:gd name="f297" fmla="*/ f225 f66 1"/>
                <a:gd name="f298" fmla="*/ f226 f67 1"/>
                <a:gd name="f299" fmla="*/ f227 f66 1"/>
                <a:gd name="f300" fmla="*/ f228 f67 1"/>
                <a:gd name="f301" fmla="*/ f229 f66 1"/>
                <a:gd name="f302" fmla="*/ f230 f67 1"/>
                <a:gd name="f303" fmla="*/ f231 f66 1"/>
                <a:gd name="f304" fmla="*/ f232 f67 1"/>
                <a:gd name="f305" fmla="*/ f233 f66 1"/>
                <a:gd name="f306" fmla="*/ f234 f67 1"/>
                <a:gd name="f307" fmla="*/ f235 f66 1"/>
                <a:gd name="f308" fmla="*/ f236 f67 1"/>
                <a:gd name="f309" fmla="*/ f237 f66 1"/>
                <a:gd name="f310" fmla="*/ f238 f67 1"/>
                <a:gd name="f311" fmla="*/ f239 f66 1"/>
                <a:gd name="f312" fmla="*/ f240 f67 1"/>
                <a:gd name="f313" fmla="*/ f241 f66 1"/>
                <a:gd name="f314" fmla="*/ f242 f67 1"/>
                <a:gd name="f315" fmla="*/ f243 f67 1"/>
                <a:gd name="f316" fmla="*/ f244 f66 1"/>
                <a:gd name="f317" fmla="*/ f245 f67 1"/>
                <a:gd name="f318" fmla="*/ f246 f66 1"/>
                <a:gd name="f319" fmla="*/ f247 f67 1"/>
                <a:gd name="f320" fmla="*/ f248 f66 1"/>
                <a:gd name="f321" fmla="*/ f249 f67 1"/>
                <a:gd name="f322" fmla="*/ f250 f66 1"/>
                <a:gd name="f323" fmla="*/ f251 f67 1"/>
                <a:gd name="f324" fmla="*/ f252 f66 1"/>
                <a:gd name="f325" fmla="*/ f253 f67 1"/>
                <a:gd name="f326" fmla="*/ f254 f66 1"/>
                <a:gd name="f327" fmla="*/ f255 f67 1"/>
                <a:gd name="f328" fmla="*/ f256 f66 1"/>
                <a:gd name="f329" fmla="*/ f257 f67 1"/>
                <a:gd name="f330" fmla="*/ f258 f66 1"/>
                <a:gd name="f331" fmla="*/ f259 f67 1"/>
                <a:gd name="f332" fmla="*/ f260 f66 1"/>
                <a:gd name="f333" fmla="*/ f261 f67 1"/>
                <a:gd name="f334" fmla="*/ f262 f66 1"/>
                <a:gd name="f335" fmla="*/ f263 f67 1"/>
                <a:gd name="f336" fmla="*/ f264 f66 1"/>
                <a:gd name="f337" fmla="*/ f265 f66 1"/>
                <a:gd name="f338" fmla="*/ f266 f67 1"/>
                <a:gd name="f339" fmla="*/ f267 f66 1"/>
                <a:gd name="f340" fmla="*/ f268 f67 1"/>
                <a:gd name="f341" fmla="*/ f269 f67 1"/>
                <a:gd name="f342" fmla="*/ f270 f67 1"/>
                <a:gd name="f343" fmla="*/ f271 f67 1"/>
                <a:gd name="f344" fmla="*/ f272 f67 1"/>
                <a:gd name="f345" fmla="*/ f273 f66 1"/>
                <a:gd name="f346" fmla="*/ f274 f67 1"/>
                <a:gd name="f347" fmla="*/ f275 f66 1"/>
                <a:gd name="f348" fmla="*/ f276 f67 1"/>
                <a:gd name="f349" fmla="*/ f277 f66 1"/>
                <a:gd name="f350" fmla="*/ f278 f67 1"/>
                <a:gd name="f351" fmla="*/ f279 f66 1"/>
                <a:gd name="f352" fmla="*/ f280 f67 1"/>
                <a:gd name="f353" fmla="*/ f281 f66 1"/>
                <a:gd name="f354" fmla="*/ f282 f67 1"/>
              </a:gdLst>
              <a:ahLst/>
              <a:cxnLst>
                <a:cxn ang="3cd4">
                  <a:pos x="hc" y="t"/>
                </a:cxn>
                <a:cxn ang="0">
                  <a:pos x="r" y="vc"/>
                </a:cxn>
                <a:cxn ang="cd4">
                  <a:pos x="hc" y="b"/>
                </a:cxn>
                <a:cxn ang="cd2">
                  <a:pos x="l" y="vc"/>
                </a:cxn>
                <a:cxn ang="f214">
                  <a:pos x="f287" y="f288"/>
                </a:cxn>
                <a:cxn ang="f214">
                  <a:pos x="f289" y="f290"/>
                </a:cxn>
                <a:cxn ang="f214">
                  <a:pos x="f291" y="f292"/>
                </a:cxn>
                <a:cxn ang="f214">
                  <a:pos x="f293" y="f294"/>
                </a:cxn>
                <a:cxn ang="f214">
                  <a:pos x="f295" y="f296"/>
                </a:cxn>
                <a:cxn ang="f214">
                  <a:pos x="f297" y="f298"/>
                </a:cxn>
                <a:cxn ang="f214">
                  <a:pos x="f299" y="f300"/>
                </a:cxn>
                <a:cxn ang="f214">
                  <a:pos x="f301" y="f302"/>
                </a:cxn>
                <a:cxn ang="f214">
                  <a:pos x="f303" y="f304"/>
                </a:cxn>
                <a:cxn ang="f214">
                  <a:pos x="f305" y="f306"/>
                </a:cxn>
                <a:cxn ang="f214">
                  <a:pos x="f307" y="f308"/>
                </a:cxn>
                <a:cxn ang="f214">
                  <a:pos x="f309" y="f310"/>
                </a:cxn>
                <a:cxn ang="f214">
                  <a:pos x="f311" y="f312"/>
                </a:cxn>
                <a:cxn ang="f214">
                  <a:pos x="f313" y="f314"/>
                </a:cxn>
                <a:cxn ang="f214">
                  <a:pos x="f313" y="f315"/>
                </a:cxn>
                <a:cxn ang="f214">
                  <a:pos x="f316" y="f317"/>
                </a:cxn>
                <a:cxn ang="f214">
                  <a:pos x="f318" y="f319"/>
                </a:cxn>
                <a:cxn ang="f214">
                  <a:pos x="f320" y="f321"/>
                </a:cxn>
                <a:cxn ang="f214">
                  <a:pos x="f322" y="f323"/>
                </a:cxn>
                <a:cxn ang="f214">
                  <a:pos x="f324" y="f325"/>
                </a:cxn>
                <a:cxn ang="f214">
                  <a:pos x="f326" y="f327"/>
                </a:cxn>
                <a:cxn ang="f214">
                  <a:pos x="f328" y="f329"/>
                </a:cxn>
                <a:cxn ang="f214">
                  <a:pos x="f330" y="f331"/>
                </a:cxn>
                <a:cxn ang="f214">
                  <a:pos x="f332" y="f333"/>
                </a:cxn>
                <a:cxn ang="f214">
                  <a:pos x="f334" y="f335"/>
                </a:cxn>
                <a:cxn ang="f214">
                  <a:pos x="f336" y="f288"/>
                </a:cxn>
                <a:cxn ang="f214">
                  <a:pos x="f337" y="f338"/>
                </a:cxn>
                <a:cxn ang="f214">
                  <a:pos x="f339" y="f340"/>
                </a:cxn>
                <a:cxn ang="f214">
                  <a:pos x="f322" y="f341"/>
                </a:cxn>
                <a:cxn ang="f214">
                  <a:pos x="f339" y="f342"/>
                </a:cxn>
                <a:cxn ang="f214">
                  <a:pos x="f337" y="f343"/>
                </a:cxn>
                <a:cxn ang="f214">
                  <a:pos x="f336" y="f344"/>
                </a:cxn>
                <a:cxn ang="f214">
                  <a:pos x="f345" y="f346"/>
                </a:cxn>
                <a:cxn ang="f214">
                  <a:pos x="f347" y="f348"/>
                </a:cxn>
                <a:cxn ang="f214">
                  <a:pos x="f349" y="f350"/>
                </a:cxn>
                <a:cxn ang="f214">
                  <a:pos x="f351" y="f352"/>
                </a:cxn>
                <a:cxn ang="f214">
                  <a:pos x="f353" y="f354"/>
                </a:cxn>
                <a:cxn ang="f214">
                  <a:pos x="f287" y="f288"/>
                </a:cxn>
              </a:cxnLst>
              <a:rect l="f283" t="f286" r="f284" b="f285"/>
              <a:pathLst>
                <a:path w="94" h="155">
                  <a:moveTo>
                    <a:pt x="f6" y="f8"/>
                  </a:moveTo>
                  <a:lnTo>
                    <a:pt x="f9" y="f10"/>
                  </a:lnTo>
                  <a:lnTo>
                    <a:pt x="f11" y="f12"/>
                  </a:lnTo>
                  <a:lnTo>
                    <a:pt x="f13" y="f14"/>
                  </a:lnTo>
                  <a:lnTo>
                    <a:pt x="f15" y="f16"/>
                  </a:lnTo>
                  <a:lnTo>
                    <a:pt x="f17" y="f18"/>
                  </a:lnTo>
                  <a:lnTo>
                    <a:pt x="f19" y="f20"/>
                  </a:lnTo>
                  <a:lnTo>
                    <a:pt x="f21" y="f22"/>
                  </a:lnTo>
                  <a:lnTo>
                    <a:pt x="f23" y="f7"/>
                  </a:lnTo>
                  <a:lnTo>
                    <a:pt x="f24" y="f25"/>
                  </a:lnTo>
                  <a:lnTo>
                    <a:pt x="f26" y="f27"/>
                  </a:lnTo>
                  <a:lnTo>
                    <a:pt x="f28" y="f29"/>
                  </a:lnTo>
                  <a:lnTo>
                    <a:pt x="f30" y="f31"/>
                  </a:lnTo>
                  <a:lnTo>
                    <a:pt x="f32" y="f33"/>
                  </a:lnTo>
                  <a:lnTo>
                    <a:pt x="f32" y="f34"/>
                  </a:lnTo>
                  <a:lnTo>
                    <a:pt x="f5" y="f35"/>
                  </a:lnTo>
                  <a:lnTo>
                    <a:pt x="f36" y="f37"/>
                  </a:lnTo>
                  <a:lnTo>
                    <a:pt x="f38" y="f39"/>
                  </a:lnTo>
                  <a:lnTo>
                    <a:pt x="f40" y="f41"/>
                  </a:lnTo>
                  <a:lnTo>
                    <a:pt x="f42" y="f43"/>
                  </a:lnTo>
                  <a:lnTo>
                    <a:pt x="f44" y="f45"/>
                  </a:lnTo>
                  <a:lnTo>
                    <a:pt x="f46" y="f47"/>
                  </a:lnTo>
                  <a:lnTo>
                    <a:pt x="f48" y="f49"/>
                  </a:lnTo>
                  <a:lnTo>
                    <a:pt x="f50" y="f51"/>
                  </a:lnTo>
                  <a:lnTo>
                    <a:pt x="f52" y="f15"/>
                  </a:lnTo>
                  <a:lnTo>
                    <a:pt x="f53" y="f8"/>
                  </a:lnTo>
                  <a:lnTo>
                    <a:pt x="f54" y="f55"/>
                  </a:lnTo>
                  <a:lnTo>
                    <a:pt x="f56" y="f57"/>
                  </a:lnTo>
                  <a:lnTo>
                    <a:pt x="f40" y="f26"/>
                  </a:lnTo>
                  <a:lnTo>
                    <a:pt x="f56" y="f5"/>
                  </a:lnTo>
                  <a:lnTo>
                    <a:pt x="f54" y="f28"/>
                  </a:lnTo>
                  <a:lnTo>
                    <a:pt x="f53" y="f58"/>
                  </a:lnTo>
                  <a:lnTo>
                    <a:pt x="f59" y="f21"/>
                  </a:lnTo>
                  <a:lnTo>
                    <a:pt x="f60" y="f42"/>
                  </a:lnTo>
                  <a:lnTo>
                    <a:pt x="f10" y="f61"/>
                  </a:lnTo>
                  <a:lnTo>
                    <a:pt x="f49" y="f62"/>
                  </a:lnTo>
                  <a:lnTo>
                    <a:pt x="f63" y="f64"/>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2" name="Freeform 41">
              <a:extLst>
                <a:ext uri="{FF2B5EF4-FFF2-40B4-BE49-F238E27FC236}">
                  <a16:creationId xmlns:a16="http://schemas.microsoft.com/office/drawing/2014/main" id="{EA59FB4E-8E1F-4B05-9D9D-498B78C3E337}"/>
                </a:ext>
              </a:extLst>
            </p:cNvPr>
            <p:cNvSpPr/>
            <p:nvPr/>
          </p:nvSpPr>
          <p:spPr>
            <a:xfrm>
              <a:off x="7278688" y="3917947"/>
              <a:ext cx="6345" cy="41276"/>
            </a:xfrm>
            <a:custGeom>
              <a:avLst/>
              <a:gdLst>
                <a:gd name="f0" fmla="val 10800000"/>
                <a:gd name="f1" fmla="val 5400000"/>
                <a:gd name="f2" fmla="val 180"/>
                <a:gd name="f3" fmla="val w"/>
                <a:gd name="f4" fmla="val h"/>
                <a:gd name="f5" fmla="val 0"/>
                <a:gd name="f6" fmla="val 10"/>
                <a:gd name="f7" fmla="val 77"/>
                <a:gd name="f8" fmla="val 6"/>
                <a:gd name="f9" fmla="val 67"/>
                <a:gd name="f10" fmla="val 4"/>
                <a:gd name="f11" fmla="val 58"/>
                <a:gd name="f12" fmla="val 1"/>
                <a:gd name="f13" fmla="val 48"/>
                <a:gd name="f14" fmla="val 39"/>
                <a:gd name="f15" fmla="val 28"/>
                <a:gd name="f16" fmla="val 19"/>
                <a:gd name="f17" fmla="val 8"/>
                <a:gd name="f18" fmla="val 3"/>
                <a:gd name="f19" fmla="val 17"/>
                <a:gd name="f20" fmla="val 26"/>
                <a:gd name="f21" fmla="val 9"/>
                <a:gd name="f22" fmla="val 36"/>
                <a:gd name="f23" fmla="val 45"/>
                <a:gd name="f24" fmla="val 55"/>
                <a:gd name="f25" fmla="val 66"/>
                <a:gd name="f26" fmla="+- 0 0 -90"/>
                <a:gd name="f27" fmla="*/ f3 1 10"/>
                <a:gd name="f28" fmla="*/ f4 1 77"/>
                <a:gd name="f29" fmla="+- f7 0 f5"/>
                <a:gd name="f30" fmla="+- f6 0 f5"/>
                <a:gd name="f31" fmla="*/ f26 f0 1"/>
                <a:gd name="f32" fmla="*/ f30 1 10"/>
                <a:gd name="f33" fmla="*/ f29 1 77"/>
                <a:gd name="f34" fmla="*/ 10 f30 1"/>
                <a:gd name="f35" fmla="*/ 77 f29 1"/>
                <a:gd name="f36" fmla="*/ 6 f30 1"/>
                <a:gd name="f37" fmla="*/ 67 f29 1"/>
                <a:gd name="f38" fmla="*/ 4 f30 1"/>
                <a:gd name="f39" fmla="*/ 58 f29 1"/>
                <a:gd name="f40" fmla="*/ 1 f30 1"/>
                <a:gd name="f41" fmla="*/ 48 f29 1"/>
                <a:gd name="f42" fmla="*/ 39 f29 1"/>
                <a:gd name="f43" fmla="*/ 0 f30 1"/>
                <a:gd name="f44" fmla="*/ 28 f29 1"/>
                <a:gd name="f45" fmla="*/ 19 f29 1"/>
                <a:gd name="f46" fmla="*/ 8 f29 1"/>
                <a:gd name="f47" fmla="*/ 3 f30 1"/>
                <a:gd name="f48" fmla="*/ 0 f29 1"/>
                <a:gd name="f49" fmla="*/ 17 f29 1"/>
                <a:gd name="f50" fmla="*/ 26 f29 1"/>
                <a:gd name="f51" fmla="*/ 9 f30 1"/>
                <a:gd name="f52" fmla="*/ 36 f29 1"/>
                <a:gd name="f53" fmla="*/ 45 f29 1"/>
                <a:gd name="f54" fmla="*/ 55 f29 1"/>
                <a:gd name="f55" fmla="*/ 66 f29 1"/>
                <a:gd name="f56" fmla="*/ f31 1 f2"/>
                <a:gd name="f57" fmla="*/ f34 1 10"/>
                <a:gd name="f58" fmla="*/ f35 1 77"/>
                <a:gd name="f59" fmla="*/ f36 1 10"/>
                <a:gd name="f60" fmla="*/ f37 1 77"/>
                <a:gd name="f61" fmla="*/ f38 1 10"/>
                <a:gd name="f62" fmla="*/ f39 1 77"/>
                <a:gd name="f63" fmla="*/ f40 1 10"/>
                <a:gd name="f64" fmla="*/ f41 1 77"/>
                <a:gd name="f65" fmla="*/ f42 1 77"/>
                <a:gd name="f66" fmla="*/ f43 1 10"/>
                <a:gd name="f67" fmla="*/ f44 1 77"/>
                <a:gd name="f68" fmla="*/ f45 1 77"/>
                <a:gd name="f69" fmla="*/ f46 1 77"/>
                <a:gd name="f70" fmla="*/ f47 1 10"/>
                <a:gd name="f71" fmla="*/ f48 1 77"/>
                <a:gd name="f72" fmla="*/ f49 1 77"/>
                <a:gd name="f73" fmla="*/ f50 1 77"/>
                <a:gd name="f74" fmla="*/ f51 1 10"/>
                <a:gd name="f75" fmla="*/ f52 1 77"/>
                <a:gd name="f76" fmla="*/ f53 1 77"/>
                <a:gd name="f77" fmla="*/ f54 1 77"/>
                <a:gd name="f78" fmla="*/ f55 1 77"/>
                <a:gd name="f79" fmla="*/ 0 1 f32"/>
                <a:gd name="f80" fmla="*/ f6 1 f32"/>
                <a:gd name="f81" fmla="*/ 0 1 f33"/>
                <a:gd name="f82" fmla="*/ f7 1 f33"/>
                <a:gd name="f83" fmla="+- f56 0 f1"/>
                <a:gd name="f84" fmla="*/ f57 1 f32"/>
                <a:gd name="f85" fmla="*/ f58 1 f33"/>
                <a:gd name="f86" fmla="*/ f59 1 f32"/>
                <a:gd name="f87" fmla="*/ f60 1 f33"/>
                <a:gd name="f88" fmla="*/ f61 1 f32"/>
                <a:gd name="f89" fmla="*/ f62 1 f33"/>
                <a:gd name="f90" fmla="*/ f63 1 f32"/>
                <a:gd name="f91" fmla="*/ f64 1 f33"/>
                <a:gd name="f92" fmla="*/ f65 1 f33"/>
                <a:gd name="f93" fmla="*/ f66 1 f32"/>
                <a:gd name="f94" fmla="*/ f67 1 f33"/>
                <a:gd name="f95" fmla="*/ f68 1 f33"/>
                <a:gd name="f96" fmla="*/ f69 1 f33"/>
                <a:gd name="f97" fmla="*/ f70 1 f32"/>
                <a:gd name="f98" fmla="*/ f71 1 f33"/>
                <a:gd name="f99" fmla="*/ f72 1 f33"/>
                <a:gd name="f100" fmla="*/ f73 1 f33"/>
                <a:gd name="f101" fmla="*/ f74 1 f32"/>
                <a:gd name="f102" fmla="*/ f75 1 f33"/>
                <a:gd name="f103" fmla="*/ f76 1 f33"/>
                <a:gd name="f104" fmla="*/ f77 1 f33"/>
                <a:gd name="f105" fmla="*/ f78 1 f33"/>
                <a:gd name="f106" fmla="*/ f79 f27 1"/>
                <a:gd name="f107" fmla="*/ f80 f27 1"/>
                <a:gd name="f108" fmla="*/ f82 f28 1"/>
                <a:gd name="f109" fmla="*/ f81 f28 1"/>
                <a:gd name="f110" fmla="*/ f84 f27 1"/>
                <a:gd name="f111" fmla="*/ f85 f28 1"/>
                <a:gd name="f112" fmla="*/ f86 f27 1"/>
                <a:gd name="f113" fmla="*/ f87 f28 1"/>
                <a:gd name="f114" fmla="*/ f88 f27 1"/>
                <a:gd name="f115" fmla="*/ f89 f28 1"/>
                <a:gd name="f116" fmla="*/ f90 f27 1"/>
                <a:gd name="f117" fmla="*/ f91 f28 1"/>
                <a:gd name="f118" fmla="*/ f92 f28 1"/>
                <a:gd name="f119" fmla="*/ f93 f27 1"/>
                <a:gd name="f120" fmla="*/ f94 f28 1"/>
                <a:gd name="f121" fmla="*/ f95 f28 1"/>
                <a:gd name="f122" fmla="*/ f96 f28 1"/>
                <a:gd name="f123" fmla="*/ f97 f27 1"/>
                <a:gd name="f124" fmla="*/ f98 f28 1"/>
                <a:gd name="f125" fmla="*/ f99 f28 1"/>
                <a:gd name="f126" fmla="*/ f100 f28 1"/>
                <a:gd name="f127" fmla="*/ f101 f27 1"/>
                <a:gd name="f128" fmla="*/ f102 f28 1"/>
                <a:gd name="f129" fmla="*/ f103 f28 1"/>
                <a:gd name="f130" fmla="*/ f104 f28 1"/>
                <a:gd name="f131" fmla="*/ f105 f28 1"/>
              </a:gdLst>
              <a:ahLst/>
              <a:cxnLst>
                <a:cxn ang="3cd4">
                  <a:pos x="hc" y="t"/>
                </a:cxn>
                <a:cxn ang="0">
                  <a:pos x="r" y="vc"/>
                </a:cxn>
                <a:cxn ang="cd4">
                  <a:pos x="hc" y="b"/>
                </a:cxn>
                <a:cxn ang="cd2">
                  <a:pos x="l" y="vc"/>
                </a:cxn>
                <a:cxn ang="f83">
                  <a:pos x="f110" y="f111"/>
                </a:cxn>
                <a:cxn ang="f83">
                  <a:pos x="f112" y="f113"/>
                </a:cxn>
                <a:cxn ang="f83">
                  <a:pos x="f114" y="f115"/>
                </a:cxn>
                <a:cxn ang="f83">
                  <a:pos x="f116" y="f117"/>
                </a:cxn>
                <a:cxn ang="f83">
                  <a:pos x="f116" y="f118"/>
                </a:cxn>
                <a:cxn ang="f83">
                  <a:pos x="f119" y="f120"/>
                </a:cxn>
                <a:cxn ang="f83">
                  <a:pos x="f119" y="f121"/>
                </a:cxn>
                <a:cxn ang="f83">
                  <a:pos x="f119" y="f122"/>
                </a:cxn>
                <a:cxn ang="f83">
                  <a:pos x="f123" y="f124"/>
                </a:cxn>
                <a:cxn ang="f83">
                  <a:pos x="f123" y="f122"/>
                </a:cxn>
                <a:cxn ang="f83">
                  <a:pos x="f112" y="f125"/>
                </a:cxn>
                <a:cxn ang="f83">
                  <a:pos x="f112" y="f126"/>
                </a:cxn>
                <a:cxn ang="f83">
                  <a:pos x="f127" y="f128"/>
                </a:cxn>
                <a:cxn ang="f83">
                  <a:pos x="f127" y="f129"/>
                </a:cxn>
                <a:cxn ang="f83">
                  <a:pos x="f110" y="f130"/>
                </a:cxn>
                <a:cxn ang="f83">
                  <a:pos x="f110" y="f131"/>
                </a:cxn>
                <a:cxn ang="f83">
                  <a:pos x="f110" y="f111"/>
                </a:cxn>
              </a:cxnLst>
              <a:rect l="f106" t="f109" r="f107" b="f108"/>
              <a:pathLst>
                <a:path w="10" h="77">
                  <a:moveTo>
                    <a:pt x="f6" y="f7"/>
                  </a:moveTo>
                  <a:lnTo>
                    <a:pt x="f8" y="f9"/>
                  </a:lnTo>
                  <a:lnTo>
                    <a:pt x="f10" y="f11"/>
                  </a:lnTo>
                  <a:lnTo>
                    <a:pt x="f12" y="f13"/>
                  </a:lnTo>
                  <a:lnTo>
                    <a:pt x="f12" y="f14"/>
                  </a:lnTo>
                  <a:lnTo>
                    <a:pt x="f5" y="f15"/>
                  </a:lnTo>
                  <a:lnTo>
                    <a:pt x="f5" y="f16"/>
                  </a:lnTo>
                  <a:lnTo>
                    <a:pt x="f5" y="f17"/>
                  </a:lnTo>
                  <a:lnTo>
                    <a:pt x="f18" y="f5"/>
                  </a:lnTo>
                  <a:lnTo>
                    <a:pt x="f18" y="f17"/>
                  </a:lnTo>
                  <a:lnTo>
                    <a:pt x="f8" y="f19"/>
                  </a:lnTo>
                  <a:lnTo>
                    <a:pt x="f8" y="f20"/>
                  </a:lnTo>
                  <a:lnTo>
                    <a:pt x="f21" y="f22"/>
                  </a:lnTo>
                  <a:lnTo>
                    <a:pt x="f21" y="f23"/>
                  </a:lnTo>
                  <a:lnTo>
                    <a:pt x="f6" y="f24"/>
                  </a:lnTo>
                  <a:lnTo>
                    <a:pt x="f6" y="f2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3" name="Freeform 42">
              <a:extLst>
                <a:ext uri="{FF2B5EF4-FFF2-40B4-BE49-F238E27FC236}">
                  <a16:creationId xmlns:a16="http://schemas.microsoft.com/office/drawing/2014/main" id="{7AD19C5C-0C51-4DAA-AA32-1E458DE38C93}"/>
                </a:ext>
              </a:extLst>
            </p:cNvPr>
            <p:cNvSpPr/>
            <p:nvPr/>
          </p:nvSpPr>
          <p:spPr>
            <a:xfrm>
              <a:off x="6261097" y="3921120"/>
              <a:ext cx="4764" cy="11109"/>
            </a:xfrm>
            <a:custGeom>
              <a:avLst/>
              <a:gdLst>
                <a:gd name="f0" fmla="val 10800000"/>
                <a:gd name="f1" fmla="val 5400000"/>
                <a:gd name="f2" fmla="val 180"/>
                <a:gd name="f3" fmla="val w"/>
                <a:gd name="f4" fmla="val h"/>
                <a:gd name="f5" fmla="val 0"/>
                <a:gd name="f6" fmla="val 10"/>
                <a:gd name="f7" fmla="val 21"/>
                <a:gd name="f8" fmla="val 18"/>
                <a:gd name="f9" fmla="val 7"/>
                <a:gd name="f10" fmla="val 19"/>
                <a:gd name="f11" fmla="val 3"/>
                <a:gd name="f12" fmla="val 1"/>
                <a:gd name="f13" fmla="val 12"/>
                <a:gd name="f14" fmla="+- 0 0 -90"/>
                <a:gd name="f15" fmla="*/ f3 1 10"/>
                <a:gd name="f16" fmla="*/ f4 1 21"/>
                <a:gd name="f17" fmla="+- f7 0 f5"/>
                <a:gd name="f18" fmla="+- f6 0 f5"/>
                <a:gd name="f19" fmla="*/ f14 f0 1"/>
                <a:gd name="f20" fmla="*/ f18 1 10"/>
                <a:gd name="f21" fmla="*/ f17 1 21"/>
                <a:gd name="f22" fmla="*/ 10 f18 1"/>
                <a:gd name="f23" fmla="*/ 18 f17 1"/>
                <a:gd name="f24" fmla="*/ 7 f18 1"/>
                <a:gd name="f25" fmla="*/ 19 f17 1"/>
                <a:gd name="f26" fmla="*/ 3 f18 1"/>
                <a:gd name="f27" fmla="*/ 21 f17 1"/>
                <a:gd name="f28" fmla="*/ 1 f18 1"/>
                <a:gd name="f29" fmla="*/ 12 f17 1"/>
                <a:gd name="f30" fmla="*/ 0 f18 1"/>
                <a:gd name="f31" fmla="*/ 0 f17 1"/>
                <a:gd name="f32" fmla="*/ f19 1 f2"/>
                <a:gd name="f33" fmla="*/ f22 1 10"/>
                <a:gd name="f34" fmla="*/ f23 1 21"/>
                <a:gd name="f35" fmla="*/ f24 1 10"/>
                <a:gd name="f36" fmla="*/ f25 1 21"/>
                <a:gd name="f37" fmla="*/ f26 1 10"/>
                <a:gd name="f38" fmla="*/ f27 1 21"/>
                <a:gd name="f39" fmla="*/ f28 1 10"/>
                <a:gd name="f40" fmla="*/ f29 1 21"/>
                <a:gd name="f41" fmla="*/ f30 1 10"/>
                <a:gd name="f42" fmla="*/ f31 1 21"/>
                <a:gd name="f43" fmla="*/ 0 1 f20"/>
                <a:gd name="f44" fmla="*/ f6 1 f20"/>
                <a:gd name="f45" fmla="*/ 0 1 f21"/>
                <a:gd name="f46" fmla="*/ f7 1 f21"/>
                <a:gd name="f47" fmla="+- f32 0 f1"/>
                <a:gd name="f48" fmla="*/ f33 1 f20"/>
                <a:gd name="f49" fmla="*/ f34 1 f21"/>
                <a:gd name="f50" fmla="*/ f35 1 f20"/>
                <a:gd name="f51" fmla="*/ f36 1 f21"/>
                <a:gd name="f52" fmla="*/ f37 1 f20"/>
                <a:gd name="f53" fmla="*/ f38 1 f21"/>
                <a:gd name="f54" fmla="*/ f39 1 f20"/>
                <a:gd name="f55" fmla="*/ f40 1 f21"/>
                <a:gd name="f56" fmla="*/ f41 1 f20"/>
                <a:gd name="f57" fmla="*/ f42 1 f21"/>
                <a:gd name="f58" fmla="*/ f43 f15 1"/>
                <a:gd name="f59" fmla="*/ f44 f15 1"/>
                <a:gd name="f60" fmla="*/ f46 f16 1"/>
                <a:gd name="f61" fmla="*/ f45 f16 1"/>
                <a:gd name="f62" fmla="*/ f48 f15 1"/>
                <a:gd name="f63" fmla="*/ f49 f16 1"/>
                <a:gd name="f64" fmla="*/ f50 f15 1"/>
                <a:gd name="f65" fmla="*/ f51 f16 1"/>
                <a:gd name="f66" fmla="*/ f52 f15 1"/>
                <a:gd name="f67" fmla="*/ f53 f16 1"/>
                <a:gd name="f68" fmla="*/ f54 f15 1"/>
                <a:gd name="f69" fmla="*/ f55 f16 1"/>
                <a:gd name="f70" fmla="*/ f56 f15 1"/>
                <a:gd name="f71" fmla="*/ f57 f16 1"/>
              </a:gdLst>
              <a:ahLst/>
              <a:cxnLst>
                <a:cxn ang="3cd4">
                  <a:pos x="hc" y="t"/>
                </a:cxn>
                <a:cxn ang="0">
                  <a:pos x="r" y="vc"/>
                </a:cxn>
                <a:cxn ang="cd4">
                  <a:pos x="hc" y="b"/>
                </a:cxn>
                <a:cxn ang="cd2">
                  <a:pos x="l" y="vc"/>
                </a:cxn>
                <a:cxn ang="f47">
                  <a:pos x="f62" y="f63"/>
                </a:cxn>
                <a:cxn ang="f47">
                  <a:pos x="f64" y="f65"/>
                </a:cxn>
                <a:cxn ang="f47">
                  <a:pos x="f66" y="f67"/>
                </a:cxn>
                <a:cxn ang="f47">
                  <a:pos x="f68" y="f69"/>
                </a:cxn>
                <a:cxn ang="f47">
                  <a:pos x="f70" y="f71"/>
                </a:cxn>
                <a:cxn ang="f47">
                  <a:pos x="f62" y="f63"/>
                </a:cxn>
              </a:cxnLst>
              <a:rect l="f58" t="f61" r="f59" b="f60"/>
              <a:pathLst>
                <a:path w="10" h="21">
                  <a:moveTo>
                    <a:pt x="f6" y="f8"/>
                  </a:moveTo>
                  <a:lnTo>
                    <a:pt x="f9" y="f10"/>
                  </a:lnTo>
                  <a:lnTo>
                    <a:pt x="f11" y="f7"/>
                  </a:lnTo>
                  <a:lnTo>
                    <a:pt x="f12" y="f13"/>
                  </a:lnTo>
                  <a:lnTo>
                    <a:pt x="f5" y="f5"/>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4" name="Freeform 43">
              <a:extLst>
                <a:ext uri="{FF2B5EF4-FFF2-40B4-BE49-F238E27FC236}">
                  <a16:creationId xmlns:a16="http://schemas.microsoft.com/office/drawing/2014/main" id="{DE1708F1-0F4D-40E0-A414-B2CB893BB117}"/>
                </a:ext>
              </a:extLst>
            </p:cNvPr>
            <p:cNvSpPr/>
            <p:nvPr/>
          </p:nvSpPr>
          <p:spPr>
            <a:xfrm>
              <a:off x="6276971" y="3929067"/>
              <a:ext cx="92070" cy="252410"/>
            </a:xfrm>
            <a:custGeom>
              <a:avLst/>
              <a:gdLst>
                <a:gd name="f0" fmla="val 10800000"/>
                <a:gd name="f1" fmla="val 5400000"/>
                <a:gd name="f2" fmla="val 180"/>
                <a:gd name="f3" fmla="val w"/>
                <a:gd name="f4" fmla="val h"/>
                <a:gd name="f5" fmla="val 0"/>
                <a:gd name="f6" fmla="val 175"/>
                <a:gd name="f7" fmla="val 477"/>
                <a:gd name="f8" fmla="val 172"/>
                <a:gd name="f9" fmla="val 58"/>
                <a:gd name="f10" fmla="val 82"/>
                <a:gd name="f11" fmla="val 174"/>
                <a:gd name="f12" fmla="val 107"/>
                <a:gd name="f13" fmla="val 169"/>
                <a:gd name="f14" fmla="val 132"/>
                <a:gd name="f15" fmla="val 163"/>
                <a:gd name="f16" fmla="val 157"/>
                <a:gd name="f17" fmla="val 155"/>
                <a:gd name="f18" fmla="val 204"/>
                <a:gd name="f19" fmla="val 156"/>
                <a:gd name="f20" fmla="val 227"/>
                <a:gd name="f21" fmla="val 165"/>
                <a:gd name="f22" fmla="val 254"/>
                <a:gd name="f23" fmla="val 262"/>
                <a:gd name="f24" fmla="val 271"/>
                <a:gd name="f25" fmla="val 281"/>
                <a:gd name="f26" fmla="val 292"/>
                <a:gd name="f27" fmla="val 162"/>
                <a:gd name="f28" fmla="val 301"/>
                <a:gd name="f29" fmla="val 160"/>
                <a:gd name="f30" fmla="val 309"/>
                <a:gd name="f31" fmla="val 318"/>
                <a:gd name="f32" fmla="val 327"/>
                <a:gd name="f33" fmla="val 147"/>
                <a:gd name="f34" fmla="val 321"/>
                <a:gd name="f35" fmla="val 143"/>
                <a:gd name="f36" fmla="val 314"/>
                <a:gd name="f37" fmla="val 140"/>
                <a:gd name="f38" fmla="val 306"/>
                <a:gd name="f39" fmla="val 138"/>
                <a:gd name="f40" fmla="val 135"/>
                <a:gd name="f41" fmla="val 133"/>
                <a:gd name="f42" fmla="val 287"/>
                <a:gd name="f43" fmla="val 127"/>
                <a:gd name="f44" fmla="val 283"/>
                <a:gd name="f45" fmla="val 119"/>
                <a:gd name="f46" fmla="val 284"/>
                <a:gd name="f47" fmla="val 121"/>
                <a:gd name="f48" fmla="val 125"/>
                <a:gd name="f49" fmla="val 331"/>
                <a:gd name="f50" fmla="val 130"/>
                <a:gd name="f51" fmla="val 356"/>
                <a:gd name="f52" fmla="val 381"/>
                <a:gd name="f53" fmla="val 137"/>
                <a:gd name="f54" fmla="val 405"/>
                <a:gd name="f55" fmla="val 430"/>
                <a:gd name="f56" fmla="val 453"/>
                <a:gd name="f57" fmla="val 112"/>
                <a:gd name="f58" fmla="val 103"/>
                <a:gd name="f59" fmla="val 469"/>
                <a:gd name="f60" fmla="val 94"/>
                <a:gd name="f61" fmla="val 465"/>
                <a:gd name="f62" fmla="val 86"/>
                <a:gd name="f63" fmla="val 460"/>
                <a:gd name="f64" fmla="val 77"/>
                <a:gd name="f65" fmla="val 458"/>
                <a:gd name="f66" fmla="val 68"/>
                <a:gd name="f67" fmla="val 59"/>
                <a:gd name="f68" fmla="val 449"/>
                <a:gd name="f69" fmla="val 50"/>
                <a:gd name="f70" fmla="val 443"/>
                <a:gd name="f71" fmla="val 43"/>
                <a:gd name="f72" fmla="val 438"/>
                <a:gd name="f73" fmla="val 436"/>
                <a:gd name="f74" fmla="val 433"/>
                <a:gd name="f75" fmla="val 64"/>
                <a:gd name="f76" fmla="val 428"/>
                <a:gd name="f77" fmla="val 69"/>
                <a:gd name="f78" fmla="val 424"/>
                <a:gd name="f79" fmla="val 78"/>
                <a:gd name="f80" fmla="val 409"/>
                <a:gd name="f81" fmla="val 84"/>
                <a:gd name="f82" fmla="val 396"/>
                <a:gd name="f83" fmla="val 384"/>
                <a:gd name="f84" fmla="val 374"/>
                <a:gd name="f85" fmla="val 83"/>
                <a:gd name="f86" fmla="val 365"/>
                <a:gd name="f87" fmla="val 81"/>
                <a:gd name="f88" fmla="val 346"/>
                <a:gd name="f89" fmla="val 75"/>
                <a:gd name="f90" fmla="val 337"/>
                <a:gd name="f91" fmla="val 328"/>
                <a:gd name="f92" fmla="val 320"/>
                <a:gd name="f93" fmla="val 80"/>
                <a:gd name="f94" fmla="val 303"/>
                <a:gd name="f95" fmla="val 289"/>
                <a:gd name="f96" fmla="val 276"/>
                <a:gd name="f97" fmla="val 249"/>
                <a:gd name="f98" fmla="val 61"/>
                <a:gd name="f99" fmla="val 236"/>
                <a:gd name="f100" fmla="val 53"/>
                <a:gd name="f101" fmla="val 224"/>
                <a:gd name="f102" fmla="val 46"/>
                <a:gd name="f103" fmla="val 215"/>
                <a:gd name="f104" fmla="val 56"/>
                <a:gd name="f105" fmla="val 214"/>
                <a:gd name="f106" fmla="val 211"/>
                <a:gd name="f107" fmla="val 205"/>
                <a:gd name="f108" fmla="val 199"/>
                <a:gd name="f109" fmla="val 91"/>
                <a:gd name="f110" fmla="val 189"/>
                <a:gd name="f111" fmla="val 99"/>
                <a:gd name="f112" fmla="val 105"/>
                <a:gd name="f113" fmla="val 171"/>
                <a:gd name="f114" fmla="val 111"/>
                <a:gd name="f115" fmla="val 154"/>
                <a:gd name="f116" fmla="val 115"/>
                <a:gd name="f117" fmla="val 145"/>
                <a:gd name="f118" fmla="val 136"/>
                <a:gd name="f119" fmla="val 129"/>
                <a:gd name="f120" fmla="val 120"/>
                <a:gd name="f121" fmla="val 134"/>
                <a:gd name="f122" fmla="val 113"/>
                <a:gd name="f123" fmla="val 104"/>
                <a:gd name="f124" fmla="val 97"/>
                <a:gd name="f125" fmla="val 106"/>
                <a:gd name="f126" fmla="val 96"/>
                <a:gd name="f127" fmla="val 87"/>
                <a:gd name="f128" fmla="val 152"/>
                <a:gd name="f129" fmla="val 164"/>
                <a:gd name="f130" fmla="val 176"/>
                <a:gd name="f131" fmla="val 47"/>
                <a:gd name="f132" fmla="val 179"/>
                <a:gd name="f133" fmla="val 28"/>
                <a:gd name="f134" fmla="val 177"/>
                <a:gd name="f135" fmla="val 18"/>
                <a:gd name="f136" fmla="val 167"/>
                <a:gd name="f137" fmla="val 12"/>
                <a:gd name="f138" fmla="val 6"/>
                <a:gd name="f139" fmla="val 3"/>
                <a:gd name="f140" fmla="val 126"/>
                <a:gd name="f141" fmla="val 8"/>
                <a:gd name="f142" fmla="val 110"/>
                <a:gd name="f143" fmla="val 102"/>
                <a:gd name="f144" fmla="val 88"/>
                <a:gd name="f145" fmla="val 79"/>
                <a:gd name="f146" fmla="val 66"/>
                <a:gd name="f147" fmla="val 55"/>
                <a:gd name="f148" fmla="val 38"/>
                <a:gd name="f149" fmla="val 62"/>
                <a:gd name="f150" fmla="val 19"/>
                <a:gd name="f151" fmla="val 72"/>
                <a:gd name="f152" fmla="val 10"/>
                <a:gd name="f153" fmla="val 116"/>
                <a:gd name="f154" fmla="val 16"/>
                <a:gd name="f155" fmla="val 128"/>
                <a:gd name="f156" fmla="val 25"/>
                <a:gd name="f157" fmla="val 32"/>
                <a:gd name="f158" fmla="val 150"/>
                <a:gd name="f159" fmla="val 41"/>
                <a:gd name="f160" fmla="+- 0 0 -90"/>
                <a:gd name="f161" fmla="*/ f3 1 175"/>
                <a:gd name="f162" fmla="*/ f4 1 477"/>
                <a:gd name="f163" fmla="+- f7 0 f5"/>
                <a:gd name="f164" fmla="+- f6 0 f5"/>
                <a:gd name="f165" fmla="*/ f160 f0 1"/>
                <a:gd name="f166" fmla="*/ f164 1 175"/>
                <a:gd name="f167" fmla="*/ f163 1 477"/>
                <a:gd name="f168" fmla="*/ 175 f164 1"/>
                <a:gd name="f169" fmla="*/ 82 f163 1"/>
                <a:gd name="f170" fmla="*/ 169 f164 1"/>
                <a:gd name="f171" fmla="*/ 132 f163 1"/>
                <a:gd name="f172" fmla="*/ 157 f164 1"/>
                <a:gd name="f173" fmla="*/ 180 f163 1"/>
                <a:gd name="f174" fmla="*/ 156 f164 1"/>
                <a:gd name="f175" fmla="*/ 227 f163 1"/>
                <a:gd name="f176" fmla="*/ 165 f164 1"/>
                <a:gd name="f177" fmla="*/ 262 f163 1"/>
                <a:gd name="f178" fmla="*/ 281 f163 1"/>
                <a:gd name="f179" fmla="*/ 162 f164 1"/>
                <a:gd name="f180" fmla="*/ 301 f163 1"/>
                <a:gd name="f181" fmla="*/ 318 f163 1"/>
                <a:gd name="f182" fmla="*/ 147 f164 1"/>
                <a:gd name="f183" fmla="*/ 321 f163 1"/>
                <a:gd name="f184" fmla="*/ 140 f164 1"/>
                <a:gd name="f185" fmla="*/ 306 f163 1"/>
                <a:gd name="f186" fmla="*/ 135 f164 1"/>
                <a:gd name="f187" fmla="*/ 292 f163 1"/>
                <a:gd name="f188" fmla="*/ 127 f164 1"/>
                <a:gd name="f189" fmla="*/ 283 f163 1"/>
                <a:gd name="f190" fmla="*/ 121 f164 1"/>
                <a:gd name="f191" fmla="*/ 130 f164 1"/>
                <a:gd name="f192" fmla="*/ 356 f163 1"/>
                <a:gd name="f193" fmla="*/ 137 f164 1"/>
                <a:gd name="f194" fmla="*/ 405 f163 1"/>
                <a:gd name="f195" fmla="*/ 453 f163 1"/>
                <a:gd name="f196" fmla="*/ 103 f164 1"/>
                <a:gd name="f197" fmla="*/ 469 f163 1"/>
                <a:gd name="f198" fmla="*/ 86 f164 1"/>
                <a:gd name="f199" fmla="*/ 460 f163 1"/>
                <a:gd name="f200" fmla="*/ 68 f164 1"/>
                <a:gd name="f201" fmla="*/ 50 f164 1"/>
                <a:gd name="f202" fmla="*/ 443 f163 1"/>
                <a:gd name="f203" fmla="*/ 436 f163 1"/>
                <a:gd name="f204" fmla="*/ 64 f164 1"/>
                <a:gd name="f205" fmla="*/ 428 f163 1"/>
                <a:gd name="f206" fmla="*/ 78 f164 1"/>
                <a:gd name="f207" fmla="*/ 409 f163 1"/>
                <a:gd name="f208" fmla="*/ 84 f164 1"/>
                <a:gd name="f209" fmla="*/ 384 f163 1"/>
                <a:gd name="f210" fmla="*/ 83 f164 1"/>
                <a:gd name="f211" fmla="*/ 365 f163 1"/>
                <a:gd name="f212" fmla="*/ 77 f164 1"/>
                <a:gd name="f213" fmla="*/ 346 f163 1"/>
                <a:gd name="f214" fmla="*/ 75 f164 1"/>
                <a:gd name="f215" fmla="*/ 328 f163 1"/>
                <a:gd name="f216" fmla="*/ 80 f164 1"/>
                <a:gd name="f217" fmla="*/ 303 f163 1"/>
                <a:gd name="f218" fmla="*/ 276 f163 1"/>
                <a:gd name="f219" fmla="*/ 249 f163 1"/>
                <a:gd name="f220" fmla="*/ 53 f164 1"/>
                <a:gd name="f221" fmla="*/ 224 f163 1"/>
                <a:gd name="f222" fmla="*/ 56 f164 1"/>
                <a:gd name="f223" fmla="*/ 214 f163 1"/>
                <a:gd name="f224" fmla="*/ 205 f163 1"/>
                <a:gd name="f225" fmla="*/ 91 f164 1"/>
                <a:gd name="f226" fmla="*/ 189 f163 1"/>
                <a:gd name="f227" fmla="*/ 105 f164 1"/>
                <a:gd name="f228" fmla="*/ 171 f163 1"/>
                <a:gd name="f229" fmla="*/ 111 f164 1"/>
                <a:gd name="f230" fmla="*/ 154 f163 1"/>
                <a:gd name="f231" fmla="*/ 119 f164 1"/>
                <a:gd name="f232" fmla="*/ 136 f163 1"/>
                <a:gd name="f233" fmla="*/ 120 f163 1"/>
                <a:gd name="f234" fmla="*/ 134 f164 1"/>
                <a:gd name="f235" fmla="*/ 104 f163 1"/>
                <a:gd name="f236" fmla="*/ 115 f164 1"/>
                <a:gd name="f237" fmla="*/ 105 f163 1"/>
                <a:gd name="f238" fmla="*/ 96 f164 1"/>
                <a:gd name="f239" fmla="*/ 164 f163 1"/>
                <a:gd name="f240" fmla="*/ 47 f164 1"/>
                <a:gd name="f241" fmla="*/ 179 f163 1"/>
                <a:gd name="f242" fmla="*/ 18 f164 1"/>
                <a:gd name="f243" fmla="*/ 167 f163 1"/>
                <a:gd name="f244" fmla="*/ 6 f164 1"/>
                <a:gd name="f245" fmla="*/ 145 f163 1"/>
                <a:gd name="f246" fmla="*/ 3 f164 1"/>
                <a:gd name="f247" fmla="*/ 126 f163 1"/>
                <a:gd name="f248" fmla="*/ 12 f164 1"/>
                <a:gd name="f249" fmla="*/ 110 f163 1"/>
                <a:gd name="f250" fmla="*/ 28 f164 1"/>
                <a:gd name="f251" fmla="*/ 88 f163 1"/>
                <a:gd name="f252" fmla="*/ 43 f164 1"/>
                <a:gd name="f253" fmla="*/ 66 f163 1"/>
                <a:gd name="f254" fmla="*/ 47 f163 1"/>
                <a:gd name="f255" fmla="*/ 62 f164 1"/>
                <a:gd name="f256" fmla="*/ 28 f163 1"/>
                <a:gd name="f257" fmla="*/ 72 f164 1"/>
                <a:gd name="f258" fmla="*/ 8 f163 1"/>
                <a:gd name="f259" fmla="*/ 3 f163 1"/>
                <a:gd name="f260" fmla="*/ 116 f164 1"/>
                <a:gd name="f261" fmla="*/ 16 f163 1"/>
                <a:gd name="f262" fmla="*/ 138 f164 1"/>
                <a:gd name="f263" fmla="*/ 32 f163 1"/>
                <a:gd name="f264" fmla="*/ 160 f164 1"/>
                <a:gd name="f265" fmla="*/ 50 f163 1"/>
                <a:gd name="f266" fmla="*/ f165 1 f2"/>
                <a:gd name="f267" fmla="*/ f168 1 175"/>
                <a:gd name="f268" fmla="*/ f169 1 477"/>
                <a:gd name="f269" fmla="*/ f170 1 175"/>
                <a:gd name="f270" fmla="*/ f171 1 477"/>
                <a:gd name="f271" fmla="*/ f172 1 175"/>
                <a:gd name="f272" fmla="*/ f173 1 477"/>
                <a:gd name="f273" fmla="*/ f174 1 175"/>
                <a:gd name="f274" fmla="*/ f175 1 477"/>
                <a:gd name="f275" fmla="*/ f176 1 175"/>
                <a:gd name="f276" fmla="*/ f177 1 477"/>
                <a:gd name="f277" fmla="*/ f178 1 477"/>
                <a:gd name="f278" fmla="*/ f179 1 175"/>
                <a:gd name="f279" fmla="*/ f180 1 477"/>
                <a:gd name="f280" fmla="*/ f181 1 477"/>
                <a:gd name="f281" fmla="*/ f182 1 175"/>
                <a:gd name="f282" fmla="*/ f183 1 477"/>
                <a:gd name="f283" fmla="*/ f184 1 175"/>
                <a:gd name="f284" fmla="*/ f185 1 477"/>
                <a:gd name="f285" fmla="*/ f186 1 175"/>
                <a:gd name="f286" fmla="*/ f187 1 477"/>
                <a:gd name="f287" fmla="*/ f188 1 175"/>
                <a:gd name="f288" fmla="*/ f189 1 477"/>
                <a:gd name="f289" fmla="*/ f190 1 175"/>
                <a:gd name="f290" fmla="*/ f191 1 175"/>
                <a:gd name="f291" fmla="*/ f192 1 477"/>
                <a:gd name="f292" fmla="*/ f193 1 175"/>
                <a:gd name="f293" fmla="*/ f194 1 477"/>
                <a:gd name="f294" fmla="*/ f195 1 477"/>
                <a:gd name="f295" fmla="*/ f196 1 175"/>
                <a:gd name="f296" fmla="*/ f197 1 477"/>
                <a:gd name="f297" fmla="*/ f198 1 175"/>
                <a:gd name="f298" fmla="*/ f199 1 477"/>
                <a:gd name="f299" fmla="*/ f200 1 175"/>
                <a:gd name="f300" fmla="*/ f201 1 175"/>
                <a:gd name="f301" fmla="*/ f202 1 477"/>
                <a:gd name="f302" fmla="*/ f203 1 477"/>
                <a:gd name="f303" fmla="*/ f204 1 175"/>
                <a:gd name="f304" fmla="*/ f205 1 477"/>
                <a:gd name="f305" fmla="*/ f206 1 175"/>
                <a:gd name="f306" fmla="*/ f207 1 477"/>
                <a:gd name="f307" fmla="*/ f208 1 175"/>
                <a:gd name="f308" fmla="*/ f209 1 477"/>
                <a:gd name="f309" fmla="*/ f210 1 175"/>
                <a:gd name="f310" fmla="*/ f211 1 477"/>
                <a:gd name="f311" fmla="*/ f212 1 175"/>
                <a:gd name="f312" fmla="*/ f213 1 477"/>
                <a:gd name="f313" fmla="*/ f214 1 175"/>
                <a:gd name="f314" fmla="*/ f215 1 477"/>
                <a:gd name="f315" fmla="*/ f216 1 175"/>
                <a:gd name="f316" fmla="*/ f217 1 477"/>
                <a:gd name="f317" fmla="*/ f218 1 477"/>
                <a:gd name="f318" fmla="*/ f219 1 477"/>
                <a:gd name="f319" fmla="*/ f220 1 175"/>
                <a:gd name="f320" fmla="*/ f221 1 477"/>
                <a:gd name="f321" fmla="*/ f222 1 175"/>
                <a:gd name="f322" fmla="*/ f223 1 477"/>
                <a:gd name="f323" fmla="*/ f224 1 477"/>
                <a:gd name="f324" fmla="*/ f225 1 175"/>
                <a:gd name="f325" fmla="*/ f226 1 477"/>
                <a:gd name="f326" fmla="*/ f227 1 175"/>
                <a:gd name="f327" fmla="*/ f228 1 477"/>
                <a:gd name="f328" fmla="*/ f229 1 175"/>
                <a:gd name="f329" fmla="*/ f230 1 477"/>
                <a:gd name="f330" fmla="*/ f231 1 175"/>
                <a:gd name="f331" fmla="*/ f232 1 477"/>
                <a:gd name="f332" fmla="*/ f233 1 477"/>
                <a:gd name="f333" fmla="*/ f234 1 175"/>
                <a:gd name="f334" fmla="*/ f235 1 477"/>
                <a:gd name="f335" fmla="*/ f236 1 175"/>
                <a:gd name="f336" fmla="*/ f237 1 477"/>
                <a:gd name="f337" fmla="*/ f238 1 175"/>
                <a:gd name="f338" fmla="*/ f239 1 477"/>
                <a:gd name="f339" fmla="*/ f240 1 175"/>
                <a:gd name="f340" fmla="*/ f241 1 477"/>
                <a:gd name="f341" fmla="*/ f242 1 175"/>
                <a:gd name="f342" fmla="*/ f243 1 477"/>
                <a:gd name="f343" fmla="*/ f244 1 175"/>
                <a:gd name="f344" fmla="*/ f245 1 477"/>
                <a:gd name="f345" fmla="*/ f246 1 175"/>
                <a:gd name="f346" fmla="*/ f247 1 477"/>
                <a:gd name="f347" fmla="*/ f248 1 175"/>
                <a:gd name="f348" fmla="*/ f249 1 477"/>
                <a:gd name="f349" fmla="*/ f250 1 175"/>
                <a:gd name="f350" fmla="*/ f251 1 477"/>
                <a:gd name="f351" fmla="*/ f252 1 175"/>
                <a:gd name="f352" fmla="*/ f253 1 477"/>
                <a:gd name="f353" fmla="*/ f254 1 477"/>
                <a:gd name="f354" fmla="*/ f255 1 175"/>
                <a:gd name="f355" fmla="*/ f256 1 477"/>
                <a:gd name="f356" fmla="*/ f257 1 175"/>
                <a:gd name="f357" fmla="*/ f258 1 477"/>
                <a:gd name="f358" fmla="*/ f259 1 477"/>
                <a:gd name="f359" fmla="*/ f260 1 175"/>
                <a:gd name="f360" fmla="*/ f261 1 477"/>
                <a:gd name="f361" fmla="*/ f262 1 175"/>
                <a:gd name="f362" fmla="*/ f263 1 477"/>
                <a:gd name="f363" fmla="*/ f264 1 175"/>
                <a:gd name="f364" fmla="*/ f265 1 477"/>
                <a:gd name="f365" fmla="*/ 0 1 f166"/>
                <a:gd name="f366" fmla="*/ f6 1 f166"/>
                <a:gd name="f367" fmla="*/ 0 1 f167"/>
                <a:gd name="f368" fmla="*/ f7 1 f167"/>
                <a:gd name="f369" fmla="+- f266 0 f1"/>
                <a:gd name="f370" fmla="*/ f267 1 f166"/>
                <a:gd name="f371" fmla="*/ f268 1 f167"/>
                <a:gd name="f372" fmla="*/ f269 1 f166"/>
                <a:gd name="f373" fmla="*/ f270 1 f167"/>
                <a:gd name="f374" fmla="*/ f271 1 f166"/>
                <a:gd name="f375" fmla="*/ f272 1 f167"/>
                <a:gd name="f376" fmla="*/ f273 1 f166"/>
                <a:gd name="f377" fmla="*/ f274 1 f167"/>
                <a:gd name="f378" fmla="*/ f275 1 f166"/>
                <a:gd name="f379" fmla="*/ f276 1 f167"/>
                <a:gd name="f380" fmla="*/ f277 1 f167"/>
                <a:gd name="f381" fmla="*/ f278 1 f166"/>
                <a:gd name="f382" fmla="*/ f279 1 f167"/>
                <a:gd name="f383" fmla="*/ f280 1 f167"/>
                <a:gd name="f384" fmla="*/ f281 1 f166"/>
                <a:gd name="f385" fmla="*/ f282 1 f167"/>
                <a:gd name="f386" fmla="*/ f283 1 f166"/>
                <a:gd name="f387" fmla="*/ f284 1 f167"/>
                <a:gd name="f388" fmla="*/ f285 1 f166"/>
                <a:gd name="f389" fmla="*/ f286 1 f167"/>
                <a:gd name="f390" fmla="*/ f287 1 f166"/>
                <a:gd name="f391" fmla="*/ f288 1 f167"/>
                <a:gd name="f392" fmla="*/ f289 1 f166"/>
                <a:gd name="f393" fmla="*/ f290 1 f166"/>
                <a:gd name="f394" fmla="*/ f291 1 f167"/>
                <a:gd name="f395" fmla="*/ f292 1 f166"/>
                <a:gd name="f396" fmla="*/ f293 1 f167"/>
                <a:gd name="f397" fmla="*/ f294 1 f167"/>
                <a:gd name="f398" fmla="*/ f295 1 f166"/>
                <a:gd name="f399" fmla="*/ f296 1 f167"/>
                <a:gd name="f400" fmla="*/ f297 1 f166"/>
                <a:gd name="f401" fmla="*/ f298 1 f167"/>
                <a:gd name="f402" fmla="*/ f299 1 f166"/>
                <a:gd name="f403" fmla="*/ f300 1 f166"/>
                <a:gd name="f404" fmla="*/ f301 1 f167"/>
                <a:gd name="f405" fmla="*/ f302 1 f167"/>
                <a:gd name="f406" fmla="*/ f303 1 f166"/>
                <a:gd name="f407" fmla="*/ f304 1 f167"/>
                <a:gd name="f408" fmla="*/ f305 1 f166"/>
                <a:gd name="f409" fmla="*/ f306 1 f167"/>
                <a:gd name="f410" fmla="*/ f307 1 f166"/>
                <a:gd name="f411" fmla="*/ f308 1 f167"/>
                <a:gd name="f412" fmla="*/ f309 1 f166"/>
                <a:gd name="f413" fmla="*/ f310 1 f167"/>
                <a:gd name="f414" fmla="*/ f311 1 f166"/>
                <a:gd name="f415" fmla="*/ f312 1 f167"/>
                <a:gd name="f416" fmla="*/ f313 1 f166"/>
                <a:gd name="f417" fmla="*/ f314 1 f167"/>
                <a:gd name="f418" fmla="*/ f315 1 f166"/>
                <a:gd name="f419" fmla="*/ f316 1 f167"/>
                <a:gd name="f420" fmla="*/ f317 1 f167"/>
                <a:gd name="f421" fmla="*/ f318 1 f167"/>
                <a:gd name="f422" fmla="*/ f319 1 f166"/>
                <a:gd name="f423" fmla="*/ f320 1 f167"/>
                <a:gd name="f424" fmla="*/ f321 1 f166"/>
                <a:gd name="f425" fmla="*/ f322 1 f167"/>
                <a:gd name="f426" fmla="*/ f323 1 f167"/>
                <a:gd name="f427" fmla="*/ f324 1 f166"/>
                <a:gd name="f428" fmla="*/ f325 1 f167"/>
                <a:gd name="f429" fmla="*/ f326 1 f166"/>
                <a:gd name="f430" fmla="*/ f327 1 f167"/>
                <a:gd name="f431" fmla="*/ f328 1 f166"/>
                <a:gd name="f432" fmla="*/ f329 1 f167"/>
                <a:gd name="f433" fmla="*/ f330 1 f166"/>
                <a:gd name="f434" fmla="*/ f331 1 f167"/>
                <a:gd name="f435" fmla="*/ f332 1 f167"/>
                <a:gd name="f436" fmla="*/ f333 1 f166"/>
                <a:gd name="f437" fmla="*/ f334 1 f167"/>
                <a:gd name="f438" fmla="*/ f335 1 f166"/>
                <a:gd name="f439" fmla="*/ f336 1 f167"/>
                <a:gd name="f440" fmla="*/ f337 1 f166"/>
                <a:gd name="f441" fmla="*/ f338 1 f167"/>
                <a:gd name="f442" fmla="*/ f339 1 f166"/>
                <a:gd name="f443" fmla="*/ f340 1 f167"/>
                <a:gd name="f444" fmla="*/ f341 1 f166"/>
                <a:gd name="f445" fmla="*/ f342 1 f167"/>
                <a:gd name="f446" fmla="*/ f343 1 f166"/>
                <a:gd name="f447" fmla="*/ f344 1 f167"/>
                <a:gd name="f448" fmla="*/ f345 1 f166"/>
                <a:gd name="f449" fmla="*/ f346 1 f167"/>
                <a:gd name="f450" fmla="*/ f347 1 f166"/>
                <a:gd name="f451" fmla="*/ f348 1 f167"/>
                <a:gd name="f452" fmla="*/ f349 1 f166"/>
                <a:gd name="f453" fmla="*/ f350 1 f167"/>
                <a:gd name="f454" fmla="*/ f351 1 f166"/>
                <a:gd name="f455" fmla="*/ f352 1 f167"/>
                <a:gd name="f456" fmla="*/ f353 1 f167"/>
                <a:gd name="f457" fmla="*/ f354 1 f166"/>
                <a:gd name="f458" fmla="*/ f355 1 f167"/>
                <a:gd name="f459" fmla="*/ f356 1 f166"/>
                <a:gd name="f460" fmla="*/ f357 1 f167"/>
                <a:gd name="f461" fmla="*/ f358 1 f167"/>
                <a:gd name="f462" fmla="*/ f359 1 f166"/>
                <a:gd name="f463" fmla="*/ f360 1 f167"/>
                <a:gd name="f464" fmla="*/ f361 1 f166"/>
                <a:gd name="f465" fmla="*/ f362 1 f167"/>
                <a:gd name="f466" fmla="*/ f363 1 f166"/>
                <a:gd name="f467" fmla="*/ f364 1 f167"/>
                <a:gd name="f468" fmla="*/ f365 f161 1"/>
                <a:gd name="f469" fmla="*/ f366 f161 1"/>
                <a:gd name="f470" fmla="*/ f368 f162 1"/>
                <a:gd name="f471" fmla="*/ f367 f162 1"/>
                <a:gd name="f472" fmla="*/ f370 f161 1"/>
                <a:gd name="f473" fmla="*/ f371 f162 1"/>
                <a:gd name="f474" fmla="*/ f372 f161 1"/>
                <a:gd name="f475" fmla="*/ f373 f162 1"/>
                <a:gd name="f476" fmla="*/ f374 f161 1"/>
                <a:gd name="f477" fmla="*/ f375 f162 1"/>
                <a:gd name="f478" fmla="*/ f376 f161 1"/>
                <a:gd name="f479" fmla="*/ f377 f162 1"/>
                <a:gd name="f480" fmla="*/ f378 f161 1"/>
                <a:gd name="f481" fmla="*/ f379 f162 1"/>
                <a:gd name="f482" fmla="*/ f380 f162 1"/>
                <a:gd name="f483" fmla="*/ f381 f161 1"/>
                <a:gd name="f484" fmla="*/ f382 f162 1"/>
                <a:gd name="f485" fmla="*/ f383 f162 1"/>
                <a:gd name="f486" fmla="*/ f384 f161 1"/>
                <a:gd name="f487" fmla="*/ f385 f162 1"/>
                <a:gd name="f488" fmla="*/ f386 f161 1"/>
                <a:gd name="f489" fmla="*/ f387 f162 1"/>
                <a:gd name="f490" fmla="*/ f388 f161 1"/>
                <a:gd name="f491" fmla="*/ f389 f162 1"/>
                <a:gd name="f492" fmla="*/ f390 f161 1"/>
                <a:gd name="f493" fmla="*/ f391 f162 1"/>
                <a:gd name="f494" fmla="*/ f392 f161 1"/>
                <a:gd name="f495" fmla="*/ f393 f161 1"/>
                <a:gd name="f496" fmla="*/ f394 f162 1"/>
                <a:gd name="f497" fmla="*/ f395 f161 1"/>
                <a:gd name="f498" fmla="*/ f396 f162 1"/>
                <a:gd name="f499" fmla="*/ f397 f162 1"/>
                <a:gd name="f500" fmla="*/ f398 f161 1"/>
                <a:gd name="f501" fmla="*/ f399 f162 1"/>
                <a:gd name="f502" fmla="*/ f400 f161 1"/>
                <a:gd name="f503" fmla="*/ f401 f162 1"/>
                <a:gd name="f504" fmla="*/ f402 f161 1"/>
                <a:gd name="f505" fmla="*/ f403 f161 1"/>
                <a:gd name="f506" fmla="*/ f404 f162 1"/>
                <a:gd name="f507" fmla="*/ f405 f162 1"/>
                <a:gd name="f508" fmla="*/ f406 f161 1"/>
                <a:gd name="f509" fmla="*/ f407 f162 1"/>
                <a:gd name="f510" fmla="*/ f408 f161 1"/>
                <a:gd name="f511" fmla="*/ f409 f162 1"/>
                <a:gd name="f512" fmla="*/ f410 f161 1"/>
                <a:gd name="f513" fmla="*/ f411 f162 1"/>
                <a:gd name="f514" fmla="*/ f412 f161 1"/>
                <a:gd name="f515" fmla="*/ f413 f162 1"/>
                <a:gd name="f516" fmla="*/ f414 f161 1"/>
                <a:gd name="f517" fmla="*/ f415 f162 1"/>
                <a:gd name="f518" fmla="*/ f416 f161 1"/>
                <a:gd name="f519" fmla="*/ f417 f162 1"/>
                <a:gd name="f520" fmla="*/ f418 f161 1"/>
                <a:gd name="f521" fmla="*/ f419 f162 1"/>
                <a:gd name="f522" fmla="*/ f420 f162 1"/>
                <a:gd name="f523" fmla="*/ f421 f162 1"/>
                <a:gd name="f524" fmla="*/ f422 f161 1"/>
                <a:gd name="f525" fmla="*/ f423 f162 1"/>
                <a:gd name="f526" fmla="*/ f424 f161 1"/>
                <a:gd name="f527" fmla="*/ f425 f162 1"/>
                <a:gd name="f528" fmla="*/ f426 f162 1"/>
                <a:gd name="f529" fmla="*/ f427 f161 1"/>
                <a:gd name="f530" fmla="*/ f428 f162 1"/>
                <a:gd name="f531" fmla="*/ f429 f161 1"/>
                <a:gd name="f532" fmla="*/ f430 f162 1"/>
                <a:gd name="f533" fmla="*/ f431 f161 1"/>
                <a:gd name="f534" fmla="*/ f432 f162 1"/>
                <a:gd name="f535" fmla="*/ f433 f161 1"/>
                <a:gd name="f536" fmla="*/ f434 f162 1"/>
                <a:gd name="f537" fmla="*/ f435 f162 1"/>
                <a:gd name="f538" fmla="*/ f436 f161 1"/>
                <a:gd name="f539" fmla="*/ f437 f162 1"/>
                <a:gd name="f540" fmla="*/ f438 f161 1"/>
                <a:gd name="f541" fmla="*/ f439 f162 1"/>
                <a:gd name="f542" fmla="*/ f440 f161 1"/>
                <a:gd name="f543" fmla="*/ f441 f162 1"/>
                <a:gd name="f544" fmla="*/ f442 f161 1"/>
                <a:gd name="f545" fmla="*/ f443 f162 1"/>
                <a:gd name="f546" fmla="*/ f444 f161 1"/>
                <a:gd name="f547" fmla="*/ f445 f162 1"/>
                <a:gd name="f548" fmla="*/ f446 f161 1"/>
                <a:gd name="f549" fmla="*/ f447 f162 1"/>
                <a:gd name="f550" fmla="*/ f448 f161 1"/>
                <a:gd name="f551" fmla="*/ f449 f162 1"/>
                <a:gd name="f552" fmla="*/ f450 f161 1"/>
                <a:gd name="f553" fmla="*/ f451 f162 1"/>
                <a:gd name="f554" fmla="*/ f452 f161 1"/>
                <a:gd name="f555" fmla="*/ f453 f162 1"/>
                <a:gd name="f556" fmla="*/ f454 f161 1"/>
                <a:gd name="f557" fmla="*/ f455 f162 1"/>
                <a:gd name="f558" fmla="*/ f456 f162 1"/>
                <a:gd name="f559" fmla="*/ f457 f161 1"/>
                <a:gd name="f560" fmla="*/ f458 f162 1"/>
                <a:gd name="f561" fmla="*/ f459 f161 1"/>
                <a:gd name="f562" fmla="*/ f460 f162 1"/>
                <a:gd name="f563" fmla="*/ f461 f162 1"/>
                <a:gd name="f564" fmla="*/ f462 f161 1"/>
                <a:gd name="f565" fmla="*/ f463 f162 1"/>
                <a:gd name="f566" fmla="*/ f464 f161 1"/>
                <a:gd name="f567" fmla="*/ f465 f162 1"/>
                <a:gd name="f568" fmla="*/ f466 f161 1"/>
                <a:gd name="f569" fmla="*/ f467 f162 1"/>
              </a:gdLst>
              <a:ahLst/>
              <a:cxnLst>
                <a:cxn ang="3cd4">
                  <a:pos x="hc" y="t"/>
                </a:cxn>
                <a:cxn ang="0">
                  <a:pos x="r" y="vc"/>
                </a:cxn>
                <a:cxn ang="cd4">
                  <a:pos x="hc" y="b"/>
                </a:cxn>
                <a:cxn ang="cd2">
                  <a:pos x="l" y="vc"/>
                </a:cxn>
                <a:cxn ang="f369">
                  <a:pos x="f472" y="f473"/>
                </a:cxn>
                <a:cxn ang="f369">
                  <a:pos x="f474" y="f475"/>
                </a:cxn>
                <a:cxn ang="f369">
                  <a:pos x="f476" y="f477"/>
                </a:cxn>
                <a:cxn ang="f369">
                  <a:pos x="f478" y="f479"/>
                </a:cxn>
                <a:cxn ang="f369">
                  <a:pos x="f480" y="f481"/>
                </a:cxn>
                <a:cxn ang="f369">
                  <a:pos x="f480" y="f482"/>
                </a:cxn>
                <a:cxn ang="f369">
                  <a:pos x="f483" y="f484"/>
                </a:cxn>
                <a:cxn ang="f369">
                  <a:pos x="f476" y="f485"/>
                </a:cxn>
                <a:cxn ang="f369">
                  <a:pos x="f486" y="f487"/>
                </a:cxn>
                <a:cxn ang="f369">
                  <a:pos x="f488" y="f489"/>
                </a:cxn>
                <a:cxn ang="f369">
                  <a:pos x="f490" y="f491"/>
                </a:cxn>
                <a:cxn ang="f369">
                  <a:pos x="f492" y="f493"/>
                </a:cxn>
                <a:cxn ang="f369">
                  <a:pos x="f494" y="f489"/>
                </a:cxn>
                <a:cxn ang="f369">
                  <a:pos x="f495" y="f496"/>
                </a:cxn>
                <a:cxn ang="f369">
                  <a:pos x="f497" y="f498"/>
                </a:cxn>
                <a:cxn ang="f369">
                  <a:pos x="f492" y="f499"/>
                </a:cxn>
                <a:cxn ang="f369">
                  <a:pos x="f500" y="f501"/>
                </a:cxn>
                <a:cxn ang="f369">
                  <a:pos x="f502" y="f503"/>
                </a:cxn>
                <a:cxn ang="f369">
                  <a:pos x="f504" y="f499"/>
                </a:cxn>
                <a:cxn ang="f369">
                  <a:pos x="f505" y="f506"/>
                </a:cxn>
                <a:cxn ang="f369">
                  <a:pos x="f505" y="f507"/>
                </a:cxn>
                <a:cxn ang="f369">
                  <a:pos x="f508" y="f509"/>
                </a:cxn>
                <a:cxn ang="f369">
                  <a:pos x="f510" y="f511"/>
                </a:cxn>
                <a:cxn ang="f369">
                  <a:pos x="f512" y="f513"/>
                </a:cxn>
                <a:cxn ang="f369">
                  <a:pos x="f514" y="f515"/>
                </a:cxn>
                <a:cxn ang="f369">
                  <a:pos x="f516" y="f517"/>
                </a:cxn>
                <a:cxn ang="f369">
                  <a:pos x="f518" y="f519"/>
                </a:cxn>
                <a:cxn ang="f369">
                  <a:pos x="f520" y="f521"/>
                </a:cxn>
                <a:cxn ang="f369">
                  <a:pos x="f510" y="f522"/>
                </a:cxn>
                <a:cxn ang="f369">
                  <a:pos x="f504" y="f523"/>
                </a:cxn>
                <a:cxn ang="f369">
                  <a:pos x="f524" y="f525"/>
                </a:cxn>
                <a:cxn ang="f369">
                  <a:pos x="f526" y="f527"/>
                </a:cxn>
                <a:cxn ang="f369">
                  <a:pos x="f516" y="f528"/>
                </a:cxn>
                <a:cxn ang="f369">
                  <a:pos x="f529" y="f530"/>
                </a:cxn>
                <a:cxn ang="f369">
                  <a:pos x="f531" y="f532"/>
                </a:cxn>
                <a:cxn ang="f369">
                  <a:pos x="f533" y="f534"/>
                </a:cxn>
                <a:cxn ang="f369">
                  <a:pos x="f535" y="f536"/>
                </a:cxn>
                <a:cxn ang="f369">
                  <a:pos x="f495" y="f537"/>
                </a:cxn>
                <a:cxn ang="f369">
                  <a:pos x="f538" y="f539"/>
                </a:cxn>
                <a:cxn ang="f369">
                  <a:pos x="f540" y="f541"/>
                </a:cxn>
                <a:cxn ang="f369">
                  <a:pos x="f542" y="f536"/>
                </a:cxn>
                <a:cxn ang="f369">
                  <a:pos x="f518" y="f543"/>
                </a:cxn>
                <a:cxn ang="f369">
                  <a:pos x="f544" y="f545"/>
                </a:cxn>
                <a:cxn ang="f369">
                  <a:pos x="f546" y="f547"/>
                </a:cxn>
                <a:cxn ang="f369">
                  <a:pos x="f548" y="f549"/>
                </a:cxn>
                <a:cxn ang="f369">
                  <a:pos x="f550" y="f551"/>
                </a:cxn>
                <a:cxn ang="f369">
                  <a:pos x="f552" y="f553"/>
                </a:cxn>
                <a:cxn ang="f369">
                  <a:pos x="f554" y="f555"/>
                </a:cxn>
                <a:cxn ang="f369">
                  <a:pos x="f556" y="f557"/>
                </a:cxn>
                <a:cxn ang="f369">
                  <a:pos x="f505" y="f558"/>
                </a:cxn>
                <a:cxn ang="f369">
                  <a:pos x="f559" y="f560"/>
                </a:cxn>
                <a:cxn ang="f369">
                  <a:pos x="f561" y="f562"/>
                </a:cxn>
                <a:cxn ang="f369">
                  <a:pos x="f529" y="f563"/>
                </a:cxn>
                <a:cxn ang="f369">
                  <a:pos x="f564" y="f565"/>
                </a:cxn>
                <a:cxn ang="f369">
                  <a:pos x="f566" y="f567"/>
                </a:cxn>
                <a:cxn ang="f369">
                  <a:pos x="f568" y="f569"/>
                </a:cxn>
              </a:cxnLst>
              <a:rect l="f468" t="f471" r="f469" b="f470"/>
              <a:pathLst>
                <a:path w="175" h="477">
                  <a:moveTo>
                    <a:pt x="f8" y="f9"/>
                  </a:moveTo>
                  <a:lnTo>
                    <a:pt x="f6" y="f10"/>
                  </a:lnTo>
                  <a:lnTo>
                    <a:pt x="f11" y="f12"/>
                  </a:lnTo>
                  <a:lnTo>
                    <a:pt x="f13" y="f14"/>
                  </a:lnTo>
                  <a:lnTo>
                    <a:pt x="f15" y="f16"/>
                  </a:lnTo>
                  <a:lnTo>
                    <a:pt x="f16" y="f2"/>
                  </a:lnTo>
                  <a:lnTo>
                    <a:pt x="f17" y="f18"/>
                  </a:lnTo>
                  <a:lnTo>
                    <a:pt x="f19" y="f20"/>
                  </a:lnTo>
                  <a:lnTo>
                    <a:pt x="f21" y="f22"/>
                  </a:lnTo>
                  <a:lnTo>
                    <a:pt x="f21" y="f23"/>
                  </a:lnTo>
                  <a:lnTo>
                    <a:pt x="f21" y="f24"/>
                  </a:lnTo>
                  <a:lnTo>
                    <a:pt x="f21" y="f25"/>
                  </a:lnTo>
                  <a:lnTo>
                    <a:pt x="f21" y="f26"/>
                  </a:lnTo>
                  <a:lnTo>
                    <a:pt x="f27" y="f28"/>
                  </a:lnTo>
                  <a:lnTo>
                    <a:pt x="f29" y="f30"/>
                  </a:lnTo>
                  <a:lnTo>
                    <a:pt x="f16" y="f31"/>
                  </a:lnTo>
                  <a:lnTo>
                    <a:pt x="f17" y="f32"/>
                  </a:lnTo>
                  <a:lnTo>
                    <a:pt x="f33" y="f34"/>
                  </a:lnTo>
                  <a:lnTo>
                    <a:pt x="f35" y="f36"/>
                  </a:lnTo>
                  <a:lnTo>
                    <a:pt x="f37" y="f38"/>
                  </a:lnTo>
                  <a:lnTo>
                    <a:pt x="f39" y="f28"/>
                  </a:lnTo>
                  <a:lnTo>
                    <a:pt x="f40" y="f26"/>
                  </a:lnTo>
                  <a:lnTo>
                    <a:pt x="f41" y="f42"/>
                  </a:lnTo>
                  <a:lnTo>
                    <a:pt x="f43" y="f44"/>
                  </a:lnTo>
                  <a:lnTo>
                    <a:pt x="f45" y="f46"/>
                  </a:lnTo>
                  <a:lnTo>
                    <a:pt x="f47" y="f38"/>
                  </a:lnTo>
                  <a:lnTo>
                    <a:pt x="f48" y="f49"/>
                  </a:lnTo>
                  <a:lnTo>
                    <a:pt x="f50" y="f51"/>
                  </a:lnTo>
                  <a:lnTo>
                    <a:pt x="f40" y="f52"/>
                  </a:lnTo>
                  <a:lnTo>
                    <a:pt x="f53" y="f54"/>
                  </a:lnTo>
                  <a:lnTo>
                    <a:pt x="f40" y="f55"/>
                  </a:lnTo>
                  <a:lnTo>
                    <a:pt x="f43" y="f56"/>
                  </a:lnTo>
                  <a:lnTo>
                    <a:pt x="f57" y="f7"/>
                  </a:lnTo>
                  <a:lnTo>
                    <a:pt x="f58" y="f59"/>
                  </a:lnTo>
                  <a:lnTo>
                    <a:pt x="f60" y="f61"/>
                  </a:lnTo>
                  <a:lnTo>
                    <a:pt x="f62" y="f63"/>
                  </a:lnTo>
                  <a:lnTo>
                    <a:pt x="f64" y="f65"/>
                  </a:lnTo>
                  <a:lnTo>
                    <a:pt x="f66" y="f56"/>
                  </a:lnTo>
                  <a:lnTo>
                    <a:pt x="f67" y="f68"/>
                  </a:lnTo>
                  <a:lnTo>
                    <a:pt x="f69" y="f70"/>
                  </a:lnTo>
                  <a:lnTo>
                    <a:pt x="f71" y="f72"/>
                  </a:lnTo>
                  <a:lnTo>
                    <a:pt x="f69" y="f73"/>
                  </a:lnTo>
                  <a:lnTo>
                    <a:pt x="f9" y="f74"/>
                  </a:lnTo>
                  <a:lnTo>
                    <a:pt x="f75" y="f76"/>
                  </a:lnTo>
                  <a:lnTo>
                    <a:pt x="f77" y="f78"/>
                  </a:lnTo>
                  <a:lnTo>
                    <a:pt x="f79" y="f80"/>
                  </a:lnTo>
                  <a:lnTo>
                    <a:pt x="f81" y="f82"/>
                  </a:lnTo>
                  <a:lnTo>
                    <a:pt x="f81" y="f83"/>
                  </a:lnTo>
                  <a:lnTo>
                    <a:pt x="f81" y="f84"/>
                  </a:lnTo>
                  <a:lnTo>
                    <a:pt x="f85" y="f86"/>
                  </a:lnTo>
                  <a:lnTo>
                    <a:pt x="f87" y="f51"/>
                  </a:lnTo>
                  <a:lnTo>
                    <a:pt x="f64" y="f88"/>
                  </a:lnTo>
                  <a:lnTo>
                    <a:pt x="f89" y="f90"/>
                  </a:lnTo>
                  <a:lnTo>
                    <a:pt x="f89" y="f91"/>
                  </a:lnTo>
                  <a:lnTo>
                    <a:pt x="f79" y="f92"/>
                  </a:lnTo>
                  <a:lnTo>
                    <a:pt x="f93" y="f94"/>
                  </a:lnTo>
                  <a:lnTo>
                    <a:pt x="f87" y="f95"/>
                  </a:lnTo>
                  <a:lnTo>
                    <a:pt x="f79" y="f96"/>
                  </a:lnTo>
                  <a:lnTo>
                    <a:pt x="f89" y="f23"/>
                  </a:lnTo>
                  <a:lnTo>
                    <a:pt x="f66" y="f97"/>
                  </a:lnTo>
                  <a:lnTo>
                    <a:pt x="f98" y="f99"/>
                  </a:lnTo>
                  <a:lnTo>
                    <a:pt x="f100" y="f101"/>
                  </a:lnTo>
                  <a:lnTo>
                    <a:pt x="f102" y="f103"/>
                  </a:lnTo>
                  <a:lnTo>
                    <a:pt x="f104" y="f105"/>
                  </a:lnTo>
                  <a:lnTo>
                    <a:pt x="f66" y="f106"/>
                  </a:lnTo>
                  <a:lnTo>
                    <a:pt x="f64" y="f107"/>
                  </a:lnTo>
                  <a:lnTo>
                    <a:pt x="f62" y="f108"/>
                  </a:lnTo>
                  <a:lnTo>
                    <a:pt x="f109" y="f110"/>
                  </a:lnTo>
                  <a:lnTo>
                    <a:pt x="f111" y="f2"/>
                  </a:lnTo>
                  <a:lnTo>
                    <a:pt x="f112" y="f113"/>
                  </a:lnTo>
                  <a:lnTo>
                    <a:pt x="f57" y="f15"/>
                  </a:lnTo>
                  <a:lnTo>
                    <a:pt x="f114" y="f115"/>
                  </a:lnTo>
                  <a:lnTo>
                    <a:pt x="f116" y="f117"/>
                  </a:lnTo>
                  <a:lnTo>
                    <a:pt x="f45" y="f118"/>
                  </a:lnTo>
                  <a:lnTo>
                    <a:pt x="f43" y="f119"/>
                  </a:lnTo>
                  <a:lnTo>
                    <a:pt x="f50" y="f120"/>
                  </a:lnTo>
                  <a:lnTo>
                    <a:pt x="f121" y="f122"/>
                  </a:lnTo>
                  <a:lnTo>
                    <a:pt x="f121" y="f123"/>
                  </a:lnTo>
                  <a:lnTo>
                    <a:pt x="f50" y="f124"/>
                  </a:lnTo>
                  <a:lnTo>
                    <a:pt x="f116" y="f112"/>
                  </a:lnTo>
                  <a:lnTo>
                    <a:pt x="f125" y="f120"/>
                  </a:lnTo>
                  <a:lnTo>
                    <a:pt x="f126" y="f118"/>
                  </a:lnTo>
                  <a:lnTo>
                    <a:pt x="f127" y="f128"/>
                  </a:lnTo>
                  <a:lnTo>
                    <a:pt x="f89" y="f129"/>
                  </a:lnTo>
                  <a:lnTo>
                    <a:pt x="f75" y="f130"/>
                  </a:lnTo>
                  <a:lnTo>
                    <a:pt x="f131" y="f132"/>
                  </a:lnTo>
                  <a:lnTo>
                    <a:pt x="f133" y="f134"/>
                  </a:lnTo>
                  <a:lnTo>
                    <a:pt x="f135" y="f136"/>
                  </a:lnTo>
                  <a:lnTo>
                    <a:pt x="f137" y="f16"/>
                  </a:lnTo>
                  <a:lnTo>
                    <a:pt x="f138" y="f117"/>
                  </a:lnTo>
                  <a:lnTo>
                    <a:pt x="f5" y="f40"/>
                  </a:lnTo>
                  <a:lnTo>
                    <a:pt x="f139" y="f140"/>
                  </a:lnTo>
                  <a:lnTo>
                    <a:pt x="f141" y="f45"/>
                  </a:lnTo>
                  <a:lnTo>
                    <a:pt x="f137" y="f142"/>
                  </a:lnTo>
                  <a:lnTo>
                    <a:pt x="f135" y="f143"/>
                  </a:lnTo>
                  <a:lnTo>
                    <a:pt x="f133" y="f144"/>
                  </a:lnTo>
                  <a:lnTo>
                    <a:pt x="f71" y="f145"/>
                  </a:lnTo>
                  <a:lnTo>
                    <a:pt x="f71" y="f146"/>
                  </a:lnTo>
                  <a:lnTo>
                    <a:pt x="f102" y="f147"/>
                  </a:lnTo>
                  <a:lnTo>
                    <a:pt x="f69" y="f131"/>
                  </a:lnTo>
                  <a:lnTo>
                    <a:pt x="f9" y="f148"/>
                  </a:lnTo>
                  <a:lnTo>
                    <a:pt x="f149" y="f133"/>
                  </a:lnTo>
                  <a:lnTo>
                    <a:pt x="f66" y="f150"/>
                  </a:lnTo>
                  <a:lnTo>
                    <a:pt x="f151" y="f141"/>
                  </a:lnTo>
                  <a:lnTo>
                    <a:pt x="f79" y="f5"/>
                  </a:lnTo>
                  <a:lnTo>
                    <a:pt x="f109" y="f139"/>
                  </a:lnTo>
                  <a:lnTo>
                    <a:pt x="f112" y="f152"/>
                  </a:lnTo>
                  <a:lnTo>
                    <a:pt x="f153" y="f154"/>
                  </a:lnTo>
                  <a:lnTo>
                    <a:pt x="f155" y="f156"/>
                  </a:lnTo>
                  <a:lnTo>
                    <a:pt x="f39" y="f157"/>
                  </a:lnTo>
                  <a:lnTo>
                    <a:pt x="f158" y="f159"/>
                  </a:lnTo>
                  <a:lnTo>
                    <a:pt x="f29" y="f69"/>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5" name="Freeform 44">
              <a:extLst>
                <a:ext uri="{FF2B5EF4-FFF2-40B4-BE49-F238E27FC236}">
                  <a16:creationId xmlns:a16="http://schemas.microsoft.com/office/drawing/2014/main" id="{C45155BA-2096-4621-ADB3-365161DB2013}"/>
                </a:ext>
              </a:extLst>
            </p:cNvPr>
            <p:cNvSpPr/>
            <p:nvPr/>
          </p:nvSpPr>
          <p:spPr>
            <a:xfrm>
              <a:off x="6178555" y="3946522"/>
              <a:ext cx="104771" cy="47621"/>
            </a:xfrm>
            <a:custGeom>
              <a:avLst/>
              <a:gdLst>
                <a:gd name="f0" fmla="val 10800000"/>
                <a:gd name="f1" fmla="val 5400000"/>
                <a:gd name="f2" fmla="val 180"/>
                <a:gd name="f3" fmla="val w"/>
                <a:gd name="f4" fmla="val h"/>
                <a:gd name="f5" fmla="val 0"/>
                <a:gd name="f6" fmla="val 197"/>
                <a:gd name="f7" fmla="val 89"/>
                <a:gd name="f8" fmla="val 44"/>
                <a:gd name="f9" fmla="val 190"/>
                <a:gd name="f10" fmla="val 51"/>
                <a:gd name="f11" fmla="val 188"/>
                <a:gd name="f12" fmla="val 62"/>
                <a:gd name="f13" fmla="val 184"/>
                <a:gd name="f14" fmla="val 70"/>
                <a:gd name="f15" fmla="val 175"/>
                <a:gd name="f16" fmla="val 79"/>
                <a:gd name="f17" fmla="val 165"/>
                <a:gd name="f18" fmla="val 153"/>
                <a:gd name="f19" fmla="val 65"/>
                <a:gd name="f20" fmla="val 140"/>
                <a:gd name="f21" fmla="val 60"/>
                <a:gd name="f22" fmla="val 127"/>
                <a:gd name="f23" fmla="val 112"/>
                <a:gd name="f24" fmla="val 59"/>
                <a:gd name="f25" fmla="val 97"/>
                <a:gd name="f26" fmla="val 84"/>
                <a:gd name="f27" fmla="val 71"/>
                <a:gd name="f28" fmla="val 61"/>
                <a:gd name="f29" fmla="val 50"/>
                <a:gd name="f30" fmla="val 66"/>
                <a:gd name="f31" fmla="val 42"/>
                <a:gd name="f32" fmla="val 67"/>
                <a:gd name="f33" fmla="val 33"/>
                <a:gd name="f34" fmla="val 24"/>
                <a:gd name="f35" fmla="val 73"/>
                <a:gd name="f36" fmla="val 17"/>
                <a:gd name="f37" fmla="val 78"/>
                <a:gd name="f38" fmla="val 9"/>
                <a:gd name="f39" fmla="val 82"/>
                <a:gd name="f40" fmla="val 5"/>
                <a:gd name="f41" fmla="val 76"/>
                <a:gd name="f42" fmla="val 54"/>
                <a:gd name="f43" fmla="val 45"/>
                <a:gd name="f44" fmla="val 8"/>
                <a:gd name="f45" fmla="val 37"/>
                <a:gd name="f46" fmla="val 15"/>
                <a:gd name="f47" fmla="val 29"/>
                <a:gd name="f48" fmla="val 22"/>
                <a:gd name="f49" fmla="val 36"/>
                <a:gd name="f50" fmla="val 19"/>
                <a:gd name="f51" fmla="val 55"/>
                <a:gd name="f52" fmla="val 13"/>
                <a:gd name="f53" fmla="val 7"/>
                <a:gd name="f54" fmla="val 100"/>
                <a:gd name="f55" fmla="val 1"/>
                <a:gd name="f56" fmla="val 125"/>
                <a:gd name="f57" fmla="val 146"/>
                <a:gd name="f58" fmla="val 168"/>
                <a:gd name="f59" fmla="+- 0 0 -90"/>
                <a:gd name="f60" fmla="*/ f3 1 197"/>
                <a:gd name="f61" fmla="*/ f4 1 89"/>
                <a:gd name="f62" fmla="+- f7 0 f5"/>
                <a:gd name="f63" fmla="+- f6 0 f5"/>
                <a:gd name="f64" fmla="*/ f59 f0 1"/>
                <a:gd name="f65" fmla="*/ f63 1 197"/>
                <a:gd name="f66" fmla="*/ f62 1 89"/>
                <a:gd name="f67" fmla="*/ 197 f63 1"/>
                <a:gd name="f68" fmla="*/ 44 f62 1"/>
                <a:gd name="f69" fmla="*/ 190 f63 1"/>
                <a:gd name="f70" fmla="*/ 51 f62 1"/>
                <a:gd name="f71" fmla="*/ 188 f63 1"/>
                <a:gd name="f72" fmla="*/ 62 f62 1"/>
                <a:gd name="f73" fmla="*/ 184 f63 1"/>
                <a:gd name="f74" fmla="*/ 70 f62 1"/>
                <a:gd name="f75" fmla="*/ 175 f63 1"/>
                <a:gd name="f76" fmla="*/ 79 f62 1"/>
                <a:gd name="f77" fmla="*/ 165 f63 1"/>
                <a:gd name="f78" fmla="*/ 153 f63 1"/>
                <a:gd name="f79" fmla="*/ 65 f62 1"/>
                <a:gd name="f80" fmla="*/ 140 f63 1"/>
                <a:gd name="f81" fmla="*/ 60 f62 1"/>
                <a:gd name="f82" fmla="*/ 127 f63 1"/>
                <a:gd name="f83" fmla="*/ 112 f63 1"/>
                <a:gd name="f84" fmla="*/ 59 f62 1"/>
                <a:gd name="f85" fmla="*/ 97 f63 1"/>
                <a:gd name="f86" fmla="*/ 84 f63 1"/>
                <a:gd name="f87" fmla="*/ 71 f63 1"/>
                <a:gd name="f88" fmla="*/ 61 f63 1"/>
                <a:gd name="f89" fmla="*/ 50 f63 1"/>
                <a:gd name="f90" fmla="*/ 66 f62 1"/>
                <a:gd name="f91" fmla="*/ 42 f63 1"/>
                <a:gd name="f92" fmla="*/ 67 f62 1"/>
                <a:gd name="f93" fmla="*/ 33 f63 1"/>
                <a:gd name="f94" fmla="*/ 24 f63 1"/>
                <a:gd name="f95" fmla="*/ 73 f62 1"/>
                <a:gd name="f96" fmla="*/ 17 f63 1"/>
                <a:gd name="f97" fmla="*/ 78 f62 1"/>
                <a:gd name="f98" fmla="*/ 9 f63 1"/>
                <a:gd name="f99" fmla="*/ 82 f62 1"/>
                <a:gd name="f100" fmla="*/ 5 f63 1"/>
                <a:gd name="f101" fmla="*/ 89 f62 1"/>
                <a:gd name="f102" fmla="*/ 0 f63 1"/>
                <a:gd name="f103" fmla="*/ 76 f62 1"/>
                <a:gd name="f104" fmla="*/ 54 f62 1"/>
                <a:gd name="f105" fmla="*/ 45 f62 1"/>
                <a:gd name="f106" fmla="*/ 8 f63 1"/>
                <a:gd name="f107" fmla="*/ 37 f62 1"/>
                <a:gd name="f108" fmla="*/ 15 f63 1"/>
                <a:gd name="f109" fmla="*/ 29 f62 1"/>
                <a:gd name="f110" fmla="*/ 22 f62 1"/>
                <a:gd name="f111" fmla="*/ 36 f63 1"/>
                <a:gd name="f112" fmla="*/ 19 f62 1"/>
                <a:gd name="f113" fmla="*/ 55 f63 1"/>
                <a:gd name="f114" fmla="*/ 13 f62 1"/>
                <a:gd name="f115" fmla="*/ 78 f63 1"/>
                <a:gd name="f116" fmla="*/ 7 f62 1"/>
                <a:gd name="f117" fmla="*/ 100 f63 1"/>
                <a:gd name="f118" fmla="*/ 1 f62 1"/>
                <a:gd name="f119" fmla="*/ 125 f63 1"/>
                <a:gd name="f120" fmla="*/ 0 f62 1"/>
                <a:gd name="f121" fmla="*/ 146 f63 1"/>
                <a:gd name="f122" fmla="*/ 168 f63 1"/>
                <a:gd name="f123" fmla="*/ 9 f62 1"/>
                <a:gd name="f124" fmla="*/ f64 1 f2"/>
                <a:gd name="f125" fmla="*/ f67 1 197"/>
                <a:gd name="f126" fmla="*/ f68 1 89"/>
                <a:gd name="f127" fmla="*/ f69 1 197"/>
                <a:gd name="f128" fmla="*/ f70 1 89"/>
                <a:gd name="f129" fmla="*/ f71 1 197"/>
                <a:gd name="f130" fmla="*/ f72 1 89"/>
                <a:gd name="f131" fmla="*/ f73 1 197"/>
                <a:gd name="f132" fmla="*/ f74 1 89"/>
                <a:gd name="f133" fmla="*/ f75 1 197"/>
                <a:gd name="f134" fmla="*/ f76 1 89"/>
                <a:gd name="f135" fmla="*/ f77 1 197"/>
                <a:gd name="f136" fmla="*/ f78 1 197"/>
                <a:gd name="f137" fmla="*/ f79 1 89"/>
                <a:gd name="f138" fmla="*/ f80 1 197"/>
                <a:gd name="f139" fmla="*/ f81 1 89"/>
                <a:gd name="f140" fmla="*/ f82 1 197"/>
                <a:gd name="f141" fmla="*/ f83 1 197"/>
                <a:gd name="f142" fmla="*/ f84 1 89"/>
                <a:gd name="f143" fmla="*/ f85 1 197"/>
                <a:gd name="f144" fmla="*/ f86 1 197"/>
                <a:gd name="f145" fmla="*/ f87 1 197"/>
                <a:gd name="f146" fmla="*/ f88 1 197"/>
                <a:gd name="f147" fmla="*/ f89 1 197"/>
                <a:gd name="f148" fmla="*/ f90 1 89"/>
                <a:gd name="f149" fmla="*/ f91 1 197"/>
                <a:gd name="f150" fmla="*/ f92 1 89"/>
                <a:gd name="f151" fmla="*/ f93 1 197"/>
                <a:gd name="f152" fmla="*/ f94 1 197"/>
                <a:gd name="f153" fmla="*/ f95 1 89"/>
                <a:gd name="f154" fmla="*/ f96 1 197"/>
                <a:gd name="f155" fmla="*/ f97 1 89"/>
                <a:gd name="f156" fmla="*/ f98 1 197"/>
                <a:gd name="f157" fmla="*/ f99 1 89"/>
                <a:gd name="f158" fmla="*/ f100 1 197"/>
                <a:gd name="f159" fmla="*/ f101 1 89"/>
                <a:gd name="f160" fmla="*/ f102 1 197"/>
                <a:gd name="f161" fmla="*/ f103 1 89"/>
                <a:gd name="f162" fmla="*/ f104 1 89"/>
                <a:gd name="f163" fmla="*/ f105 1 89"/>
                <a:gd name="f164" fmla="*/ f106 1 197"/>
                <a:gd name="f165" fmla="*/ f107 1 89"/>
                <a:gd name="f166" fmla="*/ f108 1 197"/>
                <a:gd name="f167" fmla="*/ f109 1 89"/>
                <a:gd name="f168" fmla="*/ f110 1 89"/>
                <a:gd name="f169" fmla="*/ f111 1 197"/>
                <a:gd name="f170" fmla="*/ f112 1 89"/>
                <a:gd name="f171" fmla="*/ f113 1 197"/>
                <a:gd name="f172" fmla="*/ f114 1 89"/>
                <a:gd name="f173" fmla="*/ f115 1 197"/>
                <a:gd name="f174" fmla="*/ f116 1 89"/>
                <a:gd name="f175" fmla="*/ f117 1 197"/>
                <a:gd name="f176" fmla="*/ f118 1 89"/>
                <a:gd name="f177" fmla="*/ f119 1 197"/>
                <a:gd name="f178" fmla="*/ f120 1 89"/>
                <a:gd name="f179" fmla="*/ f121 1 197"/>
                <a:gd name="f180" fmla="*/ f122 1 197"/>
                <a:gd name="f181" fmla="*/ f123 1 89"/>
                <a:gd name="f182" fmla="*/ 0 1 f65"/>
                <a:gd name="f183" fmla="*/ f6 1 f65"/>
                <a:gd name="f184" fmla="*/ 0 1 f66"/>
                <a:gd name="f185" fmla="*/ f7 1 f66"/>
                <a:gd name="f186" fmla="+- f124 0 f1"/>
                <a:gd name="f187" fmla="*/ f125 1 f65"/>
                <a:gd name="f188" fmla="*/ f126 1 f66"/>
                <a:gd name="f189" fmla="*/ f127 1 f65"/>
                <a:gd name="f190" fmla="*/ f128 1 f66"/>
                <a:gd name="f191" fmla="*/ f129 1 f65"/>
                <a:gd name="f192" fmla="*/ f130 1 f66"/>
                <a:gd name="f193" fmla="*/ f131 1 f65"/>
                <a:gd name="f194" fmla="*/ f132 1 f66"/>
                <a:gd name="f195" fmla="*/ f133 1 f65"/>
                <a:gd name="f196" fmla="*/ f134 1 f66"/>
                <a:gd name="f197" fmla="*/ f135 1 f65"/>
                <a:gd name="f198" fmla="*/ f136 1 f65"/>
                <a:gd name="f199" fmla="*/ f137 1 f66"/>
                <a:gd name="f200" fmla="*/ f138 1 f65"/>
                <a:gd name="f201" fmla="*/ f139 1 f66"/>
                <a:gd name="f202" fmla="*/ f140 1 f65"/>
                <a:gd name="f203" fmla="*/ f141 1 f65"/>
                <a:gd name="f204" fmla="*/ f142 1 f66"/>
                <a:gd name="f205" fmla="*/ f143 1 f65"/>
                <a:gd name="f206" fmla="*/ f144 1 f65"/>
                <a:gd name="f207" fmla="*/ f145 1 f65"/>
                <a:gd name="f208" fmla="*/ f146 1 f65"/>
                <a:gd name="f209" fmla="*/ f147 1 f65"/>
                <a:gd name="f210" fmla="*/ f148 1 f66"/>
                <a:gd name="f211" fmla="*/ f149 1 f65"/>
                <a:gd name="f212" fmla="*/ f150 1 f66"/>
                <a:gd name="f213" fmla="*/ f151 1 f65"/>
                <a:gd name="f214" fmla="*/ f152 1 f65"/>
                <a:gd name="f215" fmla="*/ f153 1 f66"/>
                <a:gd name="f216" fmla="*/ f154 1 f65"/>
                <a:gd name="f217" fmla="*/ f155 1 f66"/>
                <a:gd name="f218" fmla="*/ f156 1 f65"/>
                <a:gd name="f219" fmla="*/ f157 1 f66"/>
                <a:gd name="f220" fmla="*/ f158 1 f65"/>
                <a:gd name="f221" fmla="*/ f159 1 f66"/>
                <a:gd name="f222" fmla="*/ f160 1 f65"/>
                <a:gd name="f223" fmla="*/ f161 1 f66"/>
                <a:gd name="f224" fmla="*/ f162 1 f66"/>
                <a:gd name="f225" fmla="*/ f163 1 f66"/>
                <a:gd name="f226" fmla="*/ f164 1 f65"/>
                <a:gd name="f227" fmla="*/ f165 1 f66"/>
                <a:gd name="f228" fmla="*/ f166 1 f65"/>
                <a:gd name="f229" fmla="*/ f167 1 f66"/>
                <a:gd name="f230" fmla="*/ f168 1 f66"/>
                <a:gd name="f231" fmla="*/ f169 1 f65"/>
                <a:gd name="f232" fmla="*/ f170 1 f66"/>
                <a:gd name="f233" fmla="*/ f171 1 f65"/>
                <a:gd name="f234" fmla="*/ f172 1 f66"/>
                <a:gd name="f235" fmla="*/ f173 1 f65"/>
                <a:gd name="f236" fmla="*/ f174 1 f66"/>
                <a:gd name="f237" fmla="*/ f175 1 f65"/>
                <a:gd name="f238" fmla="*/ f176 1 f66"/>
                <a:gd name="f239" fmla="*/ f177 1 f65"/>
                <a:gd name="f240" fmla="*/ f178 1 f66"/>
                <a:gd name="f241" fmla="*/ f179 1 f65"/>
                <a:gd name="f242" fmla="*/ f180 1 f65"/>
                <a:gd name="f243" fmla="*/ f181 1 f66"/>
                <a:gd name="f244" fmla="*/ f182 f60 1"/>
                <a:gd name="f245" fmla="*/ f183 f60 1"/>
                <a:gd name="f246" fmla="*/ f185 f61 1"/>
                <a:gd name="f247" fmla="*/ f184 f61 1"/>
                <a:gd name="f248" fmla="*/ f187 f60 1"/>
                <a:gd name="f249" fmla="*/ f188 f61 1"/>
                <a:gd name="f250" fmla="*/ f189 f60 1"/>
                <a:gd name="f251" fmla="*/ f190 f61 1"/>
                <a:gd name="f252" fmla="*/ f191 f60 1"/>
                <a:gd name="f253" fmla="*/ f192 f61 1"/>
                <a:gd name="f254" fmla="*/ f193 f60 1"/>
                <a:gd name="f255" fmla="*/ f194 f61 1"/>
                <a:gd name="f256" fmla="*/ f195 f60 1"/>
                <a:gd name="f257" fmla="*/ f196 f61 1"/>
                <a:gd name="f258" fmla="*/ f197 f60 1"/>
                <a:gd name="f259" fmla="*/ f198 f60 1"/>
                <a:gd name="f260" fmla="*/ f199 f61 1"/>
                <a:gd name="f261" fmla="*/ f200 f60 1"/>
                <a:gd name="f262" fmla="*/ f201 f61 1"/>
                <a:gd name="f263" fmla="*/ f202 f60 1"/>
                <a:gd name="f264" fmla="*/ f203 f60 1"/>
                <a:gd name="f265" fmla="*/ f204 f61 1"/>
                <a:gd name="f266" fmla="*/ f205 f60 1"/>
                <a:gd name="f267" fmla="*/ f206 f60 1"/>
                <a:gd name="f268" fmla="*/ f207 f60 1"/>
                <a:gd name="f269" fmla="*/ f208 f60 1"/>
                <a:gd name="f270" fmla="*/ f209 f60 1"/>
                <a:gd name="f271" fmla="*/ f210 f61 1"/>
                <a:gd name="f272" fmla="*/ f211 f60 1"/>
                <a:gd name="f273" fmla="*/ f212 f61 1"/>
                <a:gd name="f274" fmla="*/ f213 f60 1"/>
                <a:gd name="f275" fmla="*/ f214 f60 1"/>
                <a:gd name="f276" fmla="*/ f215 f61 1"/>
                <a:gd name="f277" fmla="*/ f216 f60 1"/>
                <a:gd name="f278" fmla="*/ f217 f61 1"/>
                <a:gd name="f279" fmla="*/ f218 f60 1"/>
                <a:gd name="f280" fmla="*/ f219 f61 1"/>
                <a:gd name="f281" fmla="*/ f220 f60 1"/>
                <a:gd name="f282" fmla="*/ f221 f61 1"/>
                <a:gd name="f283" fmla="*/ f222 f60 1"/>
                <a:gd name="f284" fmla="*/ f223 f61 1"/>
                <a:gd name="f285" fmla="*/ f224 f61 1"/>
                <a:gd name="f286" fmla="*/ f225 f61 1"/>
                <a:gd name="f287" fmla="*/ f226 f60 1"/>
                <a:gd name="f288" fmla="*/ f227 f61 1"/>
                <a:gd name="f289" fmla="*/ f228 f60 1"/>
                <a:gd name="f290" fmla="*/ f229 f61 1"/>
                <a:gd name="f291" fmla="*/ f230 f61 1"/>
                <a:gd name="f292" fmla="*/ f231 f60 1"/>
                <a:gd name="f293" fmla="*/ f232 f61 1"/>
                <a:gd name="f294" fmla="*/ f233 f60 1"/>
                <a:gd name="f295" fmla="*/ f234 f61 1"/>
                <a:gd name="f296" fmla="*/ f235 f60 1"/>
                <a:gd name="f297" fmla="*/ f236 f61 1"/>
                <a:gd name="f298" fmla="*/ f237 f60 1"/>
                <a:gd name="f299" fmla="*/ f238 f61 1"/>
                <a:gd name="f300" fmla="*/ f239 f60 1"/>
                <a:gd name="f301" fmla="*/ f240 f61 1"/>
                <a:gd name="f302" fmla="*/ f241 f60 1"/>
                <a:gd name="f303" fmla="*/ f242 f60 1"/>
                <a:gd name="f304" fmla="*/ f243 f61 1"/>
              </a:gdLst>
              <a:ahLst/>
              <a:cxnLst>
                <a:cxn ang="3cd4">
                  <a:pos x="hc" y="t"/>
                </a:cxn>
                <a:cxn ang="0">
                  <a:pos x="r" y="vc"/>
                </a:cxn>
                <a:cxn ang="cd4">
                  <a:pos x="hc" y="b"/>
                </a:cxn>
                <a:cxn ang="cd2">
                  <a:pos x="l" y="vc"/>
                </a:cxn>
                <a:cxn ang="f186">
                  <a:pos x="f248" y="f249"/>
                </a:cxn>
                <a:cxn ang="f186">
                  <a:pos x="f250" y="f251"/>
                </a:cxn>
                <a:cxn ang="f186">
                  <a:pos x="f252" y="f253"/>
                </a:cxn>
                <a:cxn ang="f186">
                  <a:pos x="f254" y="f255"/>
                </a:cxn>
                <a:cxn ang="f186">
                  <a:pos x="f256" y="f257"/>
                </a:cxn>
                <a:cxn ang="f186">
                  <a:pos x="f258" y="f255"/>
                </a:cxn>
                <a:cxn ang="f186">
                  <a:pos x="f259" y="f260"/>
                </a:cxn>
                <a:cxn ang="f186">
                  <a:pos x="f261" y="f262"/>
                </a:cxn>
                <a:cxn ang="f186">
                  <a:pos x="f263" y="f262"/>
                </a:cxn>
                <a:cxn ang="f186">
                  <a:pos x="f264" y="f265"/>
                </a:cxn>
                <a:cxn ang="f186">
                  <a:pos x="f266" y="f262"/>
                </a:cxn>
                <a:cxn ang="f186">
                  <a:pos x="f267" y="f262"/>
                </a:cxn>
                <a:cxn ang="f186">
                  <a:pos x="f268" y="f260"/>
                </a:cxn>
                <a:cxn ang="f186">
                  <a:pos x="f269" y="f260"/>
                </a:cxn>
                <a:cxn ang="f186">
                  <a:pos x="f270" y="f271"/>
                </a:cxn>
                <a:cxn ang="f186">
                  <a:pos x="f272" y="f273"/>
                </a:cxn>
                <a:cxn ang="f186">
                  <a:pos x="f274" y="f255"/>
                </a:cxn>
                <a:cxn ang="f186">
                  <a:pos x="f275" y="f276"/>
                </a:cxn>
                <a:cxn ang="f186">
                  <a:pos x="f277" y="f278"/>
                </a:cxn>
                <a:cxn ang="f186">
                  <a:pos x="f279" y="f280"/>
                </a:cxn>
                <a:cxn ang="f186">
                  <a:pos x="f281" y="f282"/>
                </a:cxn>
                <a:cxn ang="f186">
                  <a:pos x="f283" y="f284"/>
                </a:cxn>
                <a:cxn ang="f186">
                  <a:pos x="f283" y="f260"/>
                </a:cxn>
                <a:cxn ang="f186">
                  <a:pos x="f283" y="f285"/>
                </a:cxn>
                <a:cxn ang="f186">
                  <a:pos x="f281" y="f286"/>
                </a:cxn>
                <a:cxn ang="f186">
                  <a:pos x="f287" y="f288"/>
                </a:cxn>
                <a:cxn ang="f186">
                  <a:pos x="f289" y="f290"/>
                </a:cxn>
                <a:cxn ang="f186">
                  <a:pos x="f275" y="f291"/>
                </a:cxn>
                <a:cxn ang="f186">
                  <a:pos x="f292" y="f293"/>
                </a:cxn>
                <a:cxn ang="f186">
                  <a:pos x="f294" y="f295"/>
                </a:cxn>
                <a:cxn ang="f186">
                  <a:pos x="f296" y="f297"/>
                </a:cxn>
                <a:cxn ang="f186">
                  <a:pos x="f298" y="f299"/>
                </a:cxn>
                <a:cxn ang="f186">
                  <a:pos x="f300" y="f301"/>
                </a:cxn>
                <a:cxn ang="f186">
                  <a:pos x="f302" y="f299"/>
                </a:cxn>
                <a:cxn ang="f186">
                  <a:pos x="f303" y="f304"/>
                </a:cxn>
                <a:cxn ang="f186">
                  <a:pos x="f254" y="f291"/>
                </a:cxn>
                <a:cxn ang="f186">
                  <a:pos x="f248" y="f249"/>
                </a:cxn>
              </a:cxnLst>
              <a:rect l="f244" t="f247" r="f245" b="f246"/>
              <a:pathLst>
                <a:path w="197" h="89">
                  <a:moveTo>
                    <a:pt x="f6" y="f8"/>
                  </a:moveTo>
                  <a:lnTo>
                    <a:pt x="f9" y="f10"/>
                  </a:lnTo>
                  <a:lnTo>
                    <a:pt x="f11" y="f12"/>
                  </a:lnTo>
                  <a:lnTo>
                    <a:pt x="f13" y="f14"/>
                  </a:lnTo>
                  <a:lnTo>
                    <a:pt x="f15" y="f16"/>
                  </a:lnTo>
                  <a:lnTo>
                    <a:pt x="f17" y="f14"/>
                  </a:lnTo>
                  <a:lnTo>
                    <a:pt x="f18" y="f19"/>
                  </a:lnTo>
                  <a:lnTo>
                    <a:pt x="f20" y="f21"/>
                  </a:lnTo>
                  <a:lnTo>
                    <a:pt x="f22" y="f21"/>
                  </a:lnTo>
                  <a:lnTo>
                    <a:pt x="f23" y="f24"/>
                  </a:lnTo>
                  <a:lnTo>
                    <a:pt x="f25" y="f21"/>
                  </a:lnTo>
                  <a:lnTo>
                    <a:pt x="f26" y="f21"/>
                  </a:lnTo>
                  <a:lnTo>
                    <a:pt x="f27" y="f19"/>
                  </a:lnTo>
                  <a:lnTo>
                    <a:pt x="f28" y="f19"/>
                  </a:lnTo>
                  <a:lnTo>
                    <a:pt x="f29" y="f30"/>
                  </a:lnTo>
                  <a:lnTo>
                    <a:pt x="f31" y="f32"/>
                  </a:lnTo>
                  <a:lnTo>
                    <a:pt x="f33" y="f14"/>
                  </a:lnTo>
                  <a:lnTo>
                    <a:pt x="f34" y="f35"/>
                  </a:lnTo>
                  <a:lnTo>
                    <a:pt x="f36" y="f37"/>
                  </a:lnTo>
                  <a:lnTo>
                    <a:pt x="f38" y="f39"/>
                  </a:lnTo>
                  <a:lnTo>
                    <a:pt x="f40" y="f7"/>
                  </a:lnTo>
                  <a:lnTo>
                    <a:pt x="f5" y="f41"/>
                  </a:lnTo>
                  <a:lnTo>
                    <a:pt x="f5" y="f19"/>
                  </a:lnTo>
                  <a:lnTo>
                    <a:pt x="f5" y="f42"/>
                  </a:lnTo>
                  <a:lnTo>
                    <a:pt x="f40" y="f43"/>
                  </a:lnTo>
                  <a:lnTo>
                    <a:pt x="f44" y="f45"/>
                  </a:lnTo>
                  <a:lnTo>
                    <a:pt x="f46" y="f47"/>
                  </a:lnTo>
                  <a:lnTo>
                    <a:pt x="f34" y="f48"/>
                  </a:lnTo>
                  <a:lnTo>
                    <a:pt x="f49" y="f50"/>
                  </a:lnTo>
                  <a:lnTo>
                    <a:pt x="f51" y="f52"/>
                  </a:lnTo>
                  <a:lnTo>
                    <a:pt x="f37" y="f53"/>
                  </a:lnTo>
                  <a:lnTo>
                    <a:pt x="f54" y="f55"/>
                  </a:lnTo>
                  <a:lnTo>
                    <a:pt x="f56" y="f5"/>
                  </a:lnTo>
                  <a:lnTo>
                    <a:pt x="f57" y="f55"/>
                  </a:lnTo>
                  <a:lnTo>
                    <a:pt x="f58" y="f38"/>
                  </a:lnTo>
                  <a:lnTo>
                    <a:pt x="f13" y="f48"/>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6" name="Freeform 45">
              <a:extLst>
                <a:ext uri="{FF2B5EF4-FFF2-40B4-BE49-F238E27FC236}">
                  <a16:creationId xmlns:a16="http://schemas.microsoft.com/office/drawing/2014/main" id="{436AB33D-CAD3-450C-834B-794F06A47BF5}"/>
                </a:ext>
              </a:extLst>
            </p:cNvPr>
            <p:cNvSpPr/>
            <p:nvPr/>
          </p:nvSpPr>
          <p:spPr>
            <a:xfrm>
              <a:off x="6719889" y="3952878"/>
              <a:ext cx="38103" cy="17465"/>
            </a:xfrm>
            <a:custGeom>
              <a:avLst/>
              <a:gdLst>
                <a:gd name="f0" fmla="val 10800000"/>
                <a:gd name="f1" fmla="val 5400000"/>
                <a:gd name="f2" fmla="val 180"/>
                <a:gd name="f3" fmla="val w"/>
                <a:gd name="f4" fmla="val h"/>
                <a:gd name="f5" fmla="val 0"/>
                <a:gd name="f6" fmla="val 73"/>
                <a:gd name="f7" fmla="val 31"/>
                <a:gd name="f8" fmla="val 66"/>
                <a:gd name="f9" fmla="val 27"/>
                <a:gd name="f10" fmla="val 59"/>
                <a:gd name="f11" fmla="val 24"/>
                <a:gd name="f12" fmla="val 50"/>
                <a:gd name="f13" fmla="val 19"/>
                <a:gd name="f14" fmla="val 43"/>
                <a:gd name="f15" fmla="val 18"/>
                <a:gd name="f16" fmla="val 15"/>
                <a:gd name="f17" fmla="val 12"/>
                <a:gd name="f18" fmla="val 2"/>
                <a:gd name="f19" fmla="val 6"/>
                <a:gd name="f20" fmla="val 13"/>
                <a:gd name="f21" fmla="val 8"/>
                <a:gd name="f22" fmla="val 3"/>
                <a:gd name="f23" fmla="val 25"/>
                <a:gd name="f24" fmla="val 34"/>
                <a:gd name="f25" fmla="val 41"/>
                <a:gd name="f26" fmla="val 62"/>
                <a:gd name="f27" fmla="val 16"/>
                <a:gd name="f28" fmla="+- 0 0 -90"/>
                <a:gd name="f29" fmla="*/ f3 1 73"/>
                <a:gd name="f30" fmla="*/ f4 1 31"/>
                <a:gd name="f31" fmla="+- f7 0 f5"/>
                <a:gd name="f32" fmla="+- f6 0 f5"/>
                <a:gd name="f33" fmla="*/ f28 f0 1"/>
                <a:gd name="f34" fmla="*/ f32 1 73"/>
                <a:gd name="f35" fmla="*/ f31 1 31"/>
                <a:gd name="f36" fmla="*/ 73 f32 1"/>
                <a:gd name="f37" fmla="*/ 31 f31 1"/>
                <a:gd name="f38" fmla="*/ 66 f32 1"/>
                <a:gd name="f39" fmla="*/ 27 f31 1"/>
                <a:gd name="f40" fmla="*/ 59 f32 1"/>
                <a:gd name="f41" fmla="*/ 24 f31 1"/>
                <a:gd name="f42" fmla="*/ 50 f32 1"/>
                <a:gd name="f43" fmla="*/ 19 f31 1"/>
                <a:gd name="f44" fmla="*/ 43 f32 1"/>
                <a:gd name="f45" fmla="*/ 18 f31 1"/>
                <a:gd name="f46" fmla="*/ 27 f32 1"/>
                <a:gd name="f47" fmla="*/ 15 f31 1"/>
                <a:gd name="f48" fmla="*/ 12 f32 1"/>
                <a:gd name="f49" fmla="*/ 0 f32 1"/>
                <a:gd name="f50" fmla="*/ 2 f32 1"/>
                <a:gd name="f51" fmla="*/ 6 f32 1"/>
                <a:gd name="f52" fmla="*/ 13 f31 1"/>
                <a:gd name="f53" fmla="*/ 8 f31 1"/>
                <a:gd name="f54" fmla="*/ 18 f32 1"/>
                <a:gd name="f55" fmla="*/ 3 f31 1"/>
                <a:gd name="f56" fmla="*/ 25 f32 1"/>
                <a:gd name="f57" fmla="*/ 0 f31 1"/>
                <a:gd name="f58" fmla="*/ 34 f32 1"/>
                <a:gd name="f59" fmla="*/ 41 f32 1"/>
                <a:gd name="f60" fmla="*/ 2 f31 1"/>
                <a:gd name="f61" fmla="*/ 6 f31 1"/>
                <a:gd name="f62" fmla="*/ 62 f32 1"/>
                <a:gd name="f63" fmla="*/ 16 f31 1"/>
                <a:gd name="f64" fmla="*/ f33 1 f2"/>
                <a:gd name="f65" fmla="*/ f36 1 73"/>
                <a:gd name="f66" fmla="*/ f37 1 31"/>
                <a:gd name="f67" fmla="*/ f38 1 73"/>
                <a:gd name="f68" fmla="*/ f39 1 31"/>
                <a:gd name="f69" fmla="*/ f40 1 73"/>
                <a:gd name="f70" fmla="*/ f41 1 31"/>
                <a:gd name="f71" fmla="*/ f42 1 73"/>
                <a:gd name="f72" fmla="*/ f43 1 31"/>
                <a:gd name="f73" fmla="*/ f44 1 73"/>
                <a:gd name="f74" fmla="*/ f45 1 31"/>
                <a:gd name="f75" fmla="*/ f46 1 73"/>
                <a:gd name="f76" fmla="*/ f47 1 31"/>
                <a:gd name="f77" fmla="*/ f48 1 73"/>
                <a:gd name="f78" fmla="*/ f49 1 73"/>
                <a:gd name="f79" fmla="*/ f50 1 73"/>
                <a:gd name="f80" fmla="*/ f51 1 73"/>
                <a:gd name="f81" fmla="*/ f52 1 31"/>
                <a:gd name="f82" fmla="*/ f53 1 31"/>
                <a:gd name="f83" fmla="*/ f54 1 73"/>
                <a:gd name="f84" fmla="*/ f55 1 31"/>
                <a:gd name="f85" fmla="*/ f56 1 73"/>
                <a:gd name="f86" fmla="*/ f57 1 31"/>
                <a:gd name="f87" fmla="*/ f58 1 73"/>
                <a:gd name="f88" fmla="*/ f59 1 73"/>
                <a:gd name="f89" fmla="*/ f60 1 31"/>
                <a:gd name="f90" fmla="*/ f61 1 31"/>
                <a:gd name="f91" fmla="*/ f62 1 73"/>
                <a:gd name="f92" fmla="*/ f63 1 31"/>
                <a:gd name="f93" fmla="*/ 0 1 f34"/>
                <a:gd name="f94" fmla="*/ f6 1 f34"/>
                <a:gd name="f95" fmla="*/ 0 1 f35"/>
                <a:gd name="f96" fmla="*/ f7 1 f35"/>
                <a:gd name="f97" fmla="+- f64 0 f1"/>
                <a:gd name="f98" fmla="*/ f65 1 f34"/>
                <a:gd name="f99" fmla="*/ f66 1 f35"/>
                <a:gd name="f100" fmla="*/ f67 1 f34"/>
                <a:gd name="f101" fmla="*/ f68 1 f35"/>
                <a:gd name="f102" fmla="*/ f69 1 f34"/>
                <a:gd name="f103" fmla="*/ f70 1 f35"/>
                <a:gd name="f104" fmla="*/ f71 1 f34"/>
                <a:gd name="f105" fmla="*/ f72 1 f35"/>
                <a:gd name="f106" fmla="*/ f73 1 f34"/>
                <a:gd name="f107" fmla="*/ f74 1 f35"/>
                <a:gd name="f108" fmla="*/ f75 1 f34"/>
                <a:gd name="f109" fmla="*/ f76 1 f35"/>
                <a:gd name="f110" fmla="*/ f77 1 f34"/>
                <a:gd name="f111" fmla="*/ f78 1 f34"/>
                <a:gd name="f112" fmla="*/ f79 1 f34"/>
                <a:gd name="f113" fmla="*/ f80 1 f34"/>
                <a:gd name="f114" fmla="*/ f81 1 f35"/>
                <a:gd name="f115" fmla="*/ f82 1 f35"/>
                <a:gd name="f116" fmla="*/ f83 1 f34"/>
                <a:gd name="f117" fmla="*/ f84 1 f35"/>
                <a:gd name="f118" fmla="*/ f85 1 f34"/>
                <a:gd name="f119" fmla="*/ f86 1 f35"/>
                <a:gd name="f120" fmla="*/ f87 1 f34"/>
                <a:gd name="f121" fmla="*/ f88 1 f34"/>
                <a:gd name="f122" fmla="*/ f89 1 f35"/>
                <a:gd name="f123" fmla="*/ f90 1 f35"/>
                <a:gd name="f124" fmla="*/ f91 1 f34"/>
                <a:gd name="f125" fmla="*/ f92 1 f35"/>
                <a:gd name="f126" fmla="*/ f93 f29 1"/>
                <a:gd name="f127" fmla="*/ f94 f29 1"/>
                <a:gd name="f128" fmla="*/ f96 f30 1"/>
                <a:gd name="f129" fmla="*/ f95 f30 1"/>
                <a:gd name="f130" fmla="*/ f98 f29 1"/>
                <a:gd name="f131" fmla="*/ f99 f30 1"/>
                <a:gd name="f132" fmla="*/ f100 f29 1"/>
                <a:gd name="f133" fmla="*/ f101 f30 1"/>
                <a:gd name="f134" fmla="*/ f102 f29 1"/>
                <a:gd name="f135" fmla="*/ f103 f30 1"/>
                <a:gd name="f136" fmla="*/ f104 f29 1"/>
                <a:gd name="f137" fmla="*/ f105 f30 1"/>
                <a:gd name="f138" fmla="*/ f106 f29 1"/>
                <a:gd name="f139" fmla="*/ f107 f30 1"/>
                <a:gd name="f140" fmla="*/ f108 f29 1"/>
                <a:gd name="f141" fmla="*/ f109 f30 1"/>
                <a:gd name="f142" fmla="*/ f110 f29 1"/>
                <a:gd name="f143" fmla="*/ f111 f29 1"/>
                <a:gd name="f144" fmla="*/ f112 f29 1"/>
                <a:gd name="f145" fmla="*/ f113 f29 1"/>
                <a:gd name="f146" fmla="*/ f114 f30 1"/>
                <a:gd name="f147" fmla="*/ f115 f30 1"/>
                <a:gd name="f148" fmla="*/ f116 f29 1"/>
                <a:gd name="f149" fmla="*/ f117 f30 1"/>
                <a:gd name="f150" fmla="*/ f118 f29 1"/>
                <a:gd name="f151" fmla="*/ f119 f30 1"/>
                <a:gd name="f152" fmla="*/ f120 f29 1"/>
                <a:gd name="f153" fmla="*/ f121 f29 1"/>
                <a:gd name="f154" fmla="*/ f122 f30 1"/>
                <a:gd name="f155" fmla="*/ f123 f30 1"/>
                <a:gd name="f156" fmla="*/ f124 f29 1"/>
                <a:gd name="f157" fmla="*/ f125 f30 1"/>
              </a:gdLst>
              <a:ahLst/>
              <a:cxnLst>
                <a:cxn ang="3cd4">
                  <a:pos x="hc" y="t"/>
                </a:cxn>
                <a:cxn ang="0">
                  <a:pos x="r" y="vc"/>
                </a:cxn>
                <a:cxn ang="cd4">
                  <a:pos x="hc" y="b"/>
                </a:cxn>
                <a:cxn ang="cd2">
                  <a:pos x="l" y="vc"/>
                </a:cxn>
                <a:cxn ang="f97">
                  <a:pos x="f130" y="f131"/>
                </a:cxn>
                <a:cxn ang="f97">
                  <a:pos x="f132" y="f133"/>
                </a:cxn>
                <a:cxn ang="f97">
                  <a:pos x="f134" y="f135"/>
                </a:cxn>
                <a:cxn ang="f97">
                  <a:pos x="f136" y="f137"/>
                </a:cxn>
                <a:cxn ang="f97">
                  <a:pos x="f138" y="f139"/>
                </a:cxn>
                <a:cxn ang="f97">
                  <a:pos x="f140" y="f141"/>
                </a:cxn>
                <a:cxn ang="f97">
                  <a:pos x="f142" y="f135"/>
                </a:cxn>
                <a:cxn ang="f97">
                  <a:pos x="f143" y="f135"/>
                </a:cxn>
                <a:cxn ang="f97">
                  <a:pos x="f144" y="f139"/>
                </a:cxn>
                <a:cxn ang="f97">
                  <a:pos x="f145" y="f146"/>
                </a:cxn>
                <a:cxn ang="f97">
                  <a:pos x="f142" y="f147"/>
                </a:cxn>
                <a:cxn ang="f97">
                  <a:pos x="f148" y="f149"/>
                </a:cxn>
                <a:cxn ang="f97">
                  <a:pos x="f150" y="f151"/>
                </a:cxn>
                <a:cxn ang="f97">
                  <a:pos x="f152" y="f151"/>
                </a:cxn>
                <a:cxn ang="f97">
                  <a:pos x="f153" y="f154"/>
                </a:cxn>
                <a:cxn ang="f97">
                  <a:pos x="f136" y="f155"/>
                </a:cxn>
                <a:cxn ang="f97">
                  <a:pos x="f156" y="f157"/>
                </a:cxn>
                <a:cxn ang="f97">
                  <a:pos x="f130" y="f131"/>
                </a:cxn>
              </a:cxnLst>
              <a:rect l="f126" t="f129" r="f127" b="f128"/>
              <a:pathLst>
                <a:path w="73" h="31">
                  <a:moveTo>
                    <a:pt x="f6" y="f7"/>
                  </a:moveTo>
                  <a:lnTo>
                    <a:pt x="f8" y="f9"/>
                  </a:lnTo>
                  <a:lnTo>
                    <a:pt x="f10" y="f11"/>
                  </a:lnTo>
                  <a:lnTo>
                    <a:pt x="f12" y="f13"/>
                  </a:lnTo>
                  <a:lnTo>
                    <a:pt x="f14" y="f15"/>
                  </a:lnTo>
                  <a:lnTo>
                    <a:pt x="f9" y="f16"/>
                  </a:lnTo>
                  <a:lnTo>
                    <a:pt x="f17" y="f11"/>
                  </a:lnTo>
                  <a:lnTo>
                    <a:pt x="f5" y="f11"/>
                  </a:lnTo>
                  <a:lnTo>
                    <a:pt x="f18" y="f15"/>
                  </a:lnTo>
                  <a:lnTo>
                    <a:pt x="f19" y="f20"/>
                  </a:lnTo>
                  <a:lnTo>
                    <a:pt x="f17" y="f21"/>
                  </a:lnTo>
                  <a:lnTo>
                    <a:pt x="f15" y="f22"/>
                  </a:lnTo>
                  <a:lnTo>
                    <a:pt x="f23" y="f5"/>
                  </a:lnTo>
                  <a:lnTo>
                    <a:pt x="f24" y="f5"/>
                  </a:lnTo>
                  <a:lnTo>
                    <a:pt x="f25" y="f18"/>
                  </a:lnTo>
                  <a:lnTo>
                    <a:pt x="f12" y="f19"/>
                  </a:lnTo>
                  <a:lnTo>
                    <a:pt x="f26" y="f27"/>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7" name="Freeform 46">
              <a:extLst>
                <a:ext uri="{FF2B5EF4-FFF2-40B4-BE49-F238E27FC236}">
                  <a16:creationId xmlns:a16="http://schemas.microsoft.com/office/drawing/2014/main" id="{35FDC187-B7E4-4744-912C-82A0E9F7BCF0}"/>
                </a:ext>
              </a:extLst>
            </p:cNvPr>
            <p:cNvSpPr/>
            <p:nvPr/>
          </p:nvSpPr>
          <p:spPr>
            <a:xfrm>
              <a:off x="6578605" y="3981453"/>
              <a:ext cx="25402" cy="96834"/>
            </a:xfrm>
            <a:custGeom>
              <a:avLst/>
              <a:gdLst>
                <a:gd name="f0" fmla="val 10800000"/>
                <a:gd name="f1" fmla="val 5400000"/>
                <a:gd name="f2" fmla="val 180"/>
                <a:gd name="f3" fmla="val w"/>
                <a:gd name="f4" fmla="val h"/>
                <a:gd name="f5" fmla="val 0"/>
                <a:gd name="f6" fmla="val 47"/>
                <a:gd name="f7" fmla="val 182"/>
                <a:gd name="f8" fmla="val 38"/>
                <a:gd name="f9" fmla="val 89"/>
                <a:gd name="f10" fmla="val 37"/>
                <a:gd name="f11" fmla="val 100"/>
                <a:gd name="f12" fmla="val 35"/>
                <a:gd name="f13" fmla="val 112"/>
                <a:gd name="f14" fmla="val 32"/>
                <a:gd name="f15" fmla="val 124"/>
                <a:gd name="f16" fmla="val 31"/>
                <a:gd name="f17" fmla="val 137"/>
                <a:gd name="f18" fmla="val 26"/>
                <a:gd name="f19" fmla="val 147"/>
                <a:gd name="f20" fmla="val 23"/>
                <a:gd name="f21" fmla="val 159"/>
                <a:gd name="f22" fmla="val 19"/>
                <a:gd name="f23" fmla="val 169"/>
                <a:gd name="f24" fmla="val 16"/>
                <a:gd name="f25" fmla="val 18"/>
                <a:gd name="f26" fmla="val 165"/>
                <a:gd name="f27" fmla="val 150"/>
                <a:gd name="f28" fmla="val 13"/>
                <a:gd name="f29" fmla="val 135"/>
                <a:gd name="f30" fmla="val 10"/>
                <a:gd name="f31" fmla="val 122"/>
                <a:gd name="f32" fmla="val 4"/>
                <a:gd name="f33" fmla="val 108"/>
                <a:gd name="f34" fmla="val 1"/>
                <a:gd name="f35" fmla="val 94"/>
                <a:gd name="f36" fmla="val 81"/>
                <a:gd name="f37" fmla="val 3"/>
                <a:gd name="f38" fmla="val 68"/>
                <a:gd name="f39" fmla="val 20"/>
                <a:gd name="f40" fmla="val 11"/>
                <a:gd name="f41" fmla="val 29"/>
                <a:gd name="f42" fmla="val 22"/>
                <a:gd name="f43" fmla="val 33"/>
                <a:gd name="f44" fmla="val 43"/>
                <a:gd name="f45" fmla="val 45"/>
                <a:gd name="f46" fmla="val 53"/>
                <a:gd name="f47" fmla="val 65"/>
                <a:gd name="f48" fmla="val 44"/>
                <a:gd name="f49" fmla="val 75"/>
                <a:gd name="f50" fmla="+- 0 0 -90"/>
                <a:gd name="f51" fmla="*/ f3 1 47"/>
                <a:gd name="f52" fmla="*/ f4 1 182"/>
                <a:gd name="f53" fmla="+- f7 0 f5"/>
                <a:gd name="f54" fmla="+- f6 0 f5"/>
                <a:gd name="f55" fmla="*/ f50 f0 1"/>
                <a:gd name="f56" fmla="*/ f54 1 47"/>
                <a:gd name="f57" fmla="*/ f53 1 182"/>
                <a:gd name="f58" fmla="*/ 38 f54 1"/>
                <a:gd name="f59" fmla="*/ 89 f53 1"/>
                <a:gd name="f60" fmla="*/ 37 f54 1"/>
                <a:gd name="f61" fmla="*/ 100 f53 1"/>
                <a:gd name="f62" fmla="*/ 35 f54 1"/>
                <a:gd name="f63" fmla="*/ 112 f53 1"/>
                <a:gd name="f64" fmla="*/ 32 f54 1"/>
                <a:gd name="f65" fmla="*/ 124 f53 1"/>
                <a:gd name="f66" fmla="*/ 31 f54 1"/>
                <a:gd name="f67" fmla="*/ 137 f53 1"/>
                <a:gd name="f68" fmla="*/ 26 f54 1"/>
                <a:gd name="f69" fmla="*/ 147 f53 1"/>
                <a:gd name="f70" fmla="*/ 23 f54 1"/>
                <a:gd name="f71" fmla="*/ 159 f53 1"/>
                <a:gd name="f72" fmla="*/ 19 f54 1"/>
                <a:gd name="f73" fmla="*/ 169 f53 1"/>
                <a:gd name="f74" fmla="*/ 16 f54 1"/>
                <a:gd name="f75" fmla="*/ 182 f53 1"/>
                <a:gd name="f76" fmla="*/ 18 f54 1"/>
                <a:gd name="f77" fmla="*/ 165 f53 1"/>
                <a:gd name="f78" fmla="*/ 150 f53 1"/>
                <a:gd name="f79" fmla="*/ 13 f54 1"/>
                <a:gd name="f80" fmla="*/ 135 f53 1"/>
                <a:gd name="f81" fmla="*/ 10 f54 1"/>
                <a:gd name="f82" fmla="*/ 122 f53 1"/>
                <a:gd name="f83" fmla="*/ 4 f54 1"/>
                <a:gd name="f84" fmla="*/ 108 f53 1"/>
                <a:gd name="f85" fmla="*/ 1 f54 1"/>
                <a:gd name="f86" fmla="*/ 94 f53 1"/>
                <a:gd name="f87" fmla="*/ 0 f54 1"/>
                <a:gd name="f88" fmla="*/ 81 f53 1"/>
                <a:gd name="f89" fmla="*/ 3 f54 1"/>
                <a:gd name="f90" fmla="*/ 68 f53 1"/>
                <a:gd name="f91" fmla="*/ 20 f54 1"/>
                <a:gd name="f92" fmla="*/ 0 f53 1"/>
                <a:gd name="f93" fmla="*/ 11 f53 1"/>
                <a:gd name="f94" fmla="*/ 29 f54 1"/>
                <a:gd name="f95" fmla="*/ 22 f53 1"/>
                <a:gd name="f96" fmla="*/ 33 f53 1"/>
                <a:gd name="f97" fmla="*/ 43 f54 1"/>
                <a:gd name="f98" fmla="*/ 45 f53 1"/>
                <a:gd name="f99" fmla="*/ 45 f54 1"/>
                <a:gd name="f100" fmla="*/ 53 f53 1"/>
                <a:gd name="f101" fmla="*/ 47 f54 1"/>
                <a:gd name="f102" fmla="*/ 65 f53 1"/>
                <a:gd name="f103" fmla="*/ 44 f54 1"/>
                <a:gd name="f104" fmla="*/ 75 f53 1"/>
                <a:gd name="f105" fmla="*/ f55 1 f2"/>
                <a:gd name="f106" fmla="*/ f58 1 47"/>
                <a:gd name="f107" fmla="*/ f59 1 182"/>
                <a:gd name="f108" fmla="*/ f60 1 47"/>
                <a:gd name="f109" fmla="*/ f61 1 182"/>
                <a:gd name="f110" fmla="*/ f62 1 47"/>
                <a:gd name="f111" fmla="*/ f63 1 182"/>
                <a:gd name="f112" fmla="*/ f64 1 47"/>
                <a:gd name="f113" fmla="*/ f65 1 182"/>
                <a:gd name="f114" fmla="*/ f66 1 47"/>
                <a:gd name="f115" fmla="*/ f67 1 182"/>
                <a:gd name="f116" fmla="*/ f68 1 47"/>
                <a:gd name="f117" fmla="*/ f69 1 182"/>
                <a:gd name="f118" fmla="*/ f70 1 47"/>
                <a:gd name="f119" fmla="*/ f71 1 182"/>
                <a:gd name="f120" fmla="*/ f72 1 47"/>
                <a:gd name="f121" fmla="*/ f73 1 182"/>
                <a:gd name="f122" fmla="*/ f74 1 47"/>
                <a:gd name="f123" fmla="*/ f75 1 182"/>
                <a:gd name="f124" fmla="*/ f76 1 47"/>
                <a:gd name="f125" fmla="*/ f77 1 182"/>
                <a:gd name="f126" fmla="*/ f78 1 182"/>
                <a:gd name="f127" fmla="*/ f79 1 47"/>
                <a:gd name="f128" fmla="*/ f80 1 182"/>
                <a:gd name="f129" fmla="*/ f81 1 47"/>
                <a:gd name="f130" fmla="*/ f82 1 182"/>
                <a:gd name="f131" fmla="*/ f83 1 47"/>
                <a:gd name="f132" fmla="*/ f84 1 182"/>
                <a:gd name="f133" fmla="*/ f85 1 47"/>
                <a:gd name="f134" fmla="*/ f86 1 182"/>
                <a:gd name="f135" fmla="*/ f87 1 47"/>
                <a:gd name="f136" fmla="*/ f88 1 182"/>
                <a:gd name="f137" fmla="*/ f89 1 47"/>
                <a:gd name="f138" fmla="*/ f90 1 182"/>
                <a:gd name="f139" fmla="*/ f91 1 47"/>
                <a:gd name="f140" fmla="*/ f92 1 182"/>
                <a:gd name="f141" fmla="*/ f93 1 182"/>
                <a:gd name="f142" fmla="*/ f94 1 47"/>
                <a:gd name="f143" fmla="*/ f95 1 182"/>
                <a:gd name="f144" fmla="*/ f96 1 182"/>
                <a:gd name="f145" fmla="*/ f97 1 47"/>
                <a:gd name="f146" fmla="*/ f98 1 182"/>
                <a:gd name="f147" fmla="*/ f99 1 47"/>
                <a:gd name="f148" fmla="*/ f100 1 182"/>
                <a:gd name="f149" fmla="*/ f101 1 47"/>
                <a:gd name="f150" fmla="*/ f102 1 182"/>
                <a:gd name="f151" fmla="*/ f103 1 47"/>
                <a:gd name="f152" fmla="*/ f104 1 182"/>
                <a:gd name="f153" fmla="*/ 0 1 f56"/>
                <a:gd name="f154" fmla="*/ f6 1 f56"/>
                <a:gd name="f155" fmla="*/ 0 1 f57"/>
                <a:gd name="f156" fmla="*/ f7 1 f57"/>
                <a:gd name="f157" fmla="+- f105 0 f1"/>
                <a:gd name="f158" fmla="*/ f106 1 f56"/>
                <a:gd name="f159" fmla="*/ f107 1 f57"/>
                <a:gd name="f160" fmla="*/ f108 1 f56"/>
                <a:gd name="f161" fmla="*/ f109 1 f57"/>
                <a:gd name="f162" fmla="*/ f110 1 f56"/>
                <a:gd name="f163" fmla="*/ f111 1 f57"/>
                <a:gd name="f164" fmla="*/ f112 1 f56"/>
                <a:gd name="f165" fmla="*/ f113 1 f57"/>
                <a:gd name="f166" fmla="*/ f114 1 f56"/>
                <a:gd name="f167" fmla="*/ f115 1 f57"/>
                <a:gd name="f168" fmla="*/ f116 1 f56"/>
                <a:gd name="f169" fmla="*/ f117 1 f57"/>
                <a:gd name="f170" fmla="*/ f118 1 f56"/>
                <a:gd name="f171" fmla="*/ f119 1 f57"/>
                <a:gd name="f172" fmla="*/ f120 1 f56"/>
                <a:gd name="f173" fmla="*/ f121 1 f57"/>
                <a:gd name="f174" fmla="*/ f122 1 f56"/>
                <a:gd name="f175" fmla="*/ f123 1 f57"/>
                <a:gd name="f176" fmla="*/ f124 1 f56"/>
                <a:gd name="f177" fmla="*/ f125 1 f57"/>
                <a:gd name="f178" fmla="*/ f126 1 f57"/>
                <a:gd name="f179" fmla="*/ f127 1 f56"/>
                <a:gd name="f180" fmla="*/ f128 1 f57"/>
                <a:gd name="f181" fmla="*/ f129 1 f56"/>
                <a:gd name="f182" fmla="*/ f130 1 f57"/>
                <a:gd name="f183" fmla="*/ f131 1 f56"/>
                <a:gd name="f184" fmla="*/ f132 1 f57"/>
                <a:gd name="f185" fmla="*/ f133 1 f56"/>
                <a:gd name="f186" fmla="*/ f134 1 f57"/>
                <a:gd name="f187" fmla="*/ f135 1 f56"/>
                <a:gd name="f188" fmla="*/ f136 1 f57"/>
                <a:gd name="f189" fmla="*/ f137 1 f56"/>
                <a:gd name="f190" fmla="*/ f138 1 f57"/>
                <a:gd name="f191" fmla="*/ f139 1 f56"/>
                <a:gd name="f192" fmla="*/ f140 1 f57"/>
                <a:gd name="f193" fmla="*/ f141 1 f57"/>
                <a:gd name="f194" fmla="*/ f142 1 f56"/>
                <a:gd name="f195" fmla="*/ f143 1 f57"/>
                <a:gd name="f196" fmla="*/ f144 1 f57"/>
                <a:gd name="f197" fmla="*/ f145 1 f56"/>
                <a:gd name="f198" fmla="*/ f146 1 f57"/>
                <a:gd name="f199" fmla="*/ f147 1 f56"/>
                <a:gd name="f200" fmla="*/ f148 1 f57"/>
                <a:gd name="f201" fmla="*/ f149 1 f56"/>
                <a:gd name="f202" fmla="*/ f150 1 f57"/>
                <a:gd name="f203" fmla="*/ f151 1 f56"/>
                <a:gd name="f204" fmla="*/ f152 1 f57"/>
                <a:gd name="f205" fmla="*/ f153 f51 1"/>
                <a:gd name="f206" fmla="*/ f154 f51 1"/>
                <a:gd name="f207" fmla="*/ f156 f52 1"/>
                <a:gd name="f208" fmla="*/ f155 f52 1"/>
                <a:gd name="f209" fmla="*/ f158 f51 1"/>
                <a:gd name="f210" fmla="*/ f159 f52 1"/>
                <a:gd name="f211" fmla="*/ f160 f51 1"/>
                <a:gd name="f212" fmla="*/ f161 f52 1"/>
                <a:gd name="f213" fmla="*/ f162 f51 1"/>
                <a:gd name="f214" fmla="*/ f163 f52 1"/>
                <a:gd name="f215" fmla="*/ f164 f51 1"/>
                <a:gd name="f216" fmla="*/ f165 f52 1"/>
                <a:gd name="f217" fmla="*/ f166 f51 1"/>
                <a:gd name="f218" fmla="*/ f167 f52 1"/>
                <a:gd name="f219" fmla="*/ f168 f51 1"/>
                <a:gd name="f220" fmla="*/ f169 f52 1"/>
                <a:gd name="f221" fmla="*/ f170 f51 1"/>
                <a:gd name="f222" fmla="*/ f171 f52 1"/>
                <a:gd name="f223" fmla="*/ f172 f51 1"/>
                <a:gd name="f224" fmla="*/ f173 f52 1"/>
                <a:gd name="f225" fmla="*/ f174 f51 1"/>
                <a:gd name="f226" fmla="*/ f175 f52 1"/>
                <a:gd name="f227" fmla="*/ f176 f51 1"/>
                <a:gd name="f228" fmla="*/ f177 f52 1"/>
                <a:gd name="f229" fmla="*/ f178 f52 1"/>
                <a:gd name="f230" fmla="*/ f179 f51 1"/>
                <a:gd name="f231" fmla="*/ f180 f52 1"/>
                <a:gd name="f232" fmla="*/ f181 f51 1"/>
                <a:gd name="f233" fmla="*/ f182 f52 1"/>
                <a:gd name="f234" fmla="*/ f183 f51 1"/>
                <a:gd name="f235" fmla="*/ f184 f52 1"/>
                <a:gd name="f236" fmla="*/ f185 f51 1"/>
                <a:gd name="f237" fmla="*/ f186 f52 1"/>
                <a:gd name="f238" fmla="*/ f187 f51 1"/>
                <a:gd name="f239" fmla="*/ f188 f52 1"/>
                <a:gd name="f240" fmla="*/ f189 f51 1"/>
                <a:gd name="f241" fmla="*/ f190 f52 1"/>
                <a:gd name="f242" fmla="*/ f191 f51 1"/>
                <a:gd name="f243" fmla="*/ f192 f52 1"/>
                <a:gd name="f244" fmla="*/ f193 f52 1"/>
                <a:gd name="f245" fmla="*/ f194 f51 1"/>
                <a:gd name="f246" fmla="*/ f195 f52 1"/>
                <a:gd name="f247" fmla="*/ f196 f52 1"/>
                <a:gd name="f248" fmla="*/ f197 f51 1"/>
                <a:gd name="f249" fmla="*/ f198 f52 1"/>
                <a:gd name="f250" fmla="*/ f199 f51 1"/>
                <a:gd name="f251" fmla="*/ f200 f52 1"/>
                <a:gd name="f252" fmla="*/ f201 f51 1"/>
                <a:gd name="f253" fmla="*/ f202 f52 1"/>
                <a:gd name="f254" fmla="*/ f203 f51 1"/>
                <a:gd name="f255" fmla="*/ f204 f52 1"/>
              </a:gdLst>
              <a:ahLst/>
              <a:cxnLst>
                <a:cxn ang="3cd4">
                  <a:pos x="hc" y="t"/>
                </a:cxn>
                <a:cxn ang="0">
                  <a:pos x="r" y="vc"/>
                </a:cxn>
                <a:cxn ang="cd4">
                  <a:pos x="hc" y="b"/>
                </a:cxn>
                <a:cxn ang="cd2">
                  <a:pos x="l" y="vc"/>
                </a:cxn>
                <a:cxn ang="f157">
                  <a:pos x="f209" y="f210"/>
                </a:cxn>
                <a:cxn ang="f157">
                  <a:pos x="f211" y="f212"/>
                </a:cxn>
                <a:cxn ang="f157">
                  <a:pos x="f213" y="f214"/>
                </a:cxn>
                <a:cxn ang="f157">
                  <a:pos x="f215" y="f216"/>
                </a:cxn>
                <a:cxn ang="f157">
                  <a:pos x="f217" y="f218"/>
                </a:cxn>
                <a:cxn ang="f157">
                  <a:pos x="f219" y="f220"/>
                </a:cxn>
                <a:cxn ang="f157">
                  <a:pos x="f221" y="f222"/>
                </a:cxn>
                <a:cxn ang="f157">
                  <a:pos x="f223" y="f224"/>
                </a:cxn>
                <a:cxn ang="f157">
                  <a:pos x="f225" y="f226"/>
                </a:cxn>
                <a:cxn ang="f157">
                  <a:pos x="f227" y="f228"/>
                </a:cxn>
                <a:cxn ang="f157">
                  <a:pos x="f227" y="f229"/>
                </a:cxn>
                <a:cxn ang="f157">
                  <a:pos x="f230" y="f231"/>
                </a:cxn>
                <a:cxn ang="f157">
                  <a:pos x="f232" y="f233"/>
                </a:cxn>
                <a:cxn ang="f157">
                  <a:pos x="f234" y="f235"/>
                </a:cxn>
                <a:cxn ang="f157">
                  <a:pos x="f236" y="f237"/>
                </a:cxn>
                <a:cxn ang="f157">
                  <a:pos x="f238" y="f239"/>
                </a:cxn>
                <a:cxn ang="f157">
                  <a:pos x="f240" y="f241"/>
                </a:cxn>
                <a:cxn ang="f157">
                  <a:pos x="f242" y="f243"/>
                </a:cxn>
                <a:cxn ang="f157">
                  <a:pos x="f221" y="f244"/>
                </a:cxn>
                <a:cxn ang="f157">
                  <a:pos x="f245" y="f246"/>
                </a:cxn>
                <a:cxn ang="f157">
                  <a:pos x="f213" y="f247"/>
                </a:cxn>
                <a:cxn ang="f157">
                  <a:pos x="f248" y="f249"/>
                </a:cxn>
                <a:cxn ang="f157">
                  <a:pos x="f250" y="f251"/>
                </a:cxn>
                <a:cxn ang="f157">
                  <a:pos x="f252" y="f253"/>
                </a:cxn>
                <a:cxn ang="f157">
                  <a:pos x="f254" y="f255"/>
                </a:cxn>
                <a:cxn ang="f157">
                  <a:pos x="f209" y="f210"/>
                </a:cxn>
              </a:cxnLst>
              <a:rect l="f205" t="f208" r="f206" b="f207"/>
              <a:pathLst>
                <a:path w="47" h="182">
                  <a:moveTo>
                    <a:pt x="f8" y="f9"/>
                  </a:moveTo>
                  <a:lnTo>
                    <a:pt x="f10" y="f11"/>
                  </a:lnTo>
                  <a:lnTo>
                    <a:pt x="f12" y="f13"/>
                  </a:lnTo>
                  <a:lnTo>
                    <a:pt x="f14" y="f15"/>
                  </a:lnTo>
                  <a:lnTo>
                    <a:pt x="f16" y="f17"/>
                  </a:lnTo>
                  <a:lnTo>
                    <a:pt x="f18" y="f19"/>
                  </a:lnTo>
                  <a:lnTo>
                    <a:pt x="f20" y="f21"/>
                  </a:lnTo>
                  <a:lnTo>
                    <a:pt x="f22" y="f23"/>
                  </a:lnTo>
                  <a:lnTo>
                    <a:pt x="f24" y="f7"/>
                  </a:lnTo>
                  <a:lnTo>
                    <a:pt x="f25" y="f26"/>
                  </a:lnTo>
                  <a:lnTo>
                    <a:pt x="f25" y="f27"/>
                  </a:lnTo>
                  <a:lnTo>
                    <a:pt x="f28" y="f29"/>
                  </a:lnTo>
                  <a:lnTo>
                    <a:pt x="f30" y="f31"/>
                  </a:lnTo>
                  <a:lnTo>
                    <a:pt x="f32" y="f33"/>
                  </a:lnTo>
                  <a:lnTo>
                    <a:pt x="f34" y="f35"/>
                  </a:lnTo>
                  <a:lnTo>
                    <a:pt x="f5" y="f36"/>
                  </a:lnTo>
                  <a:lnTo>
                    <a:pt x="f37" y="f38"/>
                  </a:lnTo>
                  <a:lnTo>
                    <a:pt x="f39" y="f5"/>
                  </a:lnTo>
                  <a:lnTo>
                    <a:pt x="f20" y="f40"/>
                  </a:lnTo>
                  <a:lnTo>
                    <a:pt x="f41" y="f42"/>
                  </a:lnTo>
                  <a:lnTo>
                    <a:pt x="f12" y="f43"/>
                  </a:lnTo>
                  <a:lnTo>
                    <a:pt x="f44" y="f45"/>
                  </a:lnTo>
                  <a:lnTo>
                    <a:pt x="f45" y="f46"/>
                  </a:lnTo>
                  <a:lnTo>
                    <a:pt x="f6" y="f47"/>
                  </a:lnTo>
                  <a:lnTo>
                    <a:pt x="f48" y="f49"/>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8" name="Freeform 47">
              <a:extLst>
                <a:ext uri="{FF2B5EF4-FFF2-40B4-BE49-F238E27FC236}">
                  <a16:creationId xmlns:a16="http://schemas.microsoft.com/office/drawing/2014/main" id="{3ECC8967-6F15-4915-86FE-0BA1E8AA880A}"/>
                </a:ext>
              </a:extLst>
            </p:cNvPr>
            <p:cNvSpPr/>
            <p:nvPr/>
          </p:nvSpPr>
          <p:spPr>
            <a:xfrm>
              <a:off x="6175372" y="3992563"/>
              <a:ext cx="96834" cy="65086"/>
            </a:xfrm>
            <a:custGeom>
              <a:avLst/>
              <a:gdLst>
                <a:gd name="f0" fmla="val 10800000"/>
                <a:gd name="f1" fmla="val 5400000"/>
                <a:gd name="f2" fmla="val 180"/>
                <a:gd name="f3" fmla="val w"/>
                <a:gd name="f4" fmla="val h"/>
                <a:gd name="f5" fmla="val 0"/>
                <a:gd name="f6" fmla="val 182"/>
                <a:gd name="f7" fmla="val 124"/>
                <a:gd name="f8" fmla="val 179"/>
                <a:gd name="f9" fmla="val 8"/>
                <a:gd name="f10" fmla="val 170"/>
                <a:gd name="f11" fmla="val 17"/>
                <a:gd name="f12" fmla="val 29"/>
                <a:gd name="f13" fmla="val 175"/>
                <a:gd name="f14" fmla="val 41"/>
                <a:gd name="f15" fmla="val 51"/>
                <a:gd name="f16" fmla="val 55"/>
                <a:gd name="f17" fmla="val 61"/>
                <a:gd name="f18" fmla="val 159"/>
                <a:gd name="f19" fmla="val 66"/>
                <a:gd name="f20" fmla="val 137"/>
                <a:gd name="f21" fmla="val 69"/>
                <a:gd name="f22" fmla="val 112"/>
                <a:gd name="f23" fmla="val 70"/>
                <a:gd name="f24" fmla="val 88"/>
                <a:gd name="f25" fmla="val 73"/>
                <a:gd name="f26" fmla="val 65"/>
                <a:gd name="f27" fmla="val 77"/>
                <a:gd name="f28" fmla="val 44"/>
                <a:gd name="f29" fmla="val 86"/>
                <a:gd name="f30" fmla="val 25"/>
                <a:gd name="f31" fmla="val 101"/>
                <a:gd name="f32" fmla="val 12"/>
                <a:gd name="f33" fmla="val 7"/>
                <a:gd name="f34" fmla="val 115"/>
                <a:gd name="f35" fmla="val 6"/>
                <a:gd name="f36" fmla="val 107"/>
                <a:gd name="f37" fmla="val 3"/>
                <a:gd name="f38" fmla="val 98"/>
                <a:gd name="f39" fmla="val 2"/>
                <a:gd name="f40" fmla="val 89"/>
                <a:gd name="f41" fmla="val 79"/>
                <a:gd name="f42" fmla="val 60"/>
                <a:gd name="f43" fmla="val 5"/>
                <a:gd name="f44" fmla="val 13"/>
                <a:gd name="f45" fmla="val 38"/>
                <a:gd name="f46" fmla="val 22"/>
                <a:gd name="f47" fmla="val 27"/>
                <a:gd name="f48" fmla="val 19"/>
                <a:gd name="f49" fmla="val 34"/>
                <a:gd name="f50" fmla="val 14"/>
                <a:gd name="f51" fmla="val 40"/>
                <a:gd name="f52" fmla="val 10"/>
                <a:gd name="f53" fmla="val 50"/>
                <a:gd name="f54" fmla="val 63"/>
                <a:gd name="f55" fmla="val 94"/>
                <a:gd name="f56" fmla="val 1"/>
                <a:gd name="f57" fmla="val 128"/>
                <a:gd name="f58" fmla="val 144"/>
                <a:gd name="f59" fmla="val 162"/>
                <a:gd name="f60" fmla="+- 0 0 -90"/>
                <a:gd name="f61" fmla="*/ f3 1 182"/>
                <a:gd name="f62" fmla="*/ f4 1 124"/>
                <a:gd name="f63" fmla="+- f7 0 f5"/>
                <a:gd name="f64" fmla="+- f6 0 f5"/>
                <a:gd name="f65" fmla="*/ f60 f0 1"/>
                <a:gd name="f66" fmla="*/ f64 1 182"/>
                <a:gd name="f67" fmla="*/ f63 1 124"/>
                <a:gd name="f68" fmla="*/ 179 f64 1"/>
                <a:gd name="f69" fmla="*/ 8 f63 1"/>
                <a:gd name="f70" fmla="*/ 170 f64 1"/>
                <a:gd name="f71" fmla="*/ 17 f63 1"/>
                <a:gd name="f72" fmla="*/ 29 f63 1"/>
                <a:gd name="f73" fmla="*/ 175 f64 1"/>
                <a:gd name="f74" fmla="*/ 41 f63 1"/>
                <a:gd name="f75" fmla="*/ 51 f63 1"/>
                <a:gd name="f76" fmla="*/ 182 f64 1"/>
                <a:gd name="f77" fmla="*/ 55 f63 1"/>
                <a:gd name="f78" fmla="*/ 61 f63 1"/>
                <a:gd name="f79" fmla="*/ 159 f64 1"/>
                <a:gd name="f80" fmla="*/ 66 f63 1"/>
                <a:gd name="f81" fmla="*/ 137 f64 1"/>
                <a:gd name="f82" fmla="*/ 69 f63 1"/>
                <a:gd name="f83" fmla="*/ 112 f64 1"/>
                <a:gd name="f84" fmla="*/ 70 f63 1"/>
                <a:gd name="f85" fmla="*/ 88 f64 1"/>
                <a:gd name="f86" fmla="*/ 73 f63 1"/>
                <a:gd name="f87" fmla="*/ 65 f64 1"/>
                <a:gd name="f88" fmla="*/ 77 f63 1"/>
                <a:gd name="f89" fmla="*/ 44 f64 1"/>
                <a:gd name="f90" fmla="*/ 86 f63 1"/>
                <a:gd name="f91" fmla="*/ 25 f64 1"/>
                <a:gd name="f92" fmla="*/ 101 f63 1"/>
                <a:gd name="f93" fmla="*/ 12 f64 1"/>
                <a:gd name="f94" fmla="*/ 124 f63 1"/>
                <a:gd name="f95" fmla="*/ 7 f64 1"/>
                <a:gd name="f96" fmla="*/ 115 f63 1"/>
                <a:gd name="f97" fmla="*/ 6 f64 1"/>
                <a:gd name="f98" fmla="*/ 107 f63 1"/>
                <a:gd name="f99" fmla="*/ 3 f64 1"/>
                <a:gd name="f100" fmla="*/ 98 f63 1"/>
                <a:gd name="f101" fmla="*/ 2 f64 1"/>
                <a:gd name="f102" fmla="*/ 89 f63 1"/>
                <a:gd name="f103" fmla="*/ 0 f64 1"/>
                <a:gd name="f104" fmla="*/ 79 f63 1"/>
                <a:gd name="f105" fmla="*/ 60 f63 1"/>
                <a:gd name="f106" fmla="*/ 5 f64 1"/>
                <a:gd name="f107" fmla="*/ 13 f64 1"/>
                <a:gd name="f108" fmla="*/ 38 f63 1"/>
                <a:gd name="f109" fmla="*/ 22 f64 1"/>
                <a:gd name="f110" fmla="*/ 25 f63 1"/>
                <a:gd name="f111" fmla="*/ 27 f64 1"/>
                <a:gd name="f112" fmla="*/ 19 f63 1"/>
                <a:gd name="f113" fmla="*/ 34 f64 1"/>
                <a:gd name="f114" fmla="*/ 14 f63 1"/>
                <a:gd name="f115" fmla="*/ 40 f64 1"/>
                <a:gd name="f116" fmla="*/ 10 f63 1"/>
                <a:gd name="f117" fmla="*/ 50 f64 1"/>
                <a:gd name="f118" fmla="*/ 63 f64 1"/>
                <a:gd name="f119" fmla="*/ 2 f63 1"/>
                <a:gd name="f120" fmla="*/ 79 f64 1"/>
                <a:gd name="f121" fmla="*/ 0 f63 1"/>
                <a:gd name="f122" fmla="*/ 94 f64 1"/>
                <a:gd name="f123" fmla="*/ 1 f63 1"/>
                <a:gd name="f124" fmla="*/ 128 f64 1"/>
                <a:gd name="f125" fmla="*/ 144 f64 1"/>
                <a:gd name="f126" fmla="*/ 5 f63 1"/>
                <a:gd name="f127" fmla="*/ 162 f64 1"/>
                <a:gd name="f128" fmla="*/ 7 f63 1"/>
                <a:gd name="f129" fmla="*/ f65 1 f2"/>
                <a:gd name="f130" fmla="*/ f68 1 182"/>
                <a:gd name="f131" fmla="*/ f69 1 124"/>
                <a:gd name="f132" fmla="*/ f70 1 182"/>
                <a:gd name="f133" fmla="*/ f71 1 124"/>
                <a:gd name="f134" fmla="*/ f72 1 124"/>
                <a:gd name="f135" fmla="*/ f73 1 182"/>
                <a:gd name="f136" fmla="*/ f74 1 124"/>
                <a:gd name="f137" fmla="*/ f75 1 124"/>
                <a:gd name="f138" fmla="*/ f76 1 182"/>
                <a:gd name="f139" fmla="*/ f77 1 124"/>
                <a:gd name="f140" fmla="*/ f78 1 124"/>
                <a:gd name="f141" fmla="*/ f79 1 182"/>
                <a:gd name="f142" fmla="*/ f80 1 124"/>
                <a:gd name="f143" fmla="*/ f81 1 182"/>
                <a:gd name="f144" fmla="*/ f82 1 124"/>
                <a:gd name="f145" fmla="*/ f83 1 182"/>
                <a:gd name="f146" fmla="*/ f84 1 124"/>
                <a:gd name="f147" fmla="*/ f85 1 182"/>
                <a:gd name="f148" fmla="*/ f86 1 124"/>
                <a:gd name="f149" fmla="*/ f87 1 182"/>
                <a:gd name="f150" fmla="*/ f88 1 124"/>
                <a:gd name="f151" fmla="*/ f89 1 182"/>
                <a:gd name="f152" fmla="*/ f90 1 124"/>
                <a:gd name="f153" fmla="*/ f91 1 182"/>
                <a:gd name="f154" fmla="*/ f92 1 124"/>
                <a:gd name="f155" fmla="*/ f93 1 182"/>
                <a:gd name="f156" fmla="*/ f94 1 124"/>
                <a:gd name="f157" fmla="*/ f95 1 182"/>
                <a:gd name="f158" fmla="*/ f96 1 124"/>
                <a:gd name="f159" fmla="*/ f97 1 182"/>
                <a:gd name="f160" fmla="*/ f98 1 124"/>
                <a:gd name="f161" fmla="*/ f99 1 182"/>
                <a:gd name="f162" fmla="*/ f100 1 124"/>
                <a:gd name="f163" fmla="*/ f101 1 182"/>
                <a:gd name="f164" fmla="*/ f102 1 124"/>
                <a:gd name="f165" fmla="*/ f103 1 182"/>
                <a:gd name="f166" fmla="*/ f104 1 124"/>
                <a:gd name="f167" fmla="*/ f105 1 124"/>
                <a:gd name="f168" fmla="*/ f106 1 182"/>
                <a:gd name="f169" fmla="*/ f107 1 182"/>
                <a:gd name="f170" fmla="*/ f108 1 124"/>
                <a:gd name="f171" fmla="*/ f109 1 182"/>
                <a:gd name="f172" fmla="*/ f110 1 124"/>
                <a:gd name="f173" fmla="*/ f111 1 182"/>
                <a:gd name="f174" fmla="*/ f112 1 124"/>
                <a:gd name="f175" fmla="*/ f113 1 182"/>
                <a:gd name="f176" fmla="*/ f114 1 124"/>
                <a:gd name="f177" fmla="*/ f115 1 182"/>
                <a:gd name="f178" fmla="*/ f116 1 124"/>
                <a:gd name="f179" fmla="*/ f117 1 182"/>
                <a:gd name="f180" fmla="*/ f118 1 182"/>
                <a:gd name="f181" fmla="*/ f119 1 124"/>
                <a:gd name="f182" fmla="*/ f120 1 182"/>
                <a:gd name="f183" fmla="*/ f121 1 124"/>
                <a:gd name="f184" fmla="*/ f122 1 182"/>
                <a:gd name="f185" fmla="*/ f123 1 124"/>
                <a:gd name="f186" fmla="*/ f124 1 182"/>
                <a:gd name="f187" fmla="*/ f125 1 182"/>
                <a:gd name="f188" fmla="*/ f126 1 124"/>
                <a:gd name="f189" fmla="*/ f127 1 182"/>
                <a:gd name="f190" fmla="*/ f128 1 124"/>
                <a:gd name="f191" fmla="*/ 0 1 f66"/>
                <a:gd name="f192" fmla="*/ f6 1 f66"/>
                <a:gd name="f193" fmla="*/ 0 1 f67"/>
                <a:gd name="f194" fmla="*/ f7 1 f67"/>
                <a:gd name="f195" fmla="+- f129 0 f1"/>
                <a:gd name="f196" fmla="*/ f130 1 f66"/>
                <a:gd name="f197" fmla="*/ f131 1 f67"/>
                <a:gd name="f198" fmla="*/ f132 1 f66"/>
                <a:gd name="f199" fmla="*/ f133 1 f67"/>
                <a:gd name="f200" fmla="*/ f134 1 f67"/>
                <a:gd name="f201" fmla="*/ f135 1 f66"/>
                <a:gd name="f202" fmla="*/ f136 1 f67"/>
                <a:gd name="f203" fmla="*/ f137 1 f67"/>
                <a:gd name="f204" fmla="*/ f138 1 f66"/>
                <a:gd name="f205" fmla="*/ f139 1 f67"/>
                <a:gd name="f206" fmla="*/ f140 1 f67"/>
                <a:gd name="f207" fmla="*/ f141 1 f66"/>
                <a:gd name="f208" fmla="*/ f142 1 f67"/>
                <a:gd name="f209" fmla="*/ f143 1 f66"/>
                <a:gd name="f210" fmla="*/ f144 1 f67"/>
                <a:gd name="f211" fmla="*/ f145 1 f66"/>
                <a:gd name="f212" fmla="*/ f146 1 f67"/>
                <a:gd name="f213" fmla="*/ f147 1 f66"/>
                <a:gd name="f214" fmla="*/ f148 1 f67"/>
                <a:gd name="f215" fmla="*/ f149 1 f66"/>
                <a:gd name="f216" fmla="*/ f150 1 f67"/>
                <a:gd name="f217" fmla="*/ f151 1 f66"/>
                <a:gd name="f218" fmla="*/ f152 1 f67"/>
                <a:gd name="f219" fmla="*/ f153 1 f66"/>
                <a:gd name="f220" fmla="*/ f154 1 f67"/>
                <a:gd name="f221" fmla="*/ f155 1 f66"/>
                <a:gd name="f222" fmla="*/ f156 1 f67"/>
                <a:gd name="f223" fmla="*/ f157 1 f66"/>
                <a:gd name="f224" fmla="*/ f158 1 f67"/>
                <a:gd name="f225" fmla="*/ f159 1 f66"/>
                <a:gd name="f226" fmla="*/ f160 1 f67"/>
                <a:gd name="f227" fmla="*/ f161 1 f66"/>
                <a:gd name="f228" fmla="*/ f162 1 f67"/>
                <a:gd name="f229" fmla="*/ f163 1 f66"/>
                <a:gd name="f230" fmla="*/ f164 1 f67"/>
                <a:gd name="f231" fmla="*/ f165 1 f66"/>
                <a:gd name="f232" fmla="*/ f166 1 f67"/>
                <a:gd name="f233" fmla="*/ f167 1 f67"/>
                <a:gd name="f234" fmla="*/ f168 1 f66"/>
                <a:gd name="f235" fmla="*/ f169 1 f66"/>
                <a:gd name="f236" fmla="*/ f170 1 f67"/>
                <a:gd name="f237" fmla="*/ f171 1 f66"/>
                <a:gd name="f238" fmla="*/ f172 1 f67"/>
                <a:gd name="f239" fmla="*/ f173 1 f66"/>
                <a:gd name="f240" fmla="*/ f174 1 f67"/>
                <a:gd name="f241" fmla="*/ f175 1 f66"/>
                <a:gd name="f242" fmla="*/ f176 1 f67"/>
                <a:gd name="f243" fmla="*/ f177 1 f66"/>
                <a:gd name="f244" fmla="*/ f178 1 f67"/>
                <a:gd name="f245" fmla="*/ f179 1 f66"/>
                <a:gd name="f246" fmla="*/ f180 1 f66"/>
                <a:gd name="f247" fmla="*/ f181 1 f67"/>
                <a:gd name="f248" fmla="*/ f182 1 f66"/>
                <a:gd name="f249" fmla="*/ f183 1 f67"/>
                <a:gd name="f250" fmla="*/ f184 1 f66"/>
                <a:gd name="f251" fmla="*/ f185 1 f67"/>
                <a:gd name="f252" fmla="*/ f186 1 f66"/>
                <a:gd name="f253" fmla="*/ f187 1 f66"/>
                <a:gd name="f254" fmla="*/ f188 1 f67"/>
                <a:gd name="f255" fmla="*/ f189 1 f66"/>
                <a:gd name="f256" fmla="*/ f190 1 f67"/>
                <a:gd name="f257" fmla="*/ f191 f61 1"/>
                <a:gd name="f258" fmla="*/ f192 f61 1"/>
                <a:gd name="f259" fmla="*/ f194 f62 1"/>
                <a:gd name="f260" fmla="*/ f193 f62 1"/>
                <a:gd name="f261" fmla="*/ f196 f61 1"/>
                <a:gd name="f262" fmla="*/ f197 f62 1"/>
                <a:gd name="f263" fmla="*/ f198 f61 1"/>
                <a:gd name="f264" fmla="*/ f199 f62 1"/>
                <a:gd name="f265" fmla="*/ f200 f62 1"/>
                <a:gd name="f266" fmla="*/ f201 f61 1"/>
                <a:gd name="f267" fmla="*/ f202 f62 1"/>
                <a:gd name="f268" fmla="*/ f203 f62 1"/>
                <a:gd name="f269" fmla="*/ f204 f61 1"/>
                <a:gd name="f270" fmla="*/ f205 f62 1"/>
                <a:gd name="f271" fmla="*/ f206 f62 1"/>
                <a:gd name="f272" fmla="*/ f207 f61 1"/>
                <a:gd name="f273" fmla="*/ f208 f62 1"/>
                <a:gd name="f274" fmla="*/ f209 f61 1"/>
                <a:gd name="f275" fmla="*/ f210 f62 1"/>
                <a:gd name="f276" fmla="*/ f211 f61 1"/>
                <a:gd name="f277" fmla="*/ f212 f62 1"/>
                <a:gd name="f278" fmla="*/ f213 f61 1"/>
                <a:gd name="f279" fmla="*/ f214 f62 1"/>
                <a:gd name="f280" fmla="*/ f215 f61 1"/>
                <a:gd name="f281" fmla="*/ f216 f62 1"/>
                <a:gd name="f282" fmla="*/ f217 f61 1"/>
                <a:gd name="f283" fmla="*/ f218 f62 1"/>
                <a:gd name="f284" fmla="*/ f219 f61 1"/>
                <a:gd name="f285" fmla="*/ f220 f62 1"/>
                <a:gd name="f286" fmla="*/ f221 f61 1"/>
                <a:gd name="f287" fmla="*/ f222 f62 1"/>
                <a:gd name="f288" fmla="*/ f223 f61 1"/>
                <a:gd name="f289" fmla="*/ f224 f62 1"/>
                <a:gd name="f290" fmla="*/ f225 f61 1"/>
                <a:gd name="f291" fmla="*/ f226 f62 1"/>
                <a:gd name="f292" fmla="*/ f227 f61 1"/>
                <a:gd name="f293" fmla="*/ f228 f62 1"/>
                <a:gd name="f294" fmla="*/ f229 f61 1"/>
                <a:gd name="f295" fmla="*/ f230 f62 1"/>
                <a:gd name="f296" fmla="*/ f231 f61 1"/>
                <a:gd name="f297" fmla="*/ f232 f62 1"/>
                <a:gd name="f298" fmla="*/ f233 f62 1"/>
                <a:gd name="f299" fmla="*/ f234 f61 1"/>
                <a:gd name="f300" fmla="*/ f235 f61 1"/>
                <a:gd name="f301" fmla="*/ f236 f62 1"/>
                <a:gd name="f302" fmla="*/ f237 f61 1"/>
                <a:gd name="f303" fmla="*/ f238 f62 1"/>
                <a:gd name="f304" fmla="*/ f239 f61 1"/>
                <a:gd name="f305" fmla="*/ f240 f62 1"/>
                <a:gd name="f306" fmla="*/ f241 f61 1"/>
                <a:gd name="f307" fmla="*/ f242 f62 1"/>
                <a:gd name="f308" fmla="*/ f243 f61 1"/>
                <a:gd name="f309" fmla="*/ f244 f62 1"/>
                <a:gd name="f310" fmla="*/ f245 f61 1"/>
                <a:gd name="f311" fmla="*/ f246 f61 1"/>
                <a:gd name="f312" fmla="*/ f247 f62 1"/>
                <a:gd name="f313" fmla="*/ f248 f61 1"/>
                <a:gd name="f314" fmla="*/ f249 f62 1"/>
                <a:gd name="f315" fmla="*/ f250 f61 1"/>
                <a:gd name="f316" fmla="*/ f251 f62 1"/>
                <a:gd name="f317" fmla="*/ f252 f61 1"/>
                <a:gd name="f318" fmla="*/ f253 f61 1"/>
                <a:gd name="f319" fmla="*/ f254 f62 1"/>
                <a:gd name="f320" fmla="*/ f255 f61 1"/>
                <a:gd name="f321" fmla="*/ f256 f62 1"/>
              </a:gdLst>
              <a:ahLst/>
              <a:cxnLst>
                <a:cxn ang="3cd4">
                  <a:pos x="hc" y="t"/>
                </a:cxn>
                <a:cxn ang="0">
                  <a:pos x="r" y="vc"/>
                </a:cxn>
                <a:cxn ang="cd4">
                  <a:pos x="hc" y="b"/>
                </a:cxn>
                <a:cxn ang="cd2">
                  <a:pos x="l" y="vc"/>
                </a:cxn>
                <a:cxn ang="f195">
                  <a:pos x="f261" y="f262"/>
                </a:cxn>
                <a:cxn ang="f195">
                  <a:pos x="f263" y="f264"/>
                </a:cxn>
                <a:cxn ang="f195">
                  <a:pos x="f263" y="f265"/>
                </a:cxn>
                <a:cxn ang="f195">
                  <a:pos x="f266" y="f267"/>
                </a:cxn>
                <a:cxn ang="f195">
                  <a:pos x="f261" y="f268"/>
                </a:cxn>
                <a:cxn ang="f195">
                  <a:pos x="f269" y="f270"/>
                </a:cxn>
                <a:cxn ang="f195">
                  <a:pos x="f269" y="f271"/>
                </a:cxn>
                <a:cxn ang="f195">
                  <a:pos x="f272" y="f273"/>
                </a:cxn>
                <a:cxn ang="f195">
                  <a:pos x="f274" y="f275"/>
                </a:cxn>
                <a:cxn ang="f195">
                  <a:pos x="f276" y="f277"/>
                </a:cxn>
                <a:cxn ang="f195">
                  <a:pos x="f278" y="f279"/>
                </a:cxn>
                <a:cxn ang="f195">
                  <a:pos x="f280" y="f281"/>
                </a:cxn>
                <a:cxn ang="f195">
                  <a:pos x="f282" y="f283"/>
                </a:cxn>
                <a:cxn ang="f195">
                  <a:pos x="f284" y="f285"/>
                </a:cxn>
                <a:cxn ang="f195">
                  <a:pos x="f286" y="f287"/>
                </a:cxn>
                <a:cxn ang="f195">
                  <a:pos x="f288" y="f289"/>
                </a:cxn>
                <a:cxn ang="f195">
                  <a:pos x="f290" y="f291"/>
                </a:cxn>
                <a:cxn ang="f195">
                  <a:pos x="f292" y="f293"/>
                </a:cxn>
                <a:cxn ang="f195">
                  <a:pos x="f294" y="f295"/>
                </a:cxn>
                <a:cxn ang="f195">
                  <a:pos x="f296" y="f297"/>
                </a:cxn>
                <a:cxn ang="f195">
                  <a:pos x="f296" y="f275"/>
                </a:cxn>
                <a:cxn ang="f195">
                  <a:pos x="f296" y="f298"/>
                </a:cxn>
                <a:cxn ang="f195">
                  <a:pos x="f299" y="f268"/>
                </a:cxn>
                <a:cxn ang="f195">
                  <a:pos x="f300" y="f301"/>
                </a:cxn>
                <a:cxn ang="f195">
                  <a:pos x="f302" y="f303"/>
                </a:cxn>
                <a:cxn ang="f195">
                  <a:pos x="f304" y="f305"/>
                </a:cxn>
                <a:cxn ang="f195">
                  <a:pos x="f306" y="f307"/>
                </a:cxn>
                <a:cxn ang="f195">
                  <a:pos x="f308" y="f309"/>
                </a:cxn>
                <a:cxn ang="f195">
                  <a:pos x="f310" y="f262"/>
                </a:cxn>
                <a:cxn ang="f195">
                  <a:pos x="f311" y="f312"/>
                </a:cxn>
                <a:cxn ang="f195">
                  <a:pos x="f313" y="f314"/>
                </a:cxn>
                <a:cxn ang="f195">
                  <a:pos x="f315" y="f314"/>
                </a:cxn>
                <a:cxn ang="f195">
                  <a:pos x="f276" y="f316"/>
                </a:cxn>
                <a:cxn ang="f195">
                  <a:pos x="f317" y="f312"/>
                </a:cxn>
                <a:cxn ang="f195">
                  <a:pos x="f318" y="f319"/>
                </a:cxn>
                <a:cxn ang="f195">
                  <a:pos x="f320" y="f321"/>
                </a:cxn>
                <a:cxn ang="f195">
                  <a:pos x="f261" y="f262"/>
                </a:cxn>
              </a:cxnLst>
              <a:rect l="f257" t="f260" r="f258" b="f259"/>
              <a:pathLst>
                <a:path w="182" h="124">
                  <a:moveTo>
                    <a:pt x="f8" y="f9"/>
                  </a:moveTo>
                  <a:lnTo>
                    <a:pt x="f10" y="f11"/>
                  </a:lnTo>
                  <a:lnTo>
                    <a:pt x="f10" y="f12"/>
                  </a:lnTo>
                  <a:lnTo>
                    <a:pt x="f13" y="f14"/>
                  </a:lnTo>
                  <a:lnTo>
                    <a:pt x="f8" y="f15"/>
                  </a:lnTo>
                  <a:lnTo>
                    <a:pt x="f6" y="f16"/>
                  </a:lnTo>
                  <a:lnTo>
                    <a:pt x="f6" y="f17"/>
                  </a:lnTo>
                  <a:lnTo>
                    <a:pt x="f18" y="f19"/>
                  </a:lnTo>
                  <a:lnTo>
                    <a:pt x="f20" y="f21"/>
                  </a:lnTo>
                  <a:lnTo>
                    <a:pt x="f22" y="f23"/>
                  </a:lnTo>
                  <a:lnTo>
                    <a:pt x="f24" y="f25"/>
                  </a:lnTo>
                  <a:lnTo>
                    <a:pt x="f26" y="f27"/>
                  </a:lnTo>
                  <a:lnTo>
                    <a:pt x="f28" y="f29"/>
                  </a:lnTo>
                  <a:lnTo>
                    <a:pt x="f30" y="f31"/>
                  </a:lnTo>
                  <a:lnTo>
                    <a:pt x="f32" y="f7"/>
                  </a:lnTo>
                  <a:lnTo>
                    <a:pt x="f33" y="f34"/>
                  </a:lnTo>
                  <a:lnTo>
                    <a:pt x="f35" y="f36"/>
                  </a:lnTo>
                  <a:lnTo>
                    <a:pt x="f37" y="f38"/>
                  </a:lnTo>
                  <a:lnTo>
                    <a:pt x="f39" y="f40"/>
                  </a:lnTo>
                  <a:lnTo>
                    <a:pt x="f5" y="f41"/>
                  </a:lnTo>
                  <a:lnTo>
                    <a:pt x="f5" y="f21"/>
                  </a:lnTo>
                  <a:lnTo>
                    <a:pt x="f5" y="f42"/>
                  </a:lnTo>
                  <a:lnTo>
                    <a:pt x="f43" y="f15"/>
                  </a:lnTo>
                  <a:lnTo>
                    <a:pt x="f44" y="f45"/>
                  </a:lnTo>
                  <a:lnTo>
                    <a:pt x="f46" y="f30"/>
                  </a:lnTo>
                  <a:lnTo>
                    <a:pt x="f47" y="f48"/>
                  </a:lnTo>
                  <a:lnTo>
                    <a:pt x="f49" y="f50"/>
                  </a:lnTo>
                  <a:lnTo>
                    <a:pt x="f51" y="f52"/>
                  </a:lnTo>
                  <a:lnTo>
                    <a:pt x="f53" y="f9"/>
                  </a:lnTo>
                  <a:lnTo>
                    <a:pt x="f54" y="f39"/>
                  </a:lnTo>
                  <a:lnTo>
                    <a:pt x="f41" y="f5"/>
                  </a:lnTo>
                  <a:lnTo>
                    <a:pt x="f55" y="f5"/>
                  </a:lnTo>
                  <a:lnTo>
                    <a:pt x="f22" y="f56"/>
                  </a:lnTo>
                  <a:lnTo>
                    <a:pt x="f57" y="f39"/>
                  </a:lnTo>
                  <a:lnTo>
                    <a:pt x="f58" y="f43"/>
                  </a:lnTo>
                  <a:lnTo>
                    <a:pt x="f59" y="f33"/>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49" name="Freeform 48">
              <a:extLst>
                <a:ext uri="{FF2B5EF4-FFF2-40B4-BE49-F238E27FC236}">
                  <a16:creationId xmlns:a16="http://schemas.microsoft.com/office/drawing/2014/main" id="{418F3786-B7DA-4E90-BD3E-56557BB76CF0}"/>
                </a:ext>
              </a:extLst>
            </p:cNvPr>
            <p:cNvSpPr/>
            <p:nvPr/>
          </p:nvSpPr>
          <p:spPr>
            <a:xfrm>
              <a:off x="7323136" y="4029075"/>
              <a:ext cx="285750" cy="914400"/>
            </a:xfrm>
            <a:custGeom>
              <a:avLst/>
              <a:gdLst>
                <a:gd name="f0" fmla="val 10800000"/>
                <a:gd name="f1" fmla="val 5400000"/>
                <a:gd name="f2" fmla="val 180"/>
                <a:gd name="f3" fmla="val w"/>
                <a:gd name="f4" fmla="val h"/>
                <a:gd name="f5" fmla="val 0"/>
                <a:gd name="f6" fmla="val 540"/>
                <a:gd name="f7" fmla="val 1728"/>
                <a:gd name="f8" fmla="val 138"/>
                <a:gd name="f9" fmla="val 139"/>
                <a:gd name="f10" fmla="val 166"/>
                <a:gd name="f11" fmla="val 171"/>
                <a:gd name="f12" fmla="val 195"/>
                <a:gd name="f13" fmla="val 205"/>
                <a:gd name="f14" fmla="val 225"/>
                <a:gd name="f15" fmla="val 239"/>
                <a:gd name="f16" fmla="val 254"/>
                <a:gd name="f17" fmla="val 272"/>
                <a:gd name="f18" fmla="val 282"/>
                <a:gd name="f19" fmla="val 306"/>
                <a:gd name="f20" fmla="val 311"/>
                <a:gd name="f21" fmla="val 340"/>
                <a:gd name="f22" fmla="val 341"/>
                <a:gd name="f23" fmla="val 375"/>
                <a:gd name="f24" fmla="val 372"/>
                <a:gd name="f25" fmla="val 410"/>
                <a:gd name="f26" fmla="val 379"/>
                <a:gd name="f27" fmla="val 422"/>
                <a:gd name="f28" fmla="val 388"/>
                <a:gd name="f29" fmla="val 435"/>
                <a:gd name="f30" fmla="val 398"/>
                <a:gd name="f31" fmla="val 446"/>
                <a:gd name="f32" fmla="val 456"/>
                <a:gd name="f33" fmla="val 420"/>
                <a:gd name="f34" fmla="val 466"/>
                <a:gd name="f35" fmla="val 432"/>
                <a:gd name="f36" fmla="val 476"/>
                <a:gd name="f37" fmla="val 441"/>
                <a:gd name="f38" fmla="val 488"/>
                <a:gd name="f39" fmla="val 451"/>
                <a:gd name="f40" fmla="val 501"/>
                <a:gd name="f41" fmla="val 477"/>
                <a:gd name="f42" fmla="val 554"/>
                <a:gd name="f43" fmla="val 612"/>
                <a:gd name="f44" fmla="val 517"/>
                <a:gd name="f45" fmla="val 672"/>
                <a:gd name="f46" fmla="val 530"/>
                <a:gd name="f47" fmla="val 733"/>
                <a:gd name="f48" fmla="val 536"/>
                <a:gd name="f49" fmla="val 795"/>
                <a:gd name="f50" fmla="val 861"/>
                <a:gd name="f51" fmla="val 924"/>
                <a:gd name="f52" fmla="val 539"/>
                <a:gd name="f53" fmla="val 989"/>
                <a:gd name="f54" fmla="val 527"/>
                <a:gd name="f55" fmla="val 1041"/>
                <a:gd name="f56" fmla="val 510"/>
                <a:gd name="f57" fmla="val 1093"/>
                <a:gd name="f58" fmla="val 1141"/>
                <a:gd name="f59" fmla="val 463"/>
                <a:gd name="f60" fmla="val 1190"/>
                <a:gd name="f61" fmla="val 436"/>
                <a:gd name="f62" fmla="val 1237"/>
                <a:gd name="f63" fmla="val 411"/>
                <a:gd name="f64" fmla="val 1285"/>
                <a:gd name="f65" fmla="val 391"/>
                <a:gd name="f66" fmla="val 1334"/>
                <a:gd name="f67" fmla="val 374"/>
                <a:gd name="f68" fmla="val 1386"/>
                <a:gd name="f69" fmla="val 308"/>
                <a:gd name="f70" fmla="val 1477"/>
                <a:gd name="f71" fmla="val 326"/>
                <a:gd name="f72" fmla="val 1420"/>
                <a:gd name="f73" fmla="val 345"/>
                <a:gd name="f74" fmla="val 1363"/>
                <a:gd name="f75" fmla="val 363"/>
                <a:gd name="f76" fmla="val 1306"/>
                <a:gd name="f77" fmla="val 380"/>
                <a:gd name="f78" fmla="val 1248"/>
                <a:gd name="f79" fmla="val 395"/>
                <a:gd name="f80" fmla="val 408"/>
                <a:gd name="f81" fmla="val 1132"/>
                <a:gd name="f82" fmla="val 417"/>
                <a:gd name="f83" fmla="val 1074"/>
                <a:gd name="f84" fmla="val 423"/>
                <a:gd name="f85" fmla="val 1017"/>
                <a:gd name="f86" fmla="val 429"/>
                <a:gd name="f87" fmla="val 1000"/>
                <a:gd name="f88" fmla="val 986"/>
                <a:gd name="f89" fmla="val 430"/>
                <a:gd name="f90" fmla="val 971"/>
                <a:gd name="f91" fmla="val 958"/>
                <a:gd name="f92" fmla="val 424"/>
                <a:gd name="f93" fmla="val 964"/>
                <a:gd name="f94" fmla="val 421"/>
                <a:gd name="f95" fmla="val 973"/>
                <a:gd name="f96" fmla="val 419"/>
                <a:gd name="f97" fmla="val 981"/>
                <a:gd name="f98" fmla="val 990"/>
                <a:gd name="f99" fmla="val 999"/>
                <a:gd name="f100" fmla="val 1009"/>
                <a:gd name="f101" fmla="val 1018"/>
                <a:gd name="f102" fmla="val 1027"/>
                <a:gd name="f103" fmla="val 407"/>
                <a:gd name="f104" fmla="val 1062"/>
                <a:gd name="f105" fmla="val 399"/>
                <a:gd name="f106" fmla="val 1102"/>
                <a:gd name="f107" fmla="val 1140"/>
                <a:gd name="f108" fmla="val 383"/>
                <a:gd name="f109" fmla="val 1179"/>
                <a:gd name="f110" fmla="val 373"/>
                <a:gd name="f111" fmla="val 1218"/>
                <a:gd name="f112" fmla="val 1257"/>
                <a:gd name="f113" fmla="val 351"/>
                <a:gd name="f114" fmla="val 1294"/>
                <a:gd name="f115" fmla="val 339"/>
                <a:gd name="f116" fmla="val 1331"/>
                <a:gd name="f117" fmla="val 335"/>
                <a:gd name="f118" fmla="val 1341"/>
                <a:gd name="f119" fmla="val 330"/>
                <a:gd name="f120" fmla="val 1353"/>
                <a:gd name="f121" fmla="val 1366"/>
                <a:gd name="f122" fmla="val 323"/>
                <a:gd name="f123" fmla="val 1379"/>
                <a:gd name="f124" fmla="val 1414"/>
                <a:gd name="f125" fmla="val 295"/>
                <a:gd name="f126" fmla="val 1452"/>
                <a:gd name="f127" fmla="val 279"/>
                <a:gd name="f128" fmla="val 1489"/>
                <a:gd name="f129" fmla="val 263"/>
                <a:gd name="f130" fmla="val 1526"/>
                <a:gd name="f131" fmla="val 241"/>
                <a:gd name="f132" fmla="val 1560"/>
                <a:gd name="f133" fmla="val 219"/>
                <a:gd name="f134" fmla="val 1593"/>
                <a:gd name="f135" fmla="val 191"/>
                <a:gd name="f136" fmla="val 1623"/>
                <a:gd name="f137" fmla="val 159"/>
                <a:gd name="f138" fmla="val 1652"/>
                <a:gd name="f139" fmla="val 181"/>
                <a:gd name="f140" fmla="val 1604"/>
                <a:gd name="f141" fmla="val 203"/>
                <a:gd name="f142" fmla="val 1555"/>
                <a:gd name="f143" fmla="val 223"/>
                <a:gd name="f144" fmla="val 1505"/>
                <a:gd name="f145" fmla="val 242"/>
                <a:gd name="f146" fmla="val 1455"/>
                <a:gd name="f147" fmla="val 259"/>
                <a:gd name="f148" fmla="val 1404"/>
                <a:gd name="f149" fmla="val 273"/>
                <a:gd name="f150" fmla="val 286"/>
                <a:gd name="f151" fmla="val 1301"/>
                <a:gd name="f152" fmla="val 298"/>
                <a:gd name="f153" fmla="val 1250"/>
                <a:gd name="f154" fmla="val 304"/>
                <a:gd name="f155" fmla="val 1241"/>
                <a:gd name="f156" fmla="val 305"/>
                <a:gd name="f157" fmla="val 1229"/>
                <a:gd name="f158" fmla="val 301"/>
                <a:gd name="f159" fmla="val 1226"/>
                <a:gd name="f160" fmla="val 294"/>
                <a:gd name="f161" fmla="val 1232"/>
                <a:gd name="f162" fmla="val 292"/>
                <a:gd name="f163" fmla="val 1240"/>
                <a:gd name="f164" fmla="val 291"/>
                <a:gd name="f165" fmla="val 288"/>
                <a:gd name="f166" fmla="val 276"/>
                <a:gd name="f167" fmla="val 1288"/>
                <a:gd name="f168" fmla="val 266"/>
                <a:gd name="f169" fmla="val 1319"/>
                <a:gd name="f170" fmla="val 256"/>
                <a:gd name="f171" fmla="val 1351"/>
                <a:gd name="f172" fmla="val 245"/>
                <a:gd name="f173" fmla="val 1385"/>
                <a:gd name="f174" fmla="val 234"/>
                <a:gd name="f175" fmla="val 1416"/>
                <a:gd name="f176" fmla="val 1448"/>
                <a:gd name="f177" fmla="val 213"/>
                <a:gd name="f178" fmla="val 1480"/>
                <a:gd name="f179" fmla="val 204"/>
                <a:gd name="f180" fmla="val 1513"/>
                <a:gd name="f181" fmla="val 1540"/>
                <a:gd name="f182" fmla="val 178"/>
                <a:gd name="f183" fmla="val 1570"/>
                <a:gd name="f184" fmla="val 165"/>
                <a:gd name="f185" fmla="val 1598"/>
                <a:gd name="f186" fmla="val 151"/>
                <a:gd name="f187" fmla="val 1627"/>
                <a:gd name="f188" fmla="val 135"/>
                <a:gd name="f189" fmla="val 1653"/>
                <a:gd name="f190" fmla="val 118"/>
                <a:gd name="f191" fmla="val 1681"/>
                <a:gd name="f192" fmla="val 96"/>
                <a:gd name="f193" fmla="val 1705"/>
                <a:gd name="f194" fmla="val 72"/>
                <a:gd name="f195" fmla="val 66"/>
                <a:gd name="f196" fmla="val 62"/>
                <a:gd name="f197" fmla="val 1579"/>
                <a:gd name="f198" fmla="val 57"/>
                <a:gd name="f199" fmla="val 1507"/>
                <a:gd name="f200" fmla="val 54"/>
                <a:gd name="f201" fmla="val 1436"/>
                <a:gd name="f202" fmla="val 50"/>
                <a:gd name="f203" fmla="val 1364"/>
                <a:gd name="f204" fmla="val 47"/>
                <a:gd name="f205" fmla="val 44"/>
                <a:gd name="f206" fmla="val 1223"/>
                <a:gd name="f207" fmla="val 1153"/>
                <a:gd name="f208" fmla="val 41"/>
                <a:gd name="f209" fmla="val 1121"/>
                <a:gd name="f210" fmla="val 40"/>
                <a:gd name="f211" fmla="val 1088"/>
                <a:gd name="f212" fmla="val 38"/>
                <a:gd name="f213" fmla="val 1056"/>
                <a:gd name="f214" fmla="val 1025"/>
                <a:gd name="f215" fmla="val 35"/>
                <a:gd name="f216" fmla="val 992"/>
                <a:gd name="f217" fmla="val 34"/>
                <a:gd name="f218" fmla="val 959"/>
                <a:gd name="f219" fmla="val 32"/>
                <a:gd name="f220" fmla="val 928"/>
                <a:gd name="f221" fmla="val 899"/>
                <a:gd name="f222" fmla="val 890"/>
                <a:gd name="f223" fmla="val 43"/>
                <a:gd name="f224" fmla="val 883"/>
                <a:gd name="f225" fmla="val 874"/>
                <a:gd name="f226" fmla="val 867"/>
                <a:gd name="f227" fmla="val 882"/>
                <a:gd name="f228" fmla="val 898"/>
                <a:gd name="f229" fmla="val 46"/>
                <a:gd name="f230" fmla="val 912"/>
                <a:gd name="f231" fmla="val 53"/>
                <a:gd name="f232" fmla="val 942"/>
                <a:gd name="f233" fmla="val 956"/>
                <a:gd name="f234" fmla="val 68"/>
                <a:gd name="f235" fmla="val 953"/>
                <a:gd name="f236" fmla="val 65"/>
                <a:gd name="f237" fmla="val 921"/>
                <a:gd name="f238" fmla="val 887"/>
                <a:gd name="f239" fmla="val 855"/>
                <a:gd name="f240" fmla="val 60"/>
                <a:gd name="f241" fmla="val 821"/>
                <a:gd name="f242" fmla="val 788"/>
                <a:gd name="f243" fmla="val 755"/>
                <a:gd name="f244" fmla="val 725"/>
                <a:gd name="f245" fmla="val 78"/>
                <a:gd name="f246" fmla="val 745"/>
                <a:gd name="f247" fmla="val 791"/>
                <a:gd name="f248" fmla="val 79"/>
                <a:gd name="f249" fmla="val 835"/>
                <a:gd name="f250" fmla="val 81"/>
                <a:gd name="f251" fmla="val 876"/>
                <a:gd name="f252" fmla="val 84"/>
                <a:gd name="f253" fmla="val 918"/>
                <a:gd name="f254" fmla="val 85"/>
                <a:gd name="f255" fmla="val 90"/>
                <a:gd name="f256" fmla="val 997"/>
                <a:gd name="f257" fmla="val 94"/>
                <a:gd name="f258" fmla="val 1039"/>
                <a:gd name="f259" fmla="val 103"/>
                <a:gd name="f260" fmla="val 1083"/>
                <a:gd name="f261" fmla="val 110"/>
                <a:gd name="f262" fmla="val 1072"/>
                <a:gd name="f263" fmla="val 106"/>
                <a:gd name="f264" fmla="val 1028"/>
                <a:gd name="f265" fmla="val 104"/>
                <a:gd name="f266" fmla="val 987"/>
                <a:gd name="f267" fmla="val 101"/>
                <a:gd name="f268" fmla="val 946"/>
                <a:gd name="f269" fmla="val 906"/>
                <a:gd name="f270" fmla="val 865"/>
                <a:gd name="f271" fmla="val 826"/>
                <a:gd name="f272" fmla="val 785"/>
                <a:gd name="f273" fmla="val 109"/>
                <a:gd name="f274" fmla="val 113"/>
                <a:gd name="f275" fmla="val 830"/>
                <a:gd name="f276" fmla="val 115"/>
                <a:gd name="f277" fmla="val 873"/>
                <a:gd name="f278" fmla="val 116"/>
                <a:gd name="f279" fmla="val 917"/>
                <a:gd name="f280" fmla="val 961"/>
                <a:gd name="f281" fmla="val 1005"/>
                <a:gd name="f282" fmla="val 123"/>
                <a:gd name="f283" fmla="val 1049"/>
                <a:gd name="f284" fmla="val 134"/>
                <a:gd name="f285" fmla="val 1094"/>
                <a:gd name="f286" fmla="val 141"/>
                <a:gd name="f287" fmla="val 1087"/>
                <a:gd name="f288" fmla="val 137"/>
                <a:gd name="f289" fmla="val 1052"/>
                <a:gd name="f290" fmla="val 1014"/>
                <a:gd name="f291" fmla="val 132"/>
                <a:gd name="f292" fmla="val 974"/>
                <a:gd name="f293" fmla="val 934"/>
                <a:gd name="f294" fmla="val 131"/>
                <a:gd name="f295" fmla="val 893"/>
                <a:gd name="f296" fmla="val 820"/>
                <a:gd name="f297" fmla="val 793"/>
                <a:gd name="f298" fmla="val 801"/>
                <a:gd name="f299" fmla="val 808"/>
                <a:gd name="f300" fmla="val 140"/>
                <a:gd name="f301" fmla="val 843"/>
                <a:gd name="f302" fmla="val 889"/>
                <a:gd name="f303" fmla="val 143"/>
                <a:gd name="f304" fmla="val 144"/>
                <a:gd name="f305" fmla="val 936"/>
                <a:gd name="f306" fmla="val 148"/>
                <a:gd name="f307" fmla="val 150"/>
                <a:gd name="f308" fmla="val 984"/>
                <a:gd name="f309" fmla="val 153"/>
                <a:gd name="f310" fmla="val 154"/>
                <a:gd name="f311" fmla="val 1034"/>
                <a:gd name="f312" fmla="val 156"/>
                <a:gd name="f313" fmla="val 1059"/>
                <a:gd name="f314" fmla="val 160"/>
                <a:gd name="f315" fmla="val 1055"/>
                <a:gd name="f316" fmla="val 169"/>
                <a:gd name="f317" fmla="val 909"/>
                <a:gd name="f318" fmla="val 914"/>
                <a:gd name="f319" fmla="val 172"/>
                <a:gd name="f320" fmla="val 920"/>
                <a:gd name="f321" fmla="val 915"/>
                <a:gd name="f322" fmla="val 188"/>
                <a:gd name="f323" fmla="val 911"/>
                <a:gd name="f324" fmla="val 904"/>
                <a:gd name="f325" fmla="val 192"/>
                <a:gd name="f326" fmla="val 896"/>
                <a:gd name="f327" fmla="val 879"/>
                <a:gd name="f328" fmla="val 870"/>
                <a:gd name="f329" fmla="val 194"/>
                <a:gd name="f330" fmla="val 864"/>
                <a:gd name="f331" fmla="val 201"/>
                <a:gd name="f332" fmla="val 212"/>
                <a:gd name="f333" fmla="val 200"/>
                <a:gd name="f334" fmla="val 933"/>
                <a:gd name="f335" fmla="val 175"/>
                <a:gd name="f336" fmla="val 1065"/>
                <a:gd name="f337" fmla="val 162"/>
                <a:gd name="f338" fmla="val 147"/>
                <a:gd name="f339" fmla="val 1199"/>
                <a:gd name="f340" fmla="val 1268"/>
                <a:gd name="f341" fmla="val 1335"/>
                <a:gd name="f342" fmla="val 112"/>
                <a:gd name="f343" fmla="val 1438"/>
                <a:gd name="f344" fmla="val 1454"/>
                <a:gd name="f345" fmla="val 1471"/>
                <a:gd name="f346" fmla="val 1488"/>
                <a:gd name="f347" fmla="val 1504"/>
                <a:gd name="f348" fmla="val 1518"/>
                <a:gd name="f349" fmla="val 1533"/>
                <a:gd name="f350" fmla="val 82"/>
                <a:gd name="f351" fmla="val 1543"/>
                <a:gd name="f352" fmla="val 107"/>
                <a:gd name="f353" fmla="val 1508"/>
                <a:gd name="f354" fmla="val 125"/>
                <a:gd name="f355" fmla="val 1470"/>
                <a:gd name="f356" fmla="val 1429"/>
                <a:gd name="f357" fmla="val 1297"/>
                <a:gd name="f358" fmla="val 1253"/>
                <a:gd name="f359" fmla="val 1212"/>
                <a:gd name="f360" fmla="val 176"/>
                <a:gd name="f361" fmla="val 1138"/>
                <a:gd name="f362" fmla="val 1068"/>
                <a:gd name="f363" fmla="val 206"/>
                <a:gd name="f364" fmla="val 222"/>
                <a:gd name="f365" fmla="val 858"/>
                <a:gd name="f366" fmla="val 714"/>
                <a:gd name="f367" fmla="val 641"/>
                <a:gd name="f368" fmla="val 236"/>
                <a:gd name="f369" fmla="val 229"/>
                <a:gd name="f370" fmla="val 585"/>
                <a:gd name="f371" fmla="val 559"/>
                <a:gd name="f372" fmla="val 214"/>
                <a:gd name="f373" fmla="val 534"/>
                <a:gd name="f374" fmla="val 507"/>
                <a:gd name="f375" fmla="val 481"/>
                <a:gd name="f376" fmla="val 197"/>
                <a:gd name="f377" fmla="val 453"/>
                <a:gd name="f378" fmla="val 425"/>
                <a:gd name="f379" fmla="val 231"/>
                <a:gd name="f380" fmla="val 468"/>
                <a:gd name="f381" fmla="val 260"/>
                <a:gd name="f382" fmla="val 516"/>
                <a:gd name="f383" fmla="val 283"/>
                <a:gd name="f384" fmla="val 567"/>
                <a:gd name="f385" fmla="val 303"/>
                <a:gd name="f386" fmla="val 622"/>
                <a:gd name="f387" fmla="val 314"/>
                <a:gd name="f388" fmla="val 678"/>
                <a:gd name="f389" fmla="val 322"/>
                <a:gd name="f390" fmla="val 735"/>
                <a:gd name="f391" fmla="val 325"/>
                <a:gd name="f392" fmla="val 857"/>
                <a:gd name="f393" fmla="val 846"/>
                <a:gd name="f394" fmla="val 329"/>
                <a:gd name="f395" fmla="val 838"/>
                <a:gd name="f396" fmla="val 829"/>
                <a:gd name="f397" fmla="val 333"/>
                <a:gd name="f398" fmla="val 810"/>
                <a:gd name="f399" fmla="val 792"/>
                <a:gd name="f400" fmla="val 336"/>
                <a:gd name="f401" fmla="val 783"/>
                <a:gd name="f402" fmla="val 776"/>
                <a:gd name="f403" fmla="val 338"/>
                <a:gd name="f404" fmla="val 727"/>
                <a:gd name="f405" fmla="val 685"/>
                <a:gd name="f406" fmla="val 642"/>
                <a:gd name="f407" fmla="val 320"/>
                <a:gd name="f408" fmla="val 603"/>
                <a:gd name="f409" fmla="val 563"/>
                <a:gd name="f410" fmla="val 289"/>
                <a:gd name="f411" fmla="val 525"/>
                <a:gd name="f412" fmla="val 269"/>
                <a:gd name="f413" fmla="val 485"/>
                <a:gd name="f414" fmla="val 449"/>
                <a:gd name="f415" fmla="val 471"/>
                <a:gd name="f416" fmla="val 364"/>
                <a:gd name="f417" fmla="val 572"/>
                <a:gd name="f418" fmla="val 382"/>
                <a:gd name="f419" fmla="val 656"/>
                <a:gd name="f420" fmla="val 404"/>
                <a:gd name="f421" fmla="val 700"/>
                <a:gd name="f422" fmla="val 414"/>
                <a:gd name="f423" fmla="val 723"/>
                <a:gd name="f424" fmla="val 711"/>
                <a:gd name="f425" fmla="val 701"/>
                <a:gd name="f426" fmla="val 688"/>
                <a:gd name="f427" fmla="val 413"/>
                <a:gd name="f428" fmla="val 675"/>
                <a:gd name="f429" fmla="val 661"/>
                <a:gd name="f430" fmla="val 648"/>
                <a:gd name="f431" fmla="val 402"/>
                <a:gd name="f432" fmla="val 389"/>
                <a:gd name="f433" fmla="val 578"/>
                <a:gd name="f434" fmla="val 544"/>
                <a:gd name="f435" fmla="val 513"/>
                <a:gd name="f436" fmla="val 482"/>
                <a:gd name="f437" fmla="val 300"/>
                <a:gd name="f438" fmla="val 228"/>
                <a:gd name="f439" fmla="val 406"/>
                <a:gd name="f440" fmla="val 209"/>
                <a:gd name="f441" fmla="val 393"/>
                <a:gd name="f442" fmla="val 182"/>
                <a:gd name="f443" fmla="val 368"/>
                <a:gd name="f444" fmla="val 353"/>
                <a:gd name="f445" fmla="val 324"/>
                <a:gd name="f446" fmla="val 284"/>
                <a:gd name="f447" fmla="val 126"/>
                <a:gd name="f448" fmla="val 262"/>
                <a:gd name="f449" fmla="val 121"/>
                <a:gd name="f450" fmla="val 250"/>
                <a:gd name="f451" fmla="val 240"/>
                <a:gd name="f452" fmla="val 230"/>
                <a:gd name="f453" fmla="val 99"/>
                <a:gd name="f454" fmla="val 97"/>
                <a:gd name="f455" fmla="val 186"/>
                <a:gd name="f456" fmla="val 91"/>
                <a:gd name="f457" fmla="val 177"/>
                <a:gd name="f458" fmla="val 88"/>
                <a:gd name="f459" fmla="val 168"/>
                <a:gd name="f460" fmla="val 152"/>
                <a:gd name="f461" fmla="val 63"/>
                <a:gd name="f462" fmla="val 24"/>
                <a:gd name="f463" fmla="val 13"/>
                <a:gd name="f464" fmla="val 5"/>
                <a:gd name="f465" fmla="val 157"/>
                <a:gd name="f466" fmla="val 136"/>
                <a:gd name="f467" fmla="val 117"/>
                <a:gd name="f468" fmla="val 3"/>
                <a:gd name="f469" fmla="val 58"/>
                <a:gd name="f470" fmla="val 39"/>
                <a:gd name="f471" fmla="val 19"/>
                <a:gd name="f472" fmla="val 2"/>
                <a:gd name="f473" fmla="val 37"/>
                <a:gd name="f474" fmla="val 27"/>
                <a:gd name="f475" fmla="val 42"/>
                <a:gd name="f476" fmla="val 74"/>
                <a:gd name="f477" fmla="val 77"/>
                <a:gd name="f478" fmla="+- 0 0 -90"/>
                <a:gd name="f479" fmla="*/ f3 1 540"/>
                <a:gd name="f480" fmla="*/ f4 1 1728"/>
                <a:gd name="f481" fmla="+- f7 0 f5"/>
                <a:gd name="f482" fmla="+- f6 0 f5"/>
                <a:gd name="f483" fmla="*/ f478 f0 1"/>
                <a:gd name="f484" fmla="*/ f482 1 540"/>
                <a:gd name="f485" fmla="*/ f481 1 1728"/>
                <a:gd name="f486" fmla="*/ 282 f482 1"/>
                <a:gd name="f487" fmla="*/ 306 f481 1"/>
                <a:gd name="f488" fmla="*/ 398 f482 1"/>
                <a:gd name="f489" fmla="*/ 446 f481 1"/>
                <a:gd name="f490" fmla="*/ 477 f482 1"/>
                <a:gd name="f491" fmla="*/ 554 f481 1"/>
                <a:gd name="f492" fmla="*/ 540 f482 1"/>
                <a:gd name="f493" fmla="*/ 924 f481 1"/>
                <a:gd name="f494" fmla="*/ 436 f482 1"/>
                <a:gd name="f495" fmla="*/ 1237 f481 1"/>
                <a:gd name="f496" fmla="*/ 345 f482 1"/>
                <a:gd name="f497" fmla="*/ 1363 f481 1"/>
                <a:gd name="f498" fmla="*/ 423 f482 1"/>
                <a:gd name="f499" fmla="*/ 1017 f481 1"/>
                <a:gd name="f500" fmla="*/ 421 f482 1"/>
                <a:gd name="f501" fmla="*/ 973 f481 1"/>
                <a:gd name="f502" fmla="*/ 417 f482 1"/>
                <a:gd name="f503" fmla="*/ 1027 f481 1"/>
                <a:gd name="f504" fmla="*/ 363 f482 1"/>
                <a:gd name="f505" fmla="*/ 1257 f481 1"/>
                <a:gd name="f506" fmla="*/ 323 f482 1"/>
                <a:gd name="f507" fmla="*/ 1379 f481 1"/>
                <a:gd name="f508" fmla="*/ 219 f482 1"/>
                <a:gd name="f509" fmla="*/ 1593 f481 1"/>
                <a:gd name="f510" fmla="*/ 242 f482 1"/>
                <a:gd name="f511" fmla="*/ 1455 f481 1"/>
                <a:gd name="f512" fmla="*/ 305 f482 1"/>
                <a:gd name="f513" fmla="*/ 1229 f481 1"/>
                <a:gd name="f514" fmla="*/ 276 f482 1"/>
                <a:gd name="f515" fmla="*/ 1288 f481 1"/>
                <a:gd name="f516" fmla="*/ 213 f482 1"/>
                <a:gd name="f517" fmla="*/ 1480 f481 1"/>
                <a:gd name="f518" fmla="*/ 135 f482 1"/>
                <a:gd name="f519" fmla="*/ 1653 f481 1"/>
                <a:gd name="f520" fmla="*/ 57 f482 1"/>
                <a:gd name="f521" fmla="*/ 1507 f481 1"/>
                <a:gd name="f522" fmla="*/ 41 f482 1"/>
                <a:gd name="f523" fmla="*/ 1121 f481 1"/>
                <a:gd name="f524" fmla="*/ 32 f482 1"/>
                <a:gd name="f525" fmla="*/ 928 f481 1"/>
                <a:gd name="f526" fmla="*/ 44 f482 1"/>
                <a:gd name="f527" fmla="*/ 882 f481 1"/>
                <a:gd name="f528" fmla="*/ 62 f482 1"/>
                <a:gd name="f529" fmla="*/ 971 f481 1"/>
                <a:gd name="f530" fmla="*/ 60 f482 1"/>
                <a:gd name="f531" fmla="*/ 821 f481 1"/>
                <a:gd name="f532" fmla="*/ 79 f482 1"/>
                <a:gd name="f533" fmla="*/ 835 f481 1"/>
                <a:gd name="f534" fmla="*/ 103 f482 1"/>
                <a:gd name="f535" fmla="*/ 1083 f481 1"/>
                <a:gd name="f536" fmla="*/ 101 f482 1"/>
                <a:gd name="f537" fmla="*/ 865 f481 1"/>
                <a:gd name="f538" fmla="*/ 115 f482 1"/>
                <a:gd name="f539" fmla="*/ 873 f481 1"/>
                <a:gd name="f540" fmla="*/ 141 f482 1"/>
                <a:gd name="f541" fmla="*/ 1087 f481 1"/>
                <a:gd name="f542" fmla="*/ 131 f482 1"/>
                <a:gd name="f543" fmla="*/ 855 f481 1"/>
                <a:gd name="f544" fmla="*/ 140 f482 1"/>
                <a:gd name="f545" fmla="*/ 820 f481 1"/>
                <a:gd name="f546" fmla="*/ 143 f482 1"/>
                <a:gd name="f547" fmla="*/ 912 f481 1"/>
                <a:gd name="f548" fmla="*/ 156 f482 1"/>
                <a:gd name="f549" fmla="*/ 1059 f481 1"/>
                <a:gd name="f550" fmla="*/ 181 f482 1"/>
                <a:gd name="f551" fmla="*/ 915 f481 1"/>
                <a:gd name="f552" fmla="*/ 192 f482 1"/>
                <a:gd name="f553" fmla="*/ 870 f481 1"/>
                <a:gd name="f554" fmla="*/ 175 f482 1"/>
                <a:gd name="f555" fmla="*/ 1065 f481 1"/>
                <a:gd name="f556" fmla="*/ 112 f482 1"/>
                <a:gd name="f557" fmla="*/ 1420 f481 1"/>
                <a:gd name="f558" fmla="*/ 81 f482 1"/>
                <a:gd name="f559" fmla="*/ 1518 f481 1"/>
                <a:gd name="f560" fmla="*/ 1386 f481 1"/>
                <a:gd name="f561" fmla="*/ 191 f482 1"/>
                <a:gd name="f562" fmla="*/ 1068 f481 1"/>
                <a:gd name="f563" fmla="*/ 641 f481 1"/>
                <a:gd name="f564" fmla="*/ 201 f482 1"/>
                <a:gd name="f565" fmla="*/ 481 f481 1"/>
                <a:gd name="f566" fmla="*/ 303 f482 1"/>
                <a:gd name="f567" fmla="*/ 622 f481 1"/>
                <a:gd name="f568" fmla="*/ 329 f482 1"/>
                <a:gd name="f569" fmla="*/ 838 f481 1"/>
                <a:gd name="f570" fmla="*/ 336 f482 1"/>
                <a:gd name="f571" fmla="*/ 783 f481 1"/>
                <a:gd name="f572" fmla="*/ 563 f481 1"/>
                <a:gd name="f573" fmla="*/ 341 f482 1"/>
                <a:gd name="f574" fmla="*/ 534 f481 1"/>
                <a:gd name="f575" fmla="*/ 414 f482 1"/>
                <a:gd name="f576" fmla="*/ 733 f481 1"/>
                <a:gd name="f577" fmla="*/ 411 f482 1"/>
                <a:gd name="f578" fmla="*/ 661 f481 1"/>
                <a:gd name="f579" fmla="*/ 326 f482 1"/>
                <a:gd name="f580" fmla="*/ 482 f481 1"/>
                <a:gd name="f581" fmla="*/ 209 f482 1"/>
                <a:gd name="f582" fmla="*/ 393 f481 1"/>
                <a:gd name="f583" fmla="*/ 148 f482 1"/>
                <a:gd name="f584" fmla="*/ 116 f482 1"/>
                <a:gd name="f585" fmla="*/ 240 f481 1"/>
                <a:gd name="f586" fmla="*/ 94 f482 1"/>
                <a:gd name="f587" fmla="*/ 186 f481 1"/>
                <a:gd name="f588" fmla="*/ 63 f482 1"/>
                <a:gd name="f589" fmla="*/ 152 f481 1"/>
                <a:gd name="f590" fmla="*/ 5 f482 1"/>
                <a:gd name="f591" fmla="*/ 157 f481 1"/>
                <a:gd name="f592" fmla="*/ 39 f481 1"/>
                <a:gd name="f593" fmla="*/ 74 f482 1"/>
                <a:gd name="f594" fmla="*/ 60 f481 1"/>
                <a:gd name="f595" fmla="*/ f483 1 f2"/>
                <a:gd name="f596" fmla="*/ f486 1 540"/>
                <a:gd name="f597" fmla="*/ f487 1 1728"/>
                <a:gd name="f598" fmla="*/ f488 1 540"/>
                <a:gd name="f599" fmla="*/ f489 1 1728"/>
                <a:gd name="f600" fmla="*/ f490 1 540"/>
                <a:gd name="f601" fmla="*/ f491 1 1728"/>
                <a:gd name="f602" fmla="*/ f492 1 540"/>
                <a:gd name="f603" fmla="*/ f493 1 1728"/>
                <a:gd name="f604" fmla="*/ f494 1 540"/>
                <a:gd name="f605" fmla="*/ f495 1 1728"/>
                <a:gd name="f606" fmla="*/ f496 1 540"/>
                <a:gd name="f607" fmla="*/ f497 1 1728"/>
                <a:gd name="f608" fmla="*/ f498 1 540"/>
                <a:gd name="f609" fmla="*/ f499 1 1728"/>
                <a:gd name="f610" fmla="*/ f500 1 540"/>
                <a:gd name="f611" fmla="*/ f501 1 1728"/>
                <a:gd name="f612" fmla="*/ f502 1 540"/>
                <a:gd name="f613" fmla="*/ f503 1 1728"/>
                <a:gd name="f614" fmla="*/ f504 1 540"/>
                <a:gd name="f615" fmla="*/ f505 1 1728"/>
                <a:gd name="f616" fmla="*/ f506 1 540"/>
                <a:gd name="f617" fmla="*/ f507 1 1728"/>
                <a:gd name="f618" fmla="*/ f508 1 540"/>
                <a:gd name="f619" fmla="*/ f509 1 1728"/>
                <a:gd name="f620" fmla="*/ f510 1 540"/>
                <a:gd name="f621" fmla="*/ f511 1 1728"/>
                <a:gd name="f622" fmla="*/ f512 1 540"/>
                <a:gd name="f623" fmla="*/ f513 1 1728"/>
                <a:gd name="f624" fmla="*/ f514 1 540"/>
                <a:gd name="f625" fmla="*/ f515 1 1728"/>
                <a:gd name="f626" fmla="*/ f516 1 540"/>
                <a:gd name="f627" fmla="*/ f517 1 1728"/>
                <a:gd name="f628" fmla="*/ f518 1 540"/>
                <a:gd name="f629" fmla="*/ f519 1 1728"/>
                <a:gd name="f630" fmla="*/ f520 1 540"/>
                <a:gd name="f631" fmla="*/ f521 1 1728"/>
                <a:gd name="f632" fmla="*/ f522 1 540"/>
                <a:gd name="f633" fmla="*/ f523 1 1728"/>
                <a:gd name="f634" fmla="*/ f524 1 540"/>
                <a:gd name="f635" fmla="*/ f525 1 1728"/>
                <a:gd name="f636" fmla="*/ f526 1 540"/>
                <a:gd name="f637" fmla="*/ f527 1 1728"/>
                <a:gd name="f638" fmla="*/ f528 1 540"/>
                <a:gd name="f639" fmla="*/ f529 1 1728"/>
                <a:gd name="f640" fmla="*/ f530 1 540"/>
                <a:gd name="f641" fmla="*/ f531 1 1728"/>
                <a:gd name="f642" fmla="*/ f532 1 540"/>
                <a:gd name="f643" fmla="*/ f533 1 1728"/>
                <a:gd name="f644" fmla="*/ f534 1 540"/>
                <a:gd name="f645" fmla="*/ f535 1 1728"/>
                <a:gd name="f646" fmla="*/ f536 1 540"/>
                <a:gd name="f647" fmla="*/ f537 1 1728"/>
                <a:gd name="f648" fmla="*/ f538 1 540"/>
                <a:gd name="f649" fmla="*/ f539 1 1728"/>
                <a:gd name="f650" fmla="*/ f540 1 540"/>
                <a:gd name="f651" fmla="*/ f541 1 1728"/>
                <a:gd name="f652" fmla="*/ f542 1 540"/>
                <a:gd name="f653" fmla="*/ f543 1 1728"/>
                <a:gd name="f654" fmla="*/ f544 1 540"/>
                <a:gd name="f655" fmla="*/ f545 1 1728"/>
                <a:gd name="f656" fmla="*/ f546 1 540"/>
                <a:gd name="f657" fmla="*/ f547 1 1728"/>
                <a:gd name="f658" fmla="*/ f548 1 540"/>
                <a:gd name="f659" fmla="*/ f549 1 1728"/>
                <a:gd name="f660" fmla="*/ f550 1 540"/>
                <a:gd name="f661" fmla="*/ f551 1 1728"/>
                <a:gd name="f662" fmla="*/ f552 1 540"/>
                <a:gd name="f663" fmla="*/ f553 1 1728"/>
                <a:gd name="f664" fmla="*/ f554 1 540"/>
                <a:gd name="f665" fmla="*/ f555 1 1728"/>
                <a:gd name="f666" fmla="*/ f556 1 540"/>
                <a:gd name="f667" fmla="*/ f557 1 1728"/>
                <a:gd name="f668" fmla="*/ f558 1 540"/>
                <a:gd name="f669" fmla="*/ f559 1 1728"/>
                <a:gd name="f670" fmla="*/ f560 1 1728"/>
                <a:gd name="f671" fmla="*/ f561 1 540"/>
                <a:gd name="f672" fmla="*/ f562 1 1728"/>
                <a:gd name="f673" fmla="*/ f563 1 1728"/>
                <a:gd name="f674" fmla="*/ f564 1 540"/>
                <a:gd name="f675" fmla="*/ f565 1 1728"/>
                <a:gd name="f676" fmla="*/ f566 1 540"/>
                <a:gd name="f677" fmla="*/ f567 1 1728"/>
                <a:gd name="f678" fmla="*/ f568 1 540"/>
                <a:gd name="f679" fmla="*/ f569 1 1728"/>
                <a:gd name="f680" fmla="*/ f570 1 540"/>
                <a:gd name="f681" fmla="*/ f571 1 1728"/>
                <a:gd name="f682" fmla="*/ f572 1 1728"/>
                <a:gd name="f683" fmla="*/ f573 1 540"/>
                <a:gd name="f684" fmla="*/ f574 1 1728"/>
                <a:gd name="f685" fmla="*/ f575 1 540"/>
                <a:gd name="f686" fmla="*/ f576 1 1728"/>
                <a:gd name="f687" fmla="*/ f577 1 540"/>
                <a:gd name="f688" fmla="*/ f578 1 1728"/>
                <a:gd name="f689" fmla="*/ f579 1 540"/>
                <a:gd name="f690" fmla="*/ f580 1 1728"/>
                <a:gd name="f691" fmla="*/ f581 1 540"/>
                <a:gd name="f692" fmla="*/ f582 1 1728"/>
                <a:gd name="f693" fmla="*/ f583 1 540"/>
                <a:gd name="f694" fmla="*/ f584 1 540"/>
                <a:gd name="f695" fmla="*/ f585 1 1728"/>
                <a:gd name="f696" fmla="*/ f586 1 540"/>
                <a:gd name="f697" fmla="*/ f587 1 1728"/>
                <a:gd name="f698" fmla="*/ f588 1 540"/>
                <a:gd name="f699" fmla="*/ f589 1 1728"/>
                <a:gd name="f700" fmla="*/ f590 1 540"/>
                <a:gd name="f701" fmla="*/ f591 1 1728"/>
                <a:gd name="f702" fmla="*/ f592 1 1728"/>
                <a:gd name="f703" fmla="*/ f593 1 540"/>
                <a:gd name="f704" fmla="*/ f594 1 1728"/>
                <a:gd name="f705" fmla="*/ 0 1 f484"/>
                <a:gd name="f706" fmla="*/ f6 1 f484"/>
                <a:gd name="f707" fmla="*/ 0 1 f485"/>
                <a:gd name="f708" fmla="*/ f7 1 f485"/>
                <a:gd name="f709" fmla="+- f595 0 f1"/>
                <a:gd name="f710" fmla="*/ f596 1 f484"/>
                <a:gd name="f711" fmla="*/ f597 1 f485"/>
                <a:gd name="f712" fmla="*/ f598 1 f484"/>
                <a:gd name="f713" fmla="*/ f599 1 f485"/>
                <a:gd name="f714" fmla="*/ f600 1 f484"/>
                <a:gd name="f715" fmla="*/ f601 1 f485"/>
                <a:gd name="f716" fmla="*/ f602 1 f484"/>
                <a:gd name="f717" fmla="*/ f603 1 f485"/>
                <a:gd name="f718" fmla="*/ f604 1 f484"/>
                <a:gd name="f719" fmla="*/ f605 1 f485"/>
                <a:gd name="f720" fmla="*/ f606 1 f484"/>
                <a:gd name="f721" fmla="*/ f607 1 f485"/>
                <a:gd name="f722" fmla="*/ f608 1 f484"/>
                <a:gd name="f723" fmla="*/ f609 1 f485"/>
                <a:gd name="f724" fmla="*/ f610 1 f484"/>
                <a:gd name="f725" fmla="*/ f611 1 f485"/>
                <a:gd name="f726" fmla="*/ f612 1 f484"/>
                <a:gd name="f727" fmla="*/ f613 1 f485"/>
                <a:gd name="f728" fmla="*/ f614 1 f484"/>
                <a:gd name="f729" fmla="*/ f615 1 f485"/>
                <a:gd name="f730" fmla="*/ f616 1 f484"/>
                <a:gd name="f731" fmla="*/ f617 1 f485"/>
                <a:gd name="f732" fmla="*/ f618 1 f484"/>
                <a:gd name="f733" fmla="*/ f619 1 f485"/>
                <a:gd name="f734" fmla="*/ f620 1 f484"/>
                <a:gd name="f735" fmla="*/ f621 1 f485"/>
                <a:gd name="f736" fmla="*/ f622 1 f484"/>
                <a:gd name="f737" fmla="*/ f623 1 f485"/>
                <a:gd name="f738" fmla="*/ f624 1 f484"/>
                <a:gd name="f739" fmla="*/ f625 1 f485"/>
                <a:gd name="f740" fmla="*/ f626 1 f484"/>
                <a:gd name="f741" fmla="*/ f627 1 f485"/>
                <a:gd name="f742" fmla="*/ f628 1 f484"/>
                <a:gd name="f743" fmla="*/ f629 1 f485"/>
                <a:gd name="f744" fmla="*/ f630 1 f484"/>
                <a:gd name="f745" fmla="*/ f631 1 f485"/>
                <a:gd name="f746" fmla="*/ f632 1 f484"/>
                <a:gd name="f747" fmla="*/ f633 1 f485"/>
                <a:gd name="f748" fmla="*/ f634 1 f484"/>
                <a:gd name="f749" fmla="*/ f635 1 f485"/>
                <a:gd name="f750" fmla="*/ f636 1 f484"/>
                <a:gd name="f751" fmla="*/ f637 1 f485"/>
                <a:gd name="f752" fmla="*/ f638 1 f484"/>
                <a:gd name="f753" fmla="*/ f639 1 f485"/>
                <a:gd name="f754" fmla="*/ f640 1 f484"/>
                <a:gd name="f755" fmla="*/ f641 1 f485"/>
                <a:gd name="f756" fmla="*/ f642 1 f484"/>
                <a:gd name="f757" fmla="*/ f643 1 f485"/>
                <a:gd name="f758" fmla="*/ f644 1 f484"/>
                <a:gd name="f759" fmla="*/ f645 1 f485"/>
                <a:gd name="f760" fmla="*/ f646 1 f484"/>
                <a:gd name="f761" fmla="*/ f647 1 f485"/>
                <a:gd name="f762" fmla="*/ f648 1 f484"/>
                <a:gd name="f763" fmla="*/ f649 1 f485"/>
                <a:gd name="f764" fmla="*/ f650 1 f484"/>
                <a:gd name="f765" fmla="*/ f651 1 f485"/>
                <a:gd name="f766" fmla="*/ f652 1 f484"/>
                <a:gd name="f767" fmla="*/ f653 1 f485"/>
                <a:gd name="f768" fmla="*/ f654 1 f484"/>
                <a:gd name="f769" fmla="*/ f655 1 f485"/>
                <a:gd name="f770" fmla="*/ f656 1 f484"/>
                <a:gd name="f771" fmla="*/ f657 1 f485"/>
                <a:gd name="f772" fmla="*/ f658 1 f484"/>
                <a:gd name="f773" fmla="*/ f659 1 f485"/>
                <a:gd name="f774" fmla="*/ f660 1 f484"/>
                <a:gd name="f775" fmla="*/ f661 1 f485"/>
                <a:gd name="f776" fmla="*/ f662 1 f484"/>
                <a:gd name="f777" fmla="*/ f663 1 f485"/>
                <a:gd name="f778" fmla="*/ f664 1 f484"/>
                <a:gd name="f779" fmla="*/ f665 1 f485"/>
                <a:gd name="f780" fmla="*/ f666 1 f484"/>
                <a:gd name="f781" fmla="*/ f667 1 f485"/>
                <a:gd name="f782" fmla="*/ f668 1 f484"/>
                <a:gd name="f783" fmla="*/ f669 1 f485"/>
                <a:gd name="f784" fmla="*/ f670 1 f485"/>
                <a:gd name="f785" fmla="*/ f671 1 f484"/>
                <a:gd name="f786" fmla="*/ f672 1 f485"/>
                <a:gd name="f787" fmla="*/ f673 1 f485"/>
                <a:gd name="f788" fmla="*/ f674 1 f484"/>
                <a:gd name="f789" fmla="*/ f675 1 f485"/>
                <a:gd name="f790" fmla="*/ f676 1 f484"/>
                <a:gd name="f791" fmla="*/ f677 1 f485"/>
                <a:gd name="f792" fmla="*/ f678 1 f484"/>
                <a:gd name="f793" fmla="*/ f679 1 f485"/>
                <a:gd name="f794" fmla="*/ f680 1 f484"/>
                <a:gd name="f795" fmla="*/ f681 1 f485"/>
                <a:gd name="f796" fmla="*/ f682 1 f485"/>
                <a:gd name="f797" fmla="*/ f683 1 f484"/>
                <a:gd name="f798" fmla="*/ f684 1 f485"/>
                <a:gd name="f799" fmla="*/ f685 1 f484"/>
                <a:gd name="f800" fmla="*/ f686 1 f485"/>
                <a:gd name="f801" fmla="*/ f687 1 f484"/>
                <a:gd name="f802" fmla="*/ f688 1 f485"/>
                <a:gd name="f803" fmla="*/ f689 1 f484"/>
                <a:gd name="f804" fmla="*/ f690 1 f485"/>
                <a:gd name="f805" fmla="*/ f691 1 f484"/>
                <a:gd name="f806" fmla="*/ f692 1 f485"/>
                <a:gd name="f807" fmla="*/ f693 1 f484"/>
                <a:gd name="f808" fmla="*/ f694 1 f484"/>
                <a:gd name="f809" fmla="*/ f695 1 f485"/>
                <a:gd name="f810" fmla="*/ f696 1 f484"/>
                <a:gd name="f811" fmla="*/ f697 1 f485"/>
                <a:gd name="f812" fmla="*/ f698 1 f484"/>
                <a:gd name="f813" fmla="*/ f699 1 f485"/>
                <a:gd name="f814" fmla="*/ f700 1 f484"/>
                <a:gd name="f815" fmla="*/ f701 1 f485"/>
                <a:gd name="f816" fmla="*/ f702 1 f485"/>
                <a:gd name="f817" fmla="*/ f703 1 f484"/>
                <a:gd name="f818" fmla="*/ f704 1 f485"/>
                <a:gd name="f819" fmla="*/ f705 f479 1"/>
                <a:gd name="f820" fmla="*/ f706 f479 1"/>
                <a:gd name="f821" fmla="*/ f708 f480 1"/>
                <a:gd name="f822" fmla="*/ f707 f480 1"/>
                <a:gd name="f823" fmla="*/ f710 f479 1"/>
                <a:gd name="f824" fmla="*/ f711 f480 1"/>
                <a:gd name="f825" fmla="*/ f712 f479 1"/>
                <a:gd name="f826" fmla="*/ f713 f480 1"/>
                <a:gd name="f827" fmla="*/ f714 f479 1"/>
                <a:gd name="f828" fmla="*/ f715 f480 1"/>
                <a:gd name="f829" fmla="*/ f716 f479 1"/>
                <a:gd name="f830" fmla="*/ f717 f480 1"/>
                <a:gd name="f831" fmla="*/ f718 f479 1"/>
                <a:gd name="f832" fmla="*/ f719 f480 1"/>
                <a:gd name="f833" fmla="*/ f720 f479 1"/>
                <a:gd name="f834" fmla="*/ f721 f480 1"/>
                <a:gd name="f835" fmla="*/ f722 f479 1"/>
                <a:gd name="f836" fmla="*/ f723 f480 1"/>
                <a:gd name="f837" fmla="*/ f724 f479 1"/>
                <a:gd name="f838" fmla="*/ f725 f480 1"/>
                <a:gd name="f839" fmla="*/ f726 f479 1"/>
                <a:gd name="f840" fmla="*/ f727 f480 1"/>
                <a:gd name="f841" fmla="*/ f728 f479 1"/>
                <a:gd name="f842" fmla="*/ f729 f480 1"/>
                <a:gd name="f843" fmla="*/ f730 f479 1"/>
                <a:gd name="f844" fmla="*/ f731 f480 1"/>
                <a:gd name="f845" fmla="*/ f732 f479 1"/>
                <a:gd name="f846" fmla="*/ f733 f480 1"/>
                <a:gd name="f847" fmla="*/ f734 f479 1"/>
                <a:gd name="f848" fmla="*/ f735 f480 1"/>
                <a:gd name="f849" fmla="*/ f736 f479 1"/>
                <a:gd name="f850" fmla="*/ f737 f480 1"/>
                <a:gd name="f851" fmla="*/ f738 f479 1"/>
                <a:gd name="f852" fmla="*/ f739 f480 1"/>
                <a:gd name="f853" fmla="*/ f740 f479 1"/>
                <a:gd name="f854" fmla="*/ f741 f480 1"/>
                <a:gd name="f855" fmla="*/ f742 f479 1"/>
                <a:gd name="f856" fmla="*/ f743 f480 1"/>
                <a:gd name="f857" fmla="*/ f744 f479 1"/>
                <a:gd name="f858" fmla="*/ f745 f480 1"/>
                <a:gd name="f859" fmla="*/ f746 f479 1"/>
                <a:gd name="f860" fmla="*/ f747 f480 1"/>
                <a:gd name="f861" fmla="*/ f748 f479 1"/>
                <a:gd name="f862" fmla="*/ f749 f480 1"/>
                <a:gd name="f863" fmla="*/ f750 f479 1"/>
                <a:gd name="f864" fmla="*/ f751 f480 1"/>
                <a:gd name="f865" fmla="*/ f752 f479 1"/>
                <a:gd name="f866" fmla="*/ f753 f480 1"/>
                <a:gd name="f867" fmla="*/ f754 f479 1"/>
                <a:gd name="f868" fmla="*/ f755 f480 1"/>
                <a:gd name="f869" fmla="*/ f756 f479 1"/>
                <a:gd name="f870" fmla="*/ f757 f480 1"/>
                <a:gd name="f871" fmla="*/ f758 f479 1"/>
                <a:gd name="f872" fmla="*/ f759 f480 1"/>
                <a:gd name="f873" fmla="*/ f760 f479 1"/>
                <a:gd name="f874" fmla="*/ f761 f480 1"/>
                <a:gd name="f875" fmla="*/ f762 f479 1"/>
                <a:gd name="f876" fmla="*/ f763 f480 1"/>
                <a:gd name="f877" fmla="*/ f764 f479 1"/>
                <a:gd name="f878" fmla="*/ f765 f480 1"/>
                <a:gd name="f879" fmla="*/ f766 f479 1"/>
                <a:gd name="f880" fmla="*/ f767 f480 1"/>
                <a:gd name="f881" fmla="*/ f768 f479 1"/>
                <a:gd name="f882" fmla="*/ f769 f480 1"/>
                <a:gd name="f883" fmla="*/ f770 f479 1"/>
                <a:gd name="f884" fmla="*/ f771 f480 1"/>
                <a:gd name="f885" fmla="*/ f772 f479 1"/>
                <a:gd name="f886" fmla="*/ f773 f480 1"/>
                <a:gd name="f887" fmla="*/ f774 f479 1"/>
                <a:gd name="f888" fmla="*/ f775 f480 1"/>
                <a:gd name="f889" fmla="*/ f776 f479 1"/>
                <a:gd name="f890" fmla="*/ f777 f480 1"/>
                <a:gd name="f891" fmla="*/ f778 f479 1"/>
                <a:gd name="f892" fmla="*/ f779 f480 1"/>
                <a:gd name="f893" fmla="*/ f780 f479 1"/>
                <a:gd name="f894" fmla="*/ f781 f480 1"/>
                <a:gd name="f895" fmla="*/ f782 f479 1"/>
                <a:gd name="f896" fmla="*/ f783 f480 1"/>
                <a:gd name="f897" fmla="*/ f784 f480 1"/>
                <a:gd name="f898" fmla="*/ f785 f479 1"/>
                <a:gd name="f899" fmla="*/ f786 f480 1"/>
                <a:gd name="f900" fmla="*/ f787 f480 1"/>
                <a:gd name="f901" fmla="*/ f788 f479 1"/>
                <a:gd name="f902" fmla="*/ f789 f480 1"/>
                <a:gd name="f903" fmla="*/ f790 f479 1"/>
                <a:gd name="f904" fmla="*/ f791 f480 1"/>
                <a:gd name="f905" fmla="*/ f792 f479 1"/>
                <a:gd name="f906" fmla="*/ f793 f480 1"/>
                <a:gd name="f907" fmla="*/ f794 f479 1"/>
                <a:gd name="f908" fmla="*/ f795 f480 1"/>
                <a:gd name="f909" fmla="*/ f796 f480 1"/>
                <a:gd name="f910" fmla="*/ f797 f479 1"/>
                <a:gd name="f911" fmla="*/ f798 f480 1"/>
                <a:gd name="f912" fmla="*/ f799 f479 1"/>
                <a:gd name="f913" fmla="*/ f800 f480 1"/>
                <a:gd name="f914" fmla="*/ f801 f479 1"/>
                <a:gd name="f915" fmla="*/ f802 f480 1"/>
                <a:gd name="f916" fmla="*/ f803 f479 1"/>
                <a:gd name="f917" fmla="*/ f804 f480 1"/>
                <a:gd name="f918" fmla="*/ f805 f479 1"/>
                <a:gd name="f919" fmla="*/ f806 f480 1"/>
                <a:gd name="f920" fmla="*/ f807 f479 1"/>
                <a:gd name="f921" fmla="*/ f808 f479 1"/>
                <a:gd name="f922" fmla="*/ f809 f480 1"/>
                <a:gd name="f923" fmla="*/ f810 f479 1"/>
                <a:gd name="f924" fmla="*/ f811 f480 1"/>
                <a:gd name="f925" fmla="*/ f812 f479 1"/>
                <a:gd name="f926" fmla="*/ f813 f480 1"/>
                <a:gd name="f927" fmla="*/ f814 f479 1"/>
                <a:gd name="f928" fmla="*/ f815 f480 1"/>
                <a:gd name="f929" fmla="*/ f816 f480 1"/>
                <a:gd name="f930" fmla="*/ f817 f479 1"/>
                <a:gd name="f931" fmla="*/ f818 f480 1"/>
              </a:gdLst>
              <a:ahLst/>
              <a:cxnLst>
                <a:cxn ang="3cd4">
                  <a:pos x="hc" y="t"/>
                </a:cxn>
                <a:cxn ang="0">
                  <a:pos x="r" y="vc"/>
                </a:cxn>
                <a:cxn ang="cd4">
                  <a:pos x="hc" y="b"/>
                </a:cxn>
                <a:cxn ang="cd2">
                  <a:pos x="l" y="vc"/>
                </a:cxn>
                <a:cxn ang="f709">
                  <a:pos x="f823" y="f824"/>
                </a:cxn>
                <a:cxn ang="f709">
                  <a:pos x="f825" y="f826"/>
                </a:cxn>
                <a:cxn ang="f709">
                  <a:pos x="f827" y="f828"/>
                </a:cxn>
                <a:cxn ang="f709">
                  <a:pos x="f829" y="f830"/>
                </a:cxn>
                <a:cxn ang="f709">
                  <a:pos x="f831" y="f832"/>
                </a:cxn>
                <a:cxn ang="f709">
                  <a:pos x="f833" y="f834"/>
                </a:cxn>
                <a:cxn ang="f709">
                  <a:pos x="f835" y="f836"/>
                </a:cxn>
                <a:cxn ang="f709">
                  <a:pos x="f837" y="f838"/>
                </a:cxn>
                <a:cxn ang="f709">
                  <a:pos x="f839" y="f840"/>
                </a:cxn>
                <a:cxn ang="f709">
                  <a:pos x="f841" y="f842"/>
                </a:cxn>
                <a:cxn ang="f709">
                  <a:pos x="f843" y="f844"/>
                </a:cxn>
                <a:cxn ang="f709">
                  <a:pos x="f845" y="f846"/>
                </a:cxn>
                <a:cxn ang="f709">
                  <a:pos x="f847" y="f848"/>
                </a:cxn>
                <a:cxn ang="f709">
                  <a:pos x="f849" y="f850"/>
                </a:cxn>
                <a:cxn ang="f709">
                  <a:pos x="f851" y="f852"/>
                </a:cxn>
                <a:cxn ang="f709">
                  <a:pos x="f853" y="f854"/>
                </a:cxn>
                <a:cxn ang="f709">
                  <a:pos x="f855" y="f856"/>
                </a:cxn>
                <a:cxn ang="f709">
                  <a:pos x="f857" y="f858"/>
                </a:cxn>
                <a:cxn ang="f709">
                  <a:pos x="f859" y="f860"/>
                </a:cxn>
                <a:cxn ang="f709">
                  <a:pos x="f861" y="f862"/>
                </a:cxn>
                <a:cxn ang="f709">
                  <a:pos x="f863" y="f864"/>
                </a:cxn>
                <a:cxn ang="f709">
                  <a:pos x="f865" y="f866"/>
                </a:cxn>
                <a:cxn ang="f709">
                  <a:pos x="f867" y="f868"/>
                </a:cxn>
                <a:cxn ang="f709">
                  <a:pos x="f869" y="f870"/>
                </a:cxn>
                <a:cxn ang="f709">
                  <a:pos x="f871" y="f872"/>
                </a:cxn>
                <a:cxn ang="f709">
                  <a:pos x="f873" y="f874"/>
                </a:cxn>
                <a:cxn ang="f709">
                  <a:pos x="f875" y="f876"/>
                </a:cxn>
                <a:cxn ang="f709">
                  <a:pos x="f877" y="f878"/>
                </a:cxn>
                <a:cxn ang="f709">
                  <a:pos x="f879" y="f880"/>
                </a:cxn>
                <a:cxn ang="f709">
                  <a:pos x="f881" y="f882"/>
                </a:cxn>
                <a:cxn ang="f709">
                  <a:pos x="f883" y="f884"/>
                </a:cxn>
                <a:cxn ang="f709">
                  <a:pos x="f885" y="f886"/>
                </a:cxn>
                <a:cxn ang="f709">
                  <a:pos x="f887" y="f888"/>
                </a:cxn>
                <a:cxn ang="f709">
                  <a:pos x="f889" y="f890"/>
                </a:cxn>
                <a:cxn ang="f709">
                  <a:pos x="f891" y="f892"/>
                </a:cxn>
                <a:cxn ang="f709">
                  <a:pos x="f893" y="f894"/>
                </a:cxn>
                <a:cxn ang="f709">
                  <a:pos x="f895" y="f896"/>
                </a:cxn>
                <a:cxn ang="f709">
                  <a:pos x="f877" y="f897"/>
                </a:cxn>
                <a:cxn ang="f709">
                  <a:pos x="f898" y="f899"/>
                </a:cxn>
                <a:cxn ang="f709">
                  <a:pos x="f847" y="f900"/>
                </a:cxn>
                <a:cxn ang="f709">
                  <a:pos x="f901" y="f902"/>
                </a:cxn>
                <a:cxn ang="f709">
                  <a:pos x="f903" y="f904"/>
                </a:cxn>
                <a:cxn ang="f709">
                  <a:pos x="f905" y="f906"/>
                </a:cxn>
                <a:cxn ang="f709">
                  <a:pos x="f907" y="f908"/>
                </a:cxn>
                <a:cxn ang="f709">
                  <a:pos x="f849" y="f909"/>
                </a:cxn>
                <a:cxn ang="f709">
                  <a:pos x="f910" y="f911"/>
                </a:cxn>
                <a:cxn ang="f709">
                  <a:pos x="f912" y="f913"/>
                </a:cxn>
                <a:cxn ang="f709">
                  <a:pos x="f914" y="f915"/>
                </a:cxn>
                <a:cxn ang="f709">
                  <a:pos x="f916" y="f917"/>
                </a:cxn>
                <a:cxn ang="f709">
                  <a:pos x="f918" y="f919"/>
                </a:cxn>
                <a:cxn ang="f709">
                  <a:pos x="f920" y="f824"/>
                </a:cxn>
                <a:cxn ang="f709">
                  <a:pos x="f921" y="f922"/>
                </a:cxn>
                <a:cxn ang="f709">
                  <a:pos x="f923" y="f924"/>
                </a:cxn>
                <a:cxn ang="f709">
                  <a:pos x="f925" y="f926"/>
                </a:cxn>
                <a:cxn ang="f709">
                  <a:pos x="f927" y="f928"/>
                </a:cxn>
                <a:cxn ang="f709">
                  <a:pos x="f927" y="f929"/>
                </a:cxn>
                <a:cxn ang="f709">
                  <a:pos x="f930" y="f931"/>
                </a:cxn>
              </a:cxnLst>
              <a:rect l="f819" t="f822" r="f820" b="f821"/>
              <a:pathLst>
                <a:path w="540" h="1728">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25" y="f32"/>
                  </a:lnTo>
                  <a:lnTo>
                    <a:pt x="f33" y="f34"/>
                  </a:lnTo>
                  <a:lnTo>
                    <a:pt x="f35" y="f36"/>
                  </a:lnTo>
                  <a:lnTo>
                    <a:pt x="f37" y="f38"/>
                  </a:lnTo>
                  <a:lnTo>
                    <a:pt x="f39" y="f40"/>
                  </a:lnTo>
                  <a:lnTo>
                    <a:pt x="f41" y="f42"/>
                  </a:lnTo>
                  <a:lnTo>
                    <a:pt x="f40" y="f43"/>
                  </a:lnTo>
                  <a:lnTo>
                    <a:pt x="f44" y="f45"/>
                  </a:lnTo>
                  <a:lnTo>
                    <a:pt x="f46" y="f47"/>
                  </a:lnTo>
                  <a:lnTo>
                    <a:pt x="f48" y="f49"/>
                  </a:lnTo>
                  <a:lnTo>
                    <a:pt x="f6" y="f50"/>
                  </a:lnTo>
                  <a:lnTo>
                    <a:pt x="f6" y="f51"/>
                  </a:lnTo>
                  <a:lnTo>
                    <a:pt x="f52" y="f53"/>
                  </a:lnTo>
                  <a:lnTo>
                    <a:pt x="f54" y="f55"/>
                  </a:lnTo>
                  <a:lnTo>
                    <a:pt x="f56" y="f57"/>
                  </a:lnTo>
                  <a:lnTo>
                    <a:pt x="f38" y="f58"/>
                  </a:lnTo>
                  <a:lnTo>
                    <a:pt x="f59" y="f60"/>
                  </a:lnTo>
                  <a:lnTo>
                    <a:pt x="f61" y="f62"/>
                  </a:lnTo>
                  <a:lnTo>
                    <a:pt x="f63" y="f64"/>
                  </a:lnTo>
                  <a:lnTo>
                    <a:pt x="f65" y="f66"/>
                  </a:lnTo>
                  <a:lnTo>
                    <a:pt x="f67" y="f68"/>
                  </a:lnTo>
                  <a:lnTo>
                    <a:pt x="f69" y="f70"/>
                  </a:lnTo>
                  <a:lnTo>
                    <a:pt x="f71" y="f72"/>
                  </a:lnTo>
                  <a:lnTo>
                    <a:pt x="f73" y="f74"/>
                  </a:lnTo>
                  <a:lnTo>
                    <a:pt x="f75" y="f76"/>
                  </a:lnTo>
                  <a:lnTo>
                    <a:pt x="f77" y="f78"/>
                  </a:lnTo>
                  <a:lnTo>
                    <a:pt x="f79" y="f60"/>
                  </a:lnTo>
                  <a:lnTo>
                    <a:pt x="f80" y="f81"/>
                  </a:lnTo>
                  <a:lnTo>
                    <a:pt x="f82" y="f83"/>
                  </a:lnTo>
                  <a:lnTo>
                    <a:pt x="f84" y="f85"/>
                  </a:lnTo>
                  <a:lnTo>
                    <a:pt x="f86" y="f87"/>
                  </a:lnTo>
                  <a:lnTo>
                    <a:pt x="f35" y="f88"/>
                  </a:lnTo>
                  <a:lnTo>
                    <a:pt x="f89" y="f90"/>
                  </a:lnTo>
                  <a:lnTo>
                    <a:pt x="f89" y="f91"/>
                  </a:lnTo>
                  <a:lnTo>
                    <a:pt x="f92" y="f93"/>
                  </a:lnTo>
                  <a:lnTo>
                    <a:pt x="f94" y="f95"/>
                  </a:lnTo>
                  <a:lnTo>
                    <a:pt x="f96" y="f97"/>
                  </a:lnTo>
                  <a:lnTo>
                    <a:pt x="f96" y="f98"/>
                  </a:lnTo>
                  <a:lnTo>
                    <a:pt x="f82" y="f99"/>
                  </a:lnTo>
                  <a:lnTo>
                    <a:pt x="f82" y="f100"/>
                  </a:lnTo>
                  <a:lnTo>
                    <a:pt x="f82" y="f101"/>
                  </a:lnTo>
                  <a:lnTo>
                    <a:pt x="f82" y="f102"/>
                  </a:lnTo>
                  <a:lnTo>
                    <a:pt x="f103" y="f104"/>
                  </a:lnTo>
                  <a:lnTo>
                    <a:pt x="f105" y="f106"/>
                  </a:lnTo>
                  <a:lnTo>
                    <a:pt x="f65" y="f107"/>
                  </a:lnTo>
                  <a:lnTo>
                    <a:pt x="f108" y="f109"/>
                  </a:lnTo>
                  <a:lnTo>
                    <a:pt x="f110" y="f111"/>
                  </a:lnTo>
                  <a:lnTo>
                    <a:pt x="f75" y="f112"/>
                  </a:lnTo>
                  <a:lnTo>
                    <a:pt x="f113" y="f114"/>
                  </a:lnTo>
                  <a:lnTo>
                    <a:pt x="f115" y="f116"/>
                  </a:lnTo>
                  <a:lnTo>
                    <a:pt x="f117" y="f118"/>
                  </a:lnTo>
                  <a:lnTo>
                    <a:pt x="f119" y="f120"/>
                  </a:lnTo>
                  <a:lnTo>
                    <a:pt x="f71" y="f121"/>
                  </a:lnTo>
                  <a:lnTo>
                    <a:pt x="f122" y="f123"/>
                  </a:lnTo>
                  <a:lnTo>
                    <a:pt x="f69" y="f124"/>
                  </a:lnTo>
                  <a:lnTo>
                    <a:pt x="f125" y="f126"/>
                  </a:lnTo>
                  <a:lnTo>
                    <a:pt x="f127" y="f128"/>
                  </a:lnTo>
                  <a:lnTo>
                    <a:pt x="f129" y="f130"/>
                  </a:lnTo>
                  <a:lnTo>
                    <a:pt x="f131" y="f132"/>
                  </a:lnTo>
                  <a:lnTo>
                    <a:pt x="f133" y="f134"/>
                  </a:lnTo>
                  <a:lnTo>
                    <a:pt x="f135" y="f136"/>
                  </a:lnTo>
                  <a:lnTo>
                    <a:pt x="f137" y="f138"/>
                  </a:lnTo>
                  <a:lnTo>
                    <a:pt x="f139" y="f140"/>
                  </a:lnTo>
                  <a:lnTo>
                    <a:pt x="f141" y="f142"/>
                  </a:lnTo>
                  <a:lnTo>
                    <a:pt x="f143" y="f144"/>
                  </a:lnTo>
                  <a:lnTo>
                    <a:pt x="f145" y="f146"/>
                  </a:lnTo>
                  <a:lnTo>
                    <a:pt x="f147" y="f148"/>
                  </a:lnTo>
                  <a:lnTo>
                    <a:pt x="f149" y="f120"/>
                  </a:lnTo>
                  <a:lnTo>
                    <a:pt x="f150" y="f151"/>
                  </a:lnTo>
                  <a:lnTo>
                    <a:pt x="f152" y="f153"/>
                  </a:lnTo>
                  <a:lnTo>
                    <a:pt x="f154" y="f155"/>
                  </a:lnTo>
                  <a:lnTo>
                    <a:pt x="f156" y="f157"/>
                  </a:lnTo>
                  <a:lnTo>
                    <a:pt x="f158" y="f159"/>
                  </a:lnTo>
                  <a:lnTo>
                    <a:pt x="f160" y="f161"/>
                  </a:lnTo>
                  <a:lnTo>
                    <a:pt x="f162" y="f163"/>
                  </a:lnTo>
                  <a:lnTo>
                    <a:pt x="f164" y="f78"/>
                  </a:lnTo>
                  <a:lnTo>
                    <a:pt x="f165" y="f112"/>
                  </a:lnTo>
                  <a:lnTo>
                    <a:pt x="f166" y="f167"/>
                  </a:lnTo>
                  <a:lnTo>
                    <a:pt x="f168" y="f169"/>
                  </a:lnTo>
                  <a:lnTo>
                    <a:pt x="f170" y="f171"/>
                  </a:lnTo>
                  <a:lnTo>
                    <a:pt x="f172" y="f173"/>
                  </a:lnTo>
                  <a:lnTo>
                    <a:pt x="f174" y="f175"/>
                  </a:lnTo>
                  <a:lnTo>
                    <a:pt x="f14" y="f176"/>
                  </a:lnTo>
                  <a:lnTo>
                    <a:pt x="f177" y="f178"/>
                  </a:lnTo>
                  <a:lnTo>
                    <a:pt x="f179" y="f180"/>
                  </a:lnTo>
                  <a:lnTo>
                    <a:pt x="f135" y="f181"/>
                  </a:lnTo>
                  <a:lnTo>
                    <a:pt x="f182" y="f183"/>
                  </a:lnTo>
                  <a:lnTo>
                    <a:pt x="f184" y="f185"/>
                  </a:lnTo>
                  <a:lnTo>
                    <a:pt x="f186" y="f187"/>
                  </a:lnTo>
                  <a:lnTo>
                    <a:pt x="f188" y="f189"/>
                  </a:lnTo>
                  <a:lnTo>
                    <a:pt x="f190" y="f191"/>
                  </a:lnTo>
                  <a:lnTo>
                    <a:pt x="f192" y="f193"/>
                  </a:lnTo>
                  <a:lnTo>
                    <a:pt x="f194" y="f7"/>
                  </a:lnTo>
                  <a:lnTo>
                    <a:pt x="f195" y="f138"/>
                  </a:lnTo>
                  <a:lnTo>
                    <a:pt x="f196" y="f197"/>
                  </a:lnTo>
                  <a:lnTo>
                    <a:pt x="f198" y="f199"/>
                  </a:lnTo>
                  <a:lnTo>
                    <a:pt x="f200" y="f201"/>
                  </a:lnTo>
                  <a:lnTo>
                    <a:pt x="f202" y="f203"/>
                  </a:lnTo>
                  <a:lnTo>
                    <a:pt x="f204" y="f114"/>
                  </a:lnTo>
                  <a:lnTo>
                    <a:pt x="f205" y="f206"/>
                  </a:lnTo>
                  <a:lnTo>
                    <a:pt x="f205" y="f207"/>
                  </a:lnTo>
                  <a:lnTo>
                    <a:pt x="f208" y="f209"/>
                  </a:lnTo>
                  <a:lnTo>
                    <a:pt x="f210" y="f211"/>
                  </a:lnTo>
                  <a:lnTo>
                    <a:pt x="f212" y="f213"/>
                  </a:lnTo>
                  <a:lnTo>
                    <a:pt x="f212" y="f214"/>
                  </a:lnTo>
                  <a:lnTo>
                    <a:pt x="f215" y="f216"/>
                  </a:lnTo>
                  <a:lnTo>
                    <a:pt x="f217" y="f218"/>
                  </a:lnTo>
                  <a:lnTo>
                    <a:pt x="f219" y="f220"/>
                  </a:lnTo>
                  <a:lnTo>
                    <a:pt x="f219" y="f221"/>
                  </a:lnTo>
                  <a:lnTo>
                    <a:pt x="f212" y="f222"/>
                  </a:lnTo>
                  <a:lnTo>
                    <a:pt x="f223" y="f224"/>
                  </a:lnTo>
                  <a:lnTo>
                    <a:pt x="f205" y="f225"/>
                  </a:lnTo>
                  <a:lnTo>
                    <a:pt x="f205" y="f226"/>
                  </a:lnTo>
                  <a:lnTo>
                    <a:pt x="f205" y="f227"/>
                  </a:lnTo>
                  <a:lnTo>
                    <a:pt x="f205" y="f228"/>
                  </a:lnTo>
                  <a:lnTo>
                    <a:pt x="f229" y="f230"/>
                  </a:lnTo>
                  <a:lnTo>
                    <a:pt x="f202" y="f220"/>
                  </a:lnTo>
                  <a:lnTo>
                    <a:pt x="f231" y="f232"/>
                  </a:lnTo>
                  <a:lnTo>
                    <a:pt x="f198" y="f233"/>
                  </a:lnTo>
                  <a:lnTo>
                    <a:pt x="f196" y="f90"/>
                  </a:lnTo>
                  <a:lnTo>
                    <a:pt x="f234" y="f88"/>
                  </a:lnTo>
                  <a:lnTo>
                    <a:pt x="f195" y="f235"/>
                  </a:lnTo>
                  <a:lnTo>
                    <a:pt x="f236" y="f237"/>
                  </a:lnTo>
                  <a:lnTo>
                    <a:pt x="f196" y="f238"/>
                  </a:lnTo>
                  <a:lnTo>
                    <a:pt x="f196" y="f239"/>
                  </a:lnTo>
                  <a:lnTo>
                    <a:pt x="f240" y="f241"/>
                  </a:lnTo>
                  <a:lnTo>
                    <a:pt x="f240" y="f242"/>
                  </a:lnTo>
                  <a:lnTo>
                    <a:pt x="f196" y="f243"/>
                  </a:lnTo>
                  <a:lnTo>
                    <a:pt x="f234" y="f244"/>
                  </a:lnTo>
                  <a:lnTo>
                    <a:pt x="f245" y="f246"/>
                  </a:lnTo>
                  <a:lnTo>
                    <a:pt x="f245" y="f247"/>
                  </a:lnTo>
                  <a:lnTo>
                    <a:pt x="f248" y="f249"/>
                  </a:lnTo>
                  <a:lnTo>
                    <a:pt x="f250" y="f251"/>
                  </a:lnTo>
                  <a:lnTo>
                    <a:pt x="f252" y="f253"/>
                  </a:lnTo>
                  <a:lnTo>
                    <a:pt x="f254" y="f91"/>
                  </a:lnTo>
                  <a:lnTo>
                    <a:pt x="f255" y="f256"/>
                  </a:lnTo>
                  <a:lnTo>
                    <a:pt x="f257" y="f258"/>
                  </a:lnTo>
                  <a:lnTo>
                    <a:pt x="f259" y="f260"/>
                  </a:lnTo>
                  <a:lnTo>
                    <a:pt x="f261" y="f262"/>
                  </a:lnTo>
                  <a:lnTo>
                    <a:pt x="f263" y="f264"/>
                  </a:lnTo>
                  <a:lnTo>
                    <a:pt x="f265" y="f266"/>
                  </a:lnTo>
                  <a:lnTo>
                    <a:pt x="f267" y="f268"/>
                  </a:lnTo>
                  <a:lnTo>
                    <a:pt x="f267" y="f269"/>
                  </a:lnTo>
                  <a:lnTo>
                    <a:pt x="f267" y="f270"/>
                  </a:lnTo>
                  <a:lnTo>
                    <a:pt x="f267" y="f271"/>
                  </a:lnTo>
                  <a:lnTo>
                    <a:pt x="f267" y="f272"/>
                  </a:lnTo>
                  <a:lnTo>
                    <a:pt x="f259" y="f246"/>
                  </a:lnTo>
                  <a:lnTo>
                    <a:pt x="f273" y="f242"/>
                  </a:lnTo>
                  <a:lnTo>
                    <a:pt x="f274" y="f275"/>
                  </a:lnTo>
                  <a:lnTo>
                    <a:pt x="f276" y="f277"/>
                  </a:lnTo>
                  <a:lnTo>
                    <a:pt x="f278" y="f279"/>
                  </a:lnTo>
                  <a:lnTo>
                    <a:pt x="f278" y="f280"/>
                  </a:lnTo>
                  <a:lnTo>
                    <a:pt x="f190" y="f281"/>
                  </a:lnTo>
                  <a:lnTo>
                    <a:pt x="f282" y="f283"/>
                  </a:lnTo>
                  <a:lnTo>
                    <a:pt x="f284" y="f285"/>
                  </a:lnTo>
                  <a:lnTo>
                    <a:pt x="f286" y="f287"/>
                  </a:lnTo>
                  <a:lnTo>
                    <a:pt x="f288" y="f289"/>
                  </a:lnTo>
                  <a:lnTo>
                    <a:pt x="f188" y="f290"/>
                  </a:lnTo>
                  <a:lnTo>
                    <a:pt x="f291" y="f292"/>
                  </a:lnTo>
                  <a:lnTo>
                    <a:pt x="f291" y="f293"/>
                  </a:lnTo>
                  <a:lnTo>
                    <a:pt x="f294" y="f295"/>
                  </a:lnTo>
                  <a:lnTo>
                    <a:pt x="f294" y="f239"/>
                  </a:lnTo>
                  <a:lnTo>
                    <a:pt x="f294" y="f296"/>
                  </a:lnTo>
                  <a:lnTo>
                    <a:pt x="f284" y="f247"/>
                  </a:lnTo>
                  <a:lnTo>
                    <a:pt x="f284" y="f297"/>
                  </a:lnTo>
                  <a:lnTo>
                    <a:pt x="f288" y="f298"/>
                  </a:lnTo>
                  <a:lnTo>
                    <a:pt x="f288" y="f299"/>
                  </a:lnTo>
                  <a:lnTo>
                    <a:pt x="f300" y="f296"/>
                  </a:lnTo>
                  <a:lnTo>
                    <a:pt x="f300" y="f275"/>
                  </a:lnTo>
                  <a:lnTo>
                    <a:pt x="f286" y="f301"/>
                  </a:lnTo>
                  <a:lnTo>
                    <a:pt x="f286" y="f239"/>
                  </a:lnTo>
                  <a:lnTo>
                    <a:pt x="f286" y="f226"/>
                  </a:lnTo>
                  <a:lnTo>
                    <a:pt x="f286" y="f302"/>
                  </a:lnTo>
                  <a:lnTo>
                    <a:pt x="f303" y="f230"/>
                  </a:lnTo>
                  <a:lnTo>
                    <a:pt x="f304" y="f305"/>
                  </a:lnTo>
                  <a:lnTo>
                    <a:pt x="f306" y="f280"/>
                  </a:lnTo>
                  <a:lnTo>
                    <a:pt x="f307" y="f308"/>
                  </a:lnTo>
                  <a:lnTo>
                    <a:pt x="f309" y="f100"/>
                  </a:lnTo>
                  <a:lnTo>
                    <a:pt x="f310" y="f311"/>
                  </a:lnTo>
                  <a:lnTo>
                    <a:pt x="f312" y="f313"/>
                  </a:lnTo>
                  <a:lnTo>
                    <a:pt x="f314" y="f315"/>
                  </a:lnTo>
                  <a:lnTo>
                    <a:pt x="f10" y="f289"/>
                  </a:lnTo>
                  <a:lnTo>
                    <a:pt x="f316" y="f317"/>
                  </a:lnTo>
                  <a:lnTo>
                    <a:pt x="f316" y="f318"/>
                  </a:lnTo>
                  <a:lnTo>
                    <a:pt x="f319" y="f320"/>
                  </a:lnTo>
                  <a:lnTo>
                    <a:pt x="f139" y="f321"/>
                  </a:lnTo>
                  <a:lnTo>
                    <a:pt x="f322" y="f323"/>
                  </a:lnTo>
                  <a:lnTo>
                    <a:pt x="f135" y="f324"/>
                  </a:lnTo>
                  <a:lnTo>
                    <a:pt x="f325" y="f326"/>
                  </a:lnTo>
                  <a:lnTo>
                    <a:pt x="f325" y="f238"/>
                  </a:lnTo>
                  <a:lnTo>
                    <a:pt x="f325" y="f327"/>
                  </a:lnTo>
                  <a:lnTo>
                    <a:pt x="f325" y="f328"/>
                  </a:lnTo>
                  <a:lnTo>
                    <a:pt x="f329" y="f330"/>
                  </a:lnTo>
                  <a:lnTo>
                    <a:pt x="f331" y="f270"/>
                  </a:lnTo>
                  <a:lnTo>
                    <a:pt x="f332" y="f226"/>
                  </a:lnTo>
                  <a:lnTo>
                    <a:pt x="f333" y="f334"/>
                  </a:lnTo>
                  <a:lnTo>
                    <a:pt x="f322" y="f99"/>
                  </a:lnTo>
                  <a:lnTo>
                    <a:pt x="f335" y="f336"/>
                  </a:lnTo>
                  <a:lnTo>
                    <a:pt x="f337" y="f81"/>
                  </a:lnTo>
                  <a:lnTo>
                    <a:pt x="f338" y="f339"/>
                  </a:lnTo>
                  <a:lnTo>
                    <a:pt x="f284" y="f340"/>
                  </a:lnTo>
                  <a:lnTo>
                    <a:pt x="f282" y="f341"/>
                  </a:lnTo>
                  <a:lnTo>
                    <a:pt x="f278" y="f148"/>
                  </a:lnTo>
                  <a:lnTo>
                    <a:pt x="f342" y="f72"/>
                  </a:lnTo>
                  <a:lnTo>
                    <a:pt x="f273" y="f343"/>
                  </a:lnTo>
                  <a:lnTo>
                    <a:pt x="f265" y="f344"/>
                  </a:lnTo>
                  <a:lnTo>
                    <a:pt x="f267" y="f345"/>
                  </a:lnTo>
                  <a:lnTo>
                    <a:pt x="f192" y="f346"/>
                  </a:lnTo>
                  <a:lnTo>
                    <a:pt x="f255" y="f347"/>
                  </a:lnTo>
                  <a:lnTo>
                    <a:pt x="f250" y="f348"/>
                  </a:lnTo>
                  <a:lnTo>
                    <a:pt x="f194" y="f349"/>
                  </a:lnTo>
                  <a:lnTo>
                    <a:pt x="f350" y="f351"/>
                  </a:lnTo>
                  <a:lnTo>
                    <a:pt x="f352" y="f353"/>
                  </a:lnTo>
                  <a:lnTo>
                    <a:pt x="f354" y="f355"/>
                  </a:lnTo>
                  <a:lnTo>
                    <a:pt x="f188" y="f356"/>
                  </a:lnTo>
                  <a:lnTo>
                    <a:pt x="f286" y="f68"/>
                  </a:lnTo>
                  <a:lnTo>
                    <a:pt x="f304" y="f118"/>
                  </a:lnTo>
                  <a:lnTo>
                    <a:pt x="f306" y="f357"/>
                  </a:lnTo>
                  <a:lnTo>
                    <a:pt x="f310" y="f358"/>
                  </a:lnTo>
                  <a:lnTo>
                    <a:pt x="f10" y="f359"/>
                  </a:lnTo>
                  <a:lnTo>
                    <a:pt x="f360" y="f361"/>
                  </a:lnTo>
                  <a:lnTo>
                    <a:pt x="f135" y="f362"/>
                  </a:lnTo>
                  <a:lnTo>
                    <a:pt x="f363" y="f256"/>
                  </a:lnTo>
                  <a:lnTo>
                    <a:pt x="f364" y="f220"/>
                  </a:lnTo>
                  <a:lnTo>
                    <a:pt x="f174" y="f365"/>
                  </a:lnTo>
                  <a:lnTo>
                    <a:pt x="f145" y="f242"/>
                  </a:lnTo>
                  <a:lnTo>
                    <a:pt x="f172" y="f366"/>
                  </a:lnTo>
                  <a:lnTo>
                    <a:pt x="f145" y="f367"/>
                  </a:lnTo>
                  <a:lnTo>
                    <a:pt x="f368" y="f43"/>
                  </a:lnTo>
                  <a:lnTo>
                    <a:pt x="f369" y="f370"/>
                  </a:lnTo>
                  <a:lnTo>
                    <a:pt x="f364" y="f371"/>
                  </a:lnTo>
                  <a:lnTo>
                    <a:pt x="f372" y="f373"/>
                  </a:lnTo>
                  <a:lnTo>
                    <a:pt x="f363" y="f374"/>
                  </a:lnTo>
                  <a:lnTo>
                    <a:pt x="f331" y="f375"/>
                  </a:lnTo>
                  <a:lnTo>
                    <a:pt x="f376" y="f377"/>
                  </a:lnTo>
                  <a:lnTo>
                    <a:pt x="f376" y="f378"/>
                  </a:lnTo>
                  <a:lnTo>
                    <a:pt x="f379" y="f380"/>
                  </a:lnTo>
                  <a:lnTo>
                    <a:pt x="f381" y="f382"/>
                  </a:lnTo>
                  <a:lnTo>
                    <a:pt x="f383" y="f384"/>
                  </a:lnTo>
                  <a:lnTo>
                    <a:pt x="f385" y="f386"/>
                  </a:lnTo>
                  <a:lnTo>
                    <a:pt x="f387" y="f388"/>
                  </a:lnTo>
                  <a:lnTo>
                    <a:pt x="f389" y="f390"/>
                  </a:lnTo>
                  <a:lnTo>
                    <a:pt x="f391" y="f49"/>
                  </a:lnTo>
                  <a:lnTo>
                    <a:pt x="f122" y="f392"/>
                  </a:lnTo>
                  <a:lnTo>
                    <a:pt x="f71" y="f393"/>
                  </a:lnTo>
                  <a:lnTo>
                    <a:pt x="f394" y="f395"/>
                  </a:lnTo>
                  <a:lnTo>
                    <a:pt x="f119" y="f396"/>
                  </a:lnTo>
                  <a:lnTo>
                    <a:pt x="f397" y="f296"/>
                  </a:lnTo>
                  <a:lnTo>
                    <a:pt x="f397" y="f398"/>
                  </a:lnTo>
                  <a:lnTo>
                    <a:pt x="f117" y="f298"/>
                  </a:lnTo>
                  <a:lnTo>
                    <a:pt x="f117" y="f399"/>
                  </a:lnTo>
                  <a:lnTo>
                    <a:pt x="f400" y="f401"/>
                  </a:lnTo>
                  <a:lnTo>
                    <a:pt x="f115" y="f402"/>
                  </a:lnTo>
                  <a:lnTo>
                    <a:pt x="f403" y="f404"/>
                  </a:lnTo>
                  <a:lnTo>
                    <a:pt x="f117" y="f405"/>
                  </a:lnTo>
                  <a:lnTo>
                    <a:pt x="f394" y="f406"/>
                  </a:lnTo>
                  <a:lnTo>
                    <a:pt x="f407" y="f408"/>
                  </a:lnTo>
                  <a:lnTo>
                    <a:pt x="f156" y="f409"/>
                  </a:lnTo>
                  <a:lnTo>
                    <a:pt x="f410" y="f411"/>
                  </a:lnTo>
                  <a:lnTo>
                    <a:pt x="f412" y="f413"/>
                  </a:lnTo>
                  <a:lnTo>
                    <a:pt x="f172" y="f414"/>
                  </a:lnTo>
                  <a:lnTo>
                    <a:pt x="f18" y="f415"/>
                  </a:lnTo>
                  <a:lnTo>
                    <a:pt x="f387" y="f40"/>
                  </a:lnTo>
                  <a:lnTo>
                    <a:pt x="f22" y="f373"/>
                  </a:lnTo>
                  <a:lnTo>
                    <a:pt x="f416" y="f417"/>
                  </a:lnTo>
                  <a:lnTo>
                    <a:pt x="f418" y="f43"/>
                  </a:lnTo>
                  <a:lnTo>
                    <a:pt x="f79" y="f419"/>
                  </a:lnTo>
                  <a:lnTo>
                    <a:pt x="f420" y="f421"/>
                  </a:lnTo>
                  <a:lnTo>
                    <a:pt x="f25" y="f246"/>
                  </a:lnTo>
                  <a:lnTo>
                    <a:pt x="f422" y="f47"/>
                  </a:lnTo>
                  <a:lnTo>
                    <a:pt x="f82" y="f423"/>
                  </a:lnTo>
                  <a:lnTo>
                    <a:pt x="f82" y="f424"/>
                  </a:lnTo>
                  <a:lnTo>
                    <a:pt x="f82" y="f425"/>
                  </a:lnTo>
                  <a:lnTo>
                    <a:pt x="f422" y="f426"/>
                  </a:lnTo>
                  <a:lnTo>
                    <a:pt x="f427" y="f428"/>
                  </a:lnTo>
                  <a:lnTo>
                    <a:pt x="f63" y="f429"/>
                  </a:lnTo>
                  <a:lnTo>
                    <a:pt x="f427" y="f430"/>
                  </a:lnTo>
                  <a:lnTo>
                    <a:pt x="f431" y="f43"/>
                  </a:lnTo>
                  <a:lnTo>
                    <a:pt x="f432" y="f433"/>
                  </a:lnTo>
                  <a:lnTo>
                    <a:pt x="f24" y="f434"/>
                  </a:lnTo>
                  <a:lnTo>
                    <a:pt x="f113" y="f435"/>
                  </a:lnTo>
                  <a:lnTo>
                    <a:pt x="f71" y="f436"/>
                  </a:lnTo>
                  <a:lnTo>
                    <a:pt x="f437" y="f32"/>
                  </a:lnTo>
                  <a:lnTo>
                    <a:pt x="f412" y="f35"/>
                  </a:lnTo>
                  <a:lnTo>
                    <a:pt x="f15" y="f427"/>
                  </a:lnTo>
                  <a:lnTo>
                    <a:pt x="f438" y="f378"/>
                  </a:lnTo>
                  <a:lnTo>
                    <a:pt x="f133" y="f439"/>
                  </a:lnTo>
                  <a:lnTo>
                    <a:pt x="f440" y="f441"/>
                  </a:lnTo>
                  <a:lnTo>
                    <a:pt x="f12" y="f77"/>
                  </a:lnTo>
                  <a:lnTo>
                    <a:pt x="f442" y="f443"/>
                  </a:lnTo>
                  <a:lnTo>
                    <a:pt x="f316" y="f444"/>
                  </a:lnTo>
                  <a:lnTo>
                    <a:pt x="f137" y="f21"/>
                  </a:lnTo>
                  <a:lnTo>
                    <a:pt x="f307" y="f445"/>
                  </a:lnTo>
                  <a:lnTo>
                    <a:pt x="f306" y="f19"/>
                  </a:lnTo>
                  <a:lnTo>
                    <a:pt x="f300" y="f125"/>
                  </a:lnTo>
                  <a:lnTo>
                    <a:pt x="f188" y="f446"/>
                  </a:lnTo>
                  <a:lnTo>
                    <a:pt x="f294" y="f17"/>
                  </a:lnTo>
                  <a:lnTo>
                    <a:pt x="f447" y="f448"/>
                  </a:lnTo>
                  <a:lnTo>
                    <a:pt x="f449" y="f450"/>
                  </a:lnTo>
                  <a:lnTo>
                    <a:pt x="f278" y="f451"/>
                  </a:lnTo>
                  <a:lnTo>
                    <a:pt x="f261" y="f452"/>
                  </a:lnTo>
                  <a:lnTo>
                    <a:pt x="f259" y="f143"/>
                  </a:lnTo>
                  <a:lnTo>
                    <a:pt x="f453" y="f332"/>
                  </a:lnTo>
                  <a:lnTo>
                    <a:pt x="f454" y="f179"/>
                  </a:lnTo>
                  <a:lnTo>
                    <a:pt x="f192" y="f12"/>
                  </a:lnTo>
                  <a:lnTo>
                    <a:pt x="f257" y="f455"/>
                  </a:lnTo>
                  <a:lnTo>
                    <a:pt x="f456" y="f457"/>
                  </a:lnTo>
                  <a:lnTo>
                    <a:pt x="f458" y="f459"/>
                  </a:lnTo>
                  <a:lnTo>
                    <a:pt x="f254" y="f137"/>
                  </a:lnTo>
                  <a:lnTo>
                    <a:pt x="f350" y="f460"/>
                  </a:lnTo>
                  <a:lnTo>
                    <a:pt x="f194" y="f460"/>
                  </a:lnTo>
                  <a:lnTo>
                    <a:pt x="f461" y="f460"/>
                  </a:lnTo>
                  <a:lnTo>
                    <a:pt x="f231" y="f460"/>
                  </a:lnTo>
                  <a:lnTo>
                    <a:pt x="f205" y="f460"/>
                  </a:lnTo>
                  <a:lnTo>
                    <a:pt x="f217" y="f186"/>
                  </a:lnTo>
                  <a:lnTo>
                    <a:pt x="f462" y="f186"/>
                  </a:lnTo>
                  <a:lnTo>
                    <a:pt x="f463" y="f460"/>
                  </a:lnTo>
                  <a:lnTo>
                    <a:pt x="f464" y="f465"/>
                  </a:lnTo>
                  <a:lnTo>
                    <a:pt x="f5" y="f466"/>
                  </a:lnTo>
                  <a:lnTo>
                    <a:pt x="f5" y="f467"/>
                  </a:lnTo>
                  <a:lnTo>
                    <a:pt x="f5" y="f192"/>
                  </a:lnTo>
                  <a:lnTo>
                    <a:pt x="f468" y="f248"/>
                  </a:lnTo>
                  <a:lnTo>
                    <a:pt x="f468" y="f469"/>
                  </a:lnTo>
                  <a:lnTo>
                    <a:pt x="f464" y="f470"/>
                  </a:lnTo>
                  <a:lnTo>
                    <a:pt x="f468" y="f471"/>
                  </a:lnTo>
                  <a:lnTo>
                    <a:pt x="f472" y="f5"/>
                  </a:lnTo>
                  <a:lnTo>
                    <a:pt x="f471" y="f463"/>
                  </a:lnTo>
                  <a:lnTo>
                    <a:pt x="f473" y="f474"/>
                  </a:lnTo>
                  <a:lnTo>
                    <a:pt x="f200" y="f475"/>
                  </a:lnTo>
                  <a:lnTo>
                    <a:pt x="f476" y="f240"/>
                  </a:lnTo>
                  <a:lnTo>
                    <a:pt x="f255" y="f477"/>
                  </a:lnTo>
                  <a:lnTo>
                    <a:pt x="f352" y="f192"/>
                  </a:lnTo>
                  <a:lnTo>
                    <a:pt x="f282" y="f276"/>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0" name="Freeform 49">
              <a:extLst>
                <a:ext uri="{FF2B5EF4-FFF2-40B4-BE49-F238E27FC236}">
                  <a16:creationId xmlns:a16="http://schemas.microsoft.com/office/drawing/2014/main" id="{122F4FD0-0EAA-48A7-AA60-E35CDA3B6F95}"/>
                </a:ext>
              </a:extLst>
            </p:cNvPr>
            <p:cNvSpPr/>
            <p:nvPr/>
          </p:nvSpPr>
          <p:spPr>
            <a:xfrm>
              <a:off x="6180136" y="4037011"/>
              <a:ext cx="127001" cy="65086"/>
            </a:xfrm>
            <a:custGeom>
              <a:avLst/>
              <a:gdLst>
                <a:gd name="f0" fmla="val 10800000"/>
                <a:gd name="f1" fmla="val 5400000"/>
                <a:gd name="f2" fmla="val 180"/>
                <a:gd name="f3" fmla="val w"/>
                <a:gd name="f4" fmla="val h"/>
                <a:gd name="f5" fmla="val 0"/>
                <a:gd name="f6" fmla="val 238"/>
                <a:gd name="f7" fmla="val 123"/>
                <a:gd name="f8" fmla="val 228"/>
                <a:gd name="f9" fmla="val 60"/>
                <a:gd name="f10" fmla="val 102"/>
                <a:gd name="f11" fmla="val 232"/>
                <a:gd name="f12" fmla="val 79"/>
                <a:gd name="f13" fmla="val 222"/>
                <a:gd name="f14" fmla="val 67"/>
                <a:gd name="f15" fmla="val 204"/>
                <a:gd name="f16" fmla="val 61"/>
                <a:gd name="f17" fmla="val 184"/>
                <a:gd name="f18" fmla="val 162"/>
                <a:gd name="f19" fmla="val 140"/>
                <a:gd name="f20" fmla="val 63"/>
                <a:gd name="f21" fmla="val 119"/>
                <a:gd name="f22" fmla="val 103"/>
                <a:gd name="f23" fmla="val 53"/>
                <a:gd name="f24" fmla="val 93"/>
                <a:gd name="f25" fmla="val 84"/>
                <a:gd name="f26" fmla="val 55"/>
                <a:gd name="f27" fmla="val 75"/>
                <a:gd name="f28" fmla="val 68"/>
                <a:gd name="f29" fmla="val 66"/>
                <a:gd name="f30" fmla="val 59"/>
                <a:gd name="f31" fmla="val 70"/>
                <a:gd name="f32" fmla="val 50"/>
                <a:gd name="f33" fmla="val 41"/>
                <a:gd name="f34" fmla="val 77"/>
                <a:gd name="f35" fmla="val 33"/>
                <a:gd name="f36" fmla="val 80"/>
                <a:gd name="f37" fmla="val 21"/>
                <a:gd name="f38" fmla="val 88"/>
                <a:gd name="f39" fmla="val 15"/>
                <a:gd name="f40" fmla="val 99"/>
                <a:gd name="f41" fmla="val 9"/>
                <a:gd name="f42" fmla="val 111"/>
                <a:gd name="f43" fmla="val 5"/>
                <a:gd name="f44" fmla="val 114"/>
                <a:gd name="f45" fmla="val 105"/>
                <a:gd name="f46" fmla="val 97"/>
                <a:gd name="f47" fmla="val 14"/>
                <a:gd name="f48" fmla="val 18"/>
                <a:gd name="f49" fmla="val 58"/>
                <a:gd name="f50" fmla="val 22"/>
                <a:gd name="f51" fmla="val 47"/>
                <a:gd name="f52" fmla="val 23"/>
                <a:gd name="f53" fmla="val 65"/>
                <a:gd name="f54" fmla="val 17"/>
                <a:gd name="f55" fmla="val 83"/>
                <a:gd name="f56" fmla="val 16"/>
                <a:gd name="f57" fmla="val 100"/>
                <a:gd name="f58" fmla="val 13"/>
                <a:gd name="f59" fmla="val 11"/>
                <a:gd name="f60" fmla="val 137"/>
                <a:gd name="f61" fmla="val 8"/>
                <a:gd name="f62" fmla="val 155"/>
                <a:gd name="f63" fmla="val 4"/>
                <a:gd name="f64" fmla="val 166"/>
                <a:gd name="f65" fmla="val 178"/>
                <a:gd name="f66" fmla="val 3"/>
                <a:gd name="f67" fmla="val 187"/>
                <a:gd name="f68" fmla="val 197"/>
                <a:gd name="f69" fmla="val 19"/>
                <a:gd name="f70" fmla="val 203"/>
                <a:gd name="f71" fmla="val 28"/>
                <a:gd name="f72" fmla="val 212"/>
                <a:gd name="f73" fmla="val 39"/>
                <a:gd name="f74" fmla="val 219"/>
                <a:gd name="f75" fmla="+- 0 0 -90"/>
                <a:gd name="f76" fmla="*/ f3 1 238"/>
                <a:gd name="f77" fmla="*/ f4 1 123"/>
                <a:gd name="f78" fmla="+- f7 0 f5"/>
                <a:gd name="f79" fmla="+- f6 0 f5"/>
                <a:gd name="f80" fmla="*/ f75 f0 1"/>
                <a:gd name="f81" fmla="*/ f79 1 238"/>
                <a:gd name="f82" fmla="*/ f78 1 123"/>
                <a:gd name="f83" fmla="*/ 228 f79 1"/>
                <a:gd name="f84" fmla="*/ 60 f78 1"/>
                <a:gd name="f85" fmla="*/ 238 f79 1"/>
                <a:gd name="f86" fmla="*/ 102 f78 1"/>
                <a:gd name="f87" fmla="*/ 232 f79 1"/>
                <a:gd name="f88" fmla="*/ 79 f78 1"/>
                <a:gd name="f89" fmla="*/ 222 f79 1"/>
                <a:gd name="f90" fmla="*/ 67 f78 1"/>
                <a:gd name="f91" fmla="*/ 204 f79 1"/>
                <a:gd name="f92" fmla="*/ 61 f78 1"/>
                <a:gd name="f93" fmla="*/ 184 f79 1"/>
                <a:gd name="f94" fmla="*/ 162 f79 1"/>
                <a:gd name="f95" fmla="*/ 140 f79 1"/>
                <a:gd name="f96" fmla="*/ 63 f78 1"/>
                <a:gd name="f97" fmla="*/ 119 f79 1"/>
                <a:gd name="f98" fmla="*/ 103 f79 1"/>
                <a:gd name="f99" fmla="*/ 53 f78 1"/>
                <a:gd name="f100" fmla="*/ 93 f79 1"/>
                <a:gd name="f101" fmla="*/ 84 f79 1"/>
                <a:gd name="f102" fmla="*/ 55 f78 1"/>
                <a:gd name="f103" fmla="*/ 75 f79 1"/>
                <a:gd name="f104" fmla="*/ 68 f79 1"/>
                <a:gd name="f105" fmla="*/ 66 f78 1"/>
                <a:gd name="f106" fmla="*/ 59 f79 1"/>
                <a:gd name="f107" fmla="*/ 70 f78 1"/>
                <a:gd name="f108" fmla="*/ 50 f79 1"/>
                <a:gd name="f109" fmla="*/ 75 f78 1"/>
                <a:gd name="f110" fmla="*/ 41 f79 1"/>
                <a:gd name="f111" fmla="*/ 77 f78 1"/>
                <a:gd name="f112" fmla="*/ 33 f79 1"/>
                <a:gd name="f113" fmla="*/ 80 f78 1"/>
                <a:gd name="f114" fmla="*/ 21 f79 1"/>
                <a:gd name="f115" fmla="*/ 88 f78 1"/>
                <a:gd name="f116" fmla="*/ 15 f79 1"/>
                <a:gd name="f117" fmla="*/ 99 f78 1"/>
                <a:gd name="f118" fmla="*/ 9 f79 1"/>
                <a:gd name="f119" fmla="*/ 111 f78 1"/>
                <a:gd name="f120" fmla="*/ 5 f79 1"/>
                <a:gd name="f121" fmla="*/ 123 f78 1"/>
                <a:gd name="f122" fmla="*/ 0 f79 1"/>
                <a:gd name="f123" fmla="*/ 114 f78 1"/>
                <a:gd name="f124" fmla="*/ 105 f78 1"/>
                <a:gd name="f125" fmla="*/ 97 f78 1"/>
                <a:gd name="f126" fmla="*/ 14 f79 1"/>
                <a:gd name="f127" fmla="*/ 18 f79 1"/>
                <a:gd name="f128" fmla="*/ 58 f78 1"/>
                <a:gd name="f129" fmla="*/ 22 f79 1"/>
                <a:gd name="f130" fmla="*/ 50 f78 1"/>
                <a:gd name="f131" fmla="*/ 33 f78 1"/>
                <a:gd name="f132" fmla="*/ 47 f79 1"/>
                <a:gd name="f133" fmla="*/ 23 f78 1"/>
                <a:gd name="f134" fmla="*/ 65 f79 1"/>
                <a:gd name="f135" fmla="*/ 17 f78 1"/>
                <a:gd name="f136" fmla="*/ 83 f79 1"/>
                <a:gd name="f137" fmla="*/ 16 f78 1"/>
                <a:gd name="f138" fmla="*/ 100 f79 1"/>
                <a:gd name="f139" fmla="*/ 13 f78 1"/>
                <a:gd name="f140" fmla="*/ 11 f78 1"/>
                <a:gd name="f141" fmla="*/ 137 f79 1"/>
                <a:gd name="f142" fmla="*/ 8 f78 1"/>
                <a:gd name="f143" fmla="*/ 155 f79 1"/>
                <a:gd name="f144" fmla="*/ 4 f78 1"/>
                <a:gd name="f145" fmla="*/ 166 f79 1"/>
                <a:gd name="f146" fmla="*/ 0 f78 1"/>
                <a:gd name="f147" fmla="*/ 178 f79 1"/>
                <a:gd name="f148" fmla="*/ 3 f78 1"/>
                <a:gd name="f149" fmla="*/ 187 f79 1"/>
                <a:gd name="f150" fmla="*/ 197 f79 1"/>
                <a:gd name="f151" fmla="*/ 19 f78 1"/>
                <a:gd name="f152" fmla="*/ 203 f79 1"/>
                <a:gd name="f153" fmla="*/ 28 f78 1"/>
                <a:gd name="f154" fmla="*/ 212 f79 1"/>
                <a:gd name="f155" fmla="*/ 39 f78 1"/>
                <a:gd name="f156" fmla="*/ 219 f79 1"/>
                <a:gd name="f157" fmla="*/ f80 1 f2"/>
                <a:gd name="f158" fmla="*/ f83 1 238"/>
                <a:gd name="f159" fmla="*/ f84 1 123"/>
                <a:gd name="f160" fmla="*/ f85 1 238"/>
                <a:gd name="f161" fmla="*/ f86 1 123"/>
                <a:gd name="f162" fmla="*/ f87 1 238"/>
                <a:gd name="f163" fmla="*/ f88 1 123"/>
                <a:gd name="f164" fmla="*/ f89 1 238"/>
                <a:gd name="f165" fmla="*/ f90 1 123"/>
                <a:gd name="f166" fmla="*/ f91 1 238"/>
                <a:gd name="f167" fmla="*/ f92 1 123"/>
                <a:gd name="f168" fmla="*/ f93 1 238"/>
                <a:gd name="f169" fmla="*/ f94 1 238"/>
                <a:gd name="f170" fmla="*/ f95 1 238"/>
                <a:gd name="f171" fmla="*/ f96 1 123"/>
                <a:gd name="f172" fmla="*/ f97 1 238"/>
                <a:gd name="f173" fmla="*/ f98 1 238"/>
                <a:gd name="f174" fmla="*/ f99 1 123"/>
                <a:gd name="f175" fmla="*/ f100 1 238"/>
                <a:gd name="f176" fmla="*/ f101 1 238"/>
                <a:gd name="f177" fmla="*/ f102 1 123"/>
                <a:gd name="f178" fmla="*/ f103 1 238"/>
                <a:gd name="f179" fmla="*/ f104 1 238"/>
                <a:gd name="f180" fmla="*/ f105 1 123"/>
                <a:gd name="f181" fmla="*/ f106 1 238"/>
                <a:gd name="f182" fmla="*/ f107 1 123"/>
                <a:gd name="f183" fmla="*/ f108 1 238"/>
                <a:gd name="f184" fmla="*/ f109 1 123"/>
                <a:gd name="f185" fmla="*/ f110 1 238"/>
                <a:gd name="f186" fmla="*/ f111 1 123"/>
                <a:gd name="f187" fmla="*/ f112 1 238"/>
                <a:gd name="f188" fmla="*/ f113 1 123"/>
                <a:gd name="f189" fmla="*/ f114 1 238"/>
                <a:gd name="f190" fmla="*/ f115 1 123"/>
                <a:gd name="f191" fmla="*/ f116 1 238"/>
                <a:gd name="f192" fmla="*/ f117 1 123"/>
                <a:gd name="f193" fmla="*/ f118 1 238"/>
                <a:gd name="f194" fmla="*/ f119 1 123"/>
                <a:gd name="f195" fmla="*/ f120 1 238"/>
                <a:gd name="f196" fmla="*/ f121 1 123"/>
                <a:gd name="f197" fmla="*/ f122 1 238"/>
                <a:gd name="f198" fmla="*/ f123 1 123"/>
                <a:gd name="f199" fmla="*/ f124 1 123"/>
                <a:gd name="f200" fmla="*/ f125 1 123"/>
                <a:gd name="f201" fmla="*/ f126 1 238"/>
                <a:gd name="f202" fmla="*/ f127 1 238"/>
                <a:gd name="f203" fmla="*/ f128 1 123"/>
                <a:gd name="f204" fmla="*/ f129 1 238"/>
                <a:gd name="f205" fmla="*/ f130 1 123"/>
                <a:gd name="f206" fmla="*/ f131 1 123"/>
                <a:gd name="f207" fmla="*/ f132 1 238"/>
                <a:gd name="f208" fmla="*/ f133 1 123"/>
                <a:gd name="f209" fmla="*/ f134 1 238"/>
                <a:gd name="f210" fmla="*/ f135 1 123"/>
                <a:gd name="f211" fmla="*/ f136 1 238"/>
                <a:gd name="f212" fmla="*/ f137 1 123"/>
                <a:gd name="f213" fmla="*/ f138 1 238"/>
                <a:gd name="f214" fmla="*/ f139 1 123"/>
                <a:gd name="f215" fmla="*/ f140 1 123"/>
                <a:gd name="f216" fmla="*/ f141 1 238"/>
                <a:gd name="f217" fmla="*/ f142 1 123"/>
                <a:gd name="f218" fmla="*/ f143 1 238"/>
                <a:gd name="f219" fmla="*/ f144 1 123"/>
                <a:gd name="f220" fmla="*/ f145 1 238"/>
                <a:gd name="f221" fmla="*/ f146 1 123"/>
                <a:gd name="f222" fmla="*/ f147 1 238"/>
                <a:gd name="f223" fmla="*/ f148 1 123"/>
                <a:gd name="f224" fmla="*/ f149 1 238"/>
                <a:gd name="f225" fmla="*/ f150 1 238"/>
                <a:gd name="f226" fmla="*/ f151 1 123"/>
                <a:gd name="f227" fmla="*/ f152 1 238"/>
                <a:gd name="f228" fmla="*/ f153 1 123"/>
                <a:gd name="f229" fmla="*/ f154 1 238"/>
                <a:gd name="f230" fmla="*/ f155 1 123"/>
                <a:gd name="f231" fmla="*/ f156 1 238"/>
                <a:gd name="f232" fmla="*/ 0 1 f81"/>
                <a:gd name="f233" fmla="*/ f6 1 f81"/>
                <a:gd name="f234" fmla="*/ 0 1 f82"/>
                <a:gd name="f235" fmla="*/ f7 1 f82"/>
                <a:gd name="f236" fmla="+- f157 0 f1"/>
                <a:gd name="f237" fmla="*/ f158 1 f81"/>
                <a:gd name="f238" fmla="*/ f159 1 f82"/>
                <a:gd name="f239" fmla="*/ f160 1 f81"/>
                <a:gd name="f240" fmla="*/ f161 1 f82"/>
                <a:gd name="f241" fmla="*/ f162 1 f81"/>
                <a:gd name="f242" fmla="*/ f163 1 f82"/>
                <a:gd name="f243" fmla="*/ f164 1 f81"/>
                <a:gd name="f244" fmla="*/ f165 1 f82"/>
                <a:gd name="f245" fmla="*/ f166 1 f81"/>
                <a:gd name="f246" fmla="*/ f167 1 f82"/>
                <a:gd name="f247" fmla="*/ f168 1 f81"/>
                <a:gd name="f248" fmla="*/ f169 1 f81"/>
                <a:gd name="f249" fmla="*/ f170 1 f81"/>
                <a:gd name="f250" fmla="*/ f171 1 f82"/>
                <a:gd name="f251" fmla="*/ f172 1 f81"/>
                <a:gd name="f252" fmla="*/ f173 1 f81"/>
                <a:gd name="f253" fmla="*/ f174 1 f82"/>
                <a:gd name="f254" fmla="*/ f175 1 f81"/>
                <a:gd name="f255" fmla="*/ f176 1 f81"/>
                <a:gd name="f256" fmla="*/ f177 1 f82"/>
                <a:gd name="f257" fmla="*/ f178 1 f81"/>
                <a:gd name="f258" fmla="*/ f179 1 f81"/>
                <a:gd name="f259" fmla="*/ f180 1 f82"/>
                <a:gd name="f260" fmla="*/ f181 1 f81"/>
                <a:gd name="f261" fmla="*/ f182 1 f82"/>
                <a:gd name="f262" fmla="*/ f183 1 f81"/>
                <a:gd name="f263" fmla="*/ f184 1 f82"/>
                <a:gd name="f264" fmla="*/ f185 1 f81"/>
                <a:gd name="f265" fmla="*/ f186 1 f82"/>
                <a:gd name="f266" fmla="*/ f187 1 f81"/>
                <a:gd name="f267" fmla="*/ f188 1 f82"/>
                <a:gd name="f268" fmla="*/ f189 1 f81"/>
                <a:gd name="f269" fmla="*/ f190 1 f82"/>
                <a:gd name="f270" fmla="*/ f191 1 f81"/>
                <a:gd name="f271" fmla="*/ f192 1 f82"/>
                <a:gd name="f272" fmla="*/ f193 1 f81"/>
                <a:gd name="f273" fmla="*/ f194 1 f82"/>
                <a:gd name="f274" fmla="*/ f195 1 f81"/>
                <a:gd name="f275" fmla="*/ f196 1 f82"/>
                <a:gd name="f276" fmla="*/ f197 1 f81"/>
                <a:gd name="f277" fmla="*/ f198 1 f82"/>
                <a:gd name="f278" fmla="*/ f199 1 f82"/>
                <a:gd name="f279" fmla="*/ f200 1 f82"/>
                <a:gd name="f280" fmla="*/ f201 1 f81"/>
                <a:gd name="f281" fmla="*/ f202 1 f81"/>
                <a:gd name="f282" fmla="*/ f203 1 f82"/>
                <a:gd name="f283" fmla="*/ f204 1 f81"/>
                <a:gd name="f284" fmla="*/ f205 1 f82"/>
                <a:gd name="f285" fmla="*/ f206 1 f82"/>
                <a:gd name="f286" fmla="*/ f207 1 f81"/>
                <a:gd name="f287" fmla="*/ f208 1 f82"/>
                <a:gd name="f288" fmla="*/ f209 1 f81"/>
                <a:gd name="f289" fmla="*/ f210 1 f82"/>
                <a:gd name="f290" fmla="*/ f211 1 f81"/>
                <a:gd name="f291" fmla="*/ f212 1 f82"/>
                <a:gd name="f292" fmla="*/ f213 1 f81"/>
                <a:gd name="f293" fmla="*/ f214 1 f82"/>
                <a:gd name="f294" fmla="*/ f215 1 f82"/>
                <a:gd name="f295" fmla="*/ f216 1 f81"/>
                <a:gd name="f296" fmla="*/ f217 1 f82"/>
                <a:gd name="f297" fmla="*/ f218 1 f81"/>
                <a:gd name="f298" fmla="*/ f219 1 f82"/>
                <a:gd name="f299" fmla="*/ f220 1 f81"/>
                <a:gd name="f300" fmla="*/ f221 1 f82"/>
                <a:gd name="f301" fmla="*/ f222 1 f81"/>
                <a:gd name="f302" fmla="*/ f223 1 f82"/>
                <a:gd name="f303" fmla="*/ f224 1 f81"/>
                <a:gd name="f304" fmla="*/ f225 1 f81"/>
                <a:gd name="f305" fmla="*/ f226 1 f82"/>
                <a:gd name="f306" fmla="*/ f227 1 f81"/>
                <a:gd name="f307" fmla="*/ f228 1 f82"/>
                <a:gd name="f308" fmla="*/ f229 1 f81"/>
                <a:gd name="f309" fmla="*/ f230 1 f82"/>
                <a:gd name="f310" fmla="*/ f231 1 f81"/>
                <a:gd name="f311" fmla="*/ f232 f76 1"/>
                <a:gd name="f312" fmla="*/ f233 f76 1"/>
                <a:gd name="f313" fmla="*/ f235 f77 1"/>
                <a:gd name="f314" fmla="*/ f234 f77 1"/>
                <a:gd name="f315" fmla="*/ f237 f76 1"/>
                <a:gd name="f316" fmla="*/ f238 f77 1"/>
                <a:gd name="f317" fmla="*/ f239 f76 1"/>
                <a:gd name="f318" fmla="*/ f240 f77 1"/>
                <a:gd name="f319" fmla="*/ f241 f76 1"/>
                <a:gd name="f320" fmla="*/ f242 f77 1"/>
                <a:gd name="f321" fmla="*/ f243 f76 1"/>
                <a:gd name="f322" fmla="*/ f244 f77 1"/>
                <a:gd name="f323" fmla="*/ f245 f76 1"/>
                <a:gd name="f324" fmla="*/ f246 f77 1"/>
                <a:gd name="f325" fmla="*/ f247 f76 1"/>
                <a:gd name="f326" fmla="*/ f248 f76 1"/>
                <a:gd name="f327" fmla="*/ f249 f76 1"/>
                <a:gd name="f328" fmla="*/ f250 f77 1"/>
                <a:gd name="f329" fmla="*/ f251 f76 1"/>
                <a:gd name="f330" fmla="*/ f252 f76 1"/>
                <a:gd name="f331" fmla="*/ f253 f77 1"/>
                <a:gd name="f332" fmla="*/ f254 f76 1"/>
                <a:gd name="f333" fmla="*/ f255 f76 1"/>
                <a:gd name="f334" fmla="*/ f256 f77 1"/>
                <a:gd name="f335" fmla="*/ f257 f76 1"/>
                <a:gd name="f336" fmla="*/ f258 f76 1"/>
                <a:gd name="f337" fmla="*/ f259 f77 1"/>
                <a:gd name="f338" fmla="*/ f260 f76 1"/>
                <a:gd name="f339" fmla="*/ f261 f77 1"/>
                <a:gd name="f340" fmla="*/ f262 f76 1"/>
                <a:gd name="f341" fmla="*/ f263 f77 1"/>
                <a:gd name="f342" fmla="*/ f264 f76 1"/>
                <a:gd name="f343" fmla="*/ f265 f77 1"/>
                <a:gd name="f344" fmla="*/ f266 f76 1"/>
                <a:gd name="f345" fmla="*/ f267 f77 1"/>
                <a:gd name="f346" fmla="*/ f268 f76 1"/>
                <a:gd name="f347" fmla="*/ f269 f77 1"/>
                <a:gd name="f348" fmla="*/ f270 f76 1"/>
                <a:gd name="f349" fmla="*/ f271 f77 1"/>
                <a:gd name="f350" fmla="*/ f272 f76 1"/>
                <a:gd name="f351" fmla="*/ f273 f77 1"/>
                <a:gd name="f352" fmla="*/ f274 f76 1"/>
                <a:gd name="f353" fmla="*/ f275 f77 1"/>
                <a:gd name="f354" fmla="*/ f276 f76 1"/>
                <a:gd name="f355" fmla="*/ f277 f77 1"/>
                <a:gd name="f356" fmla="*/ f278 f77 1"/>
                <a:gd name="f357" fmla="*/ f279 f77 1"/>
                <a:gd name="f358" fmla="*/ f280 f76 1"/>
                <a:gd name="f359" fmla="*/ f281 f76 1"/>
                <a:gd name="f360" fmla="*/ f282 f77 1"/>
                <a:gd name="f361" fmla="*/ f283 f76 1"/>
                <a:gd name="f362" fmla="*/ f284 f77 1"/>
                <a:gd name="f363" fmla="*/ f285 f77 1"/>
                <a:gd name="f364" fmla="*/ f286 f76 1"/>
                <a:gd name="f365" fmla="*/ f287 f77 1"/>
                <a:gd name="f366" fmla="*/ f288 f76 1"/>
                <a:gd name="f367" fmla="*/ f289 f77 1"/>
                <a:gd name="f368" fmla="*/ f290 f76 1"/>
                <a:gd name="f369" fmla="*/ f291 f77 1"/>
                <a:gd name="f370" fmla="*/ f292 f76 1"/>
                <a:gd name="f371" fmla="*/ f293 f77 1"/>
                <a:gd name="f372" fmla="*/ f294 f77 1"/>
                <a:gd name="f373" fmla="*/ f295 f76 1"/>
                <a:gd name="f374" fmla="*/ f296 f77 1"/>
                <a:gd name="f375" fmla="*/ f297 f76 1"/>
                <a:gd name="f376" fmla="*/ f298 f77 1"/>
                <a:gd name="f377" fmla="*/ f299 f76 1"/>
                <a:gd name="f378" fmla="*/ f300 f77 1"/>
                <a:gd name="f379" fmla="*/ f301 f76 1"/>
                <a:gd name="f380" fmla="*/ f302 f77 1"/>
                <a:gd name="f381" fmla="*/ f303 f76 1"/>
                <a:gd name="f382" fmla="*/ f304 f76 1"/>
                <a:gd name="f383" fmla="*/ f305 f77 1"/>
                <a:gd name="f384" fmla="*/ f306 f76 1"/>
                <a:gd name="f385" fmla="*/ f307 f77 1"/>
                <a:gd name="f386" fmla="*/ f308 f76 1"/>
                <a:gd name="f387" fmla="*/ f309 f77 1"/>
                <a:gd name="f388" fmla="*/ f310 f76 1"/>
              </a:gdLst>
              <a:ahLst/>
              <a:cxnLst>
                <a:cxn ang="3cd4">
                  <a:pos x="hc" y="t"/>
                </a:cxn>
                <a:cxn ang="0">
                  <a:pos x="r" y="vc"/>
                </a:cxn>
                <a:cxn ang="cd4">
                  <a:pos x="hc" y="b"/>
                </a:cxn>
                <a:cxn ang="cd2">
                  <a:pos x="l" y="vc"/>
                </a:cxn>
                <a:cxn ang="f236">
                  <a:pos x="f315" y="f316"/>
                </a:cxn>
                <a:cxn ang="f236">
                  <a:pos x="f317" y="f318"/>
                </a:cxn>
                <a:cxn ang="f236">
                  <a:pos x="f319" y="f320"/>
                </a:cxn>
                <a:cxn ang="f236">
                  <a:pos x="f321" y="f322"/>
                </a:cxn>
                <a:cxn ang="f236">
                  <a:pos x="f323" y="f324"/>
                </a:cxn>
                <a:cxn ang="f236">
                  <a:pos x="f325" y="f324"/>
                </a:cxn>
                <a:cxn ang="f236">
                  <a:pos x="f326" y="f324"/>
                </a:cxn>
                <a:cxn ang="f236">
                  <a:pos x="f327" y="f328"/>
                </a:cxn>
                <a:cxn ang="f236">
                  <a:pos x="f329" y="f316"/>
                </a:cxn>
                <a:cxn ang="f236">
                  <a:pos x="f330" y="f331"/>
                </a:cxn>
                <a:cxn ang="f236">
                  <a:pos x="f332" y="f331"/>
                </a:cxn>
                <a:cxn ang="f236">
                  <a:pos x="f333" y="f334"/>
                </a:cxn>
                <a:cxn ang="f236">
                  <a:pos x="f335" y="f316"/>
                </a:cxn>
                <a:cxn ang="f236">
                  <a:pos x="f336" y="f337"/>
                </a:cxn>
                <a:cxn ang="f236">
                  <a:pos x="f338" y="f339"/>
                </a:cxn>
                <a:cxn ang="f236">
                  <a:pos x="f340" y="f341"/>
                </a:cxn>
                <a:cxn ang="f236">
                  <a:pos x="f342" y="f343"/>
                </a:cxn>
                <a:cxn ang="f236">
                  <a:pos x="f344" y="f345"/>
                </a:cxn>
                <a:cxn ang="f236">
                  <a:pos x="f346" y="f347"/>
                </a:cxn>
                <a:cxn ang="f236">
                  <a:pos x="f348" y="f349"/>
                </a:cxn>
                <a:cxn ang="f236">
                  <a:pos x="f350" y="f351"/>
                </a:cxn>
                <a:cxn ang="f236">
                  <a:pos x="f352" y="f353"/>
                </a:cxn>
                <a:cxn ang="f236">
                  <a:pos x="f354" y="f355"/>
                </a:cxn>
                <a:cxn ang="f236">
                  <a:pos x="f354" y="f356"/>
                </a:cxn>
                <a:cxn ang="f236">
                  <a:pos x="f354" y="f357"/>
                </a:cxn>
                <a:cxn ang="f236">
                  <a:pos x="f352" y="f347"/>
                </a:cxn>
                <a:cxn ang="f236">
                  <a:pos x="f350" y="f343"/>
                </a:cxn>
                <a:cxn ang="f236">
                  <a:pos x="f358" y="f322"/>
                </a:cxn>
                <a:cxn ang="f236">
                  <a:pos x="f359" y="f360"/>
                </a:cxn>
                <a:cxn ang="f236">
                  <a:pos x="f361" y="f362"/>
                </a:cxn>
                <a:cxn ang="f236">
                  <a:pos x="f344" y="f363"/>
                </a:cxn>
                <a:cxn ang="f236">
                  <a:pos x="f364" y="f365"/>
                </a:cxn>
                <a:cxn ang="f236">
                  <a:pos x="f366" y="f367"/>
                </a:cxn>
                <a:cxn ang="f236">
                  <a:pos x="f368" y="f369"/>
                </a:cxn>
                <a:cxn ang="f236">
                  <a:pos x="f370" y="f371"/>
                </a:cxn>
                <a:cxn ang="f236">
                  <a:pos x="f329" y="f372"/>
                </a:cxn>
                <a:cxn ang="f236">
                  <a:pos x="f373" y="f374"/>
                </a:cxn>
                <a:cxn ang="f236">
                  <a:pos x="f375" y="f376"/>
                </a:cxn>
                <a:cxn ang="f236">
                  <a:pos x="f377" y="f378"/>
                </a:cxn>
                <a:cxn ang="f236">
                  <a:pos x="f379" y="f380"/>
                </a:cxn>
                <a:cxn ang="f236">
                  <a:pos x="f381" y="f374"/>
                </a:cxn>
                <a:cxn ang="f236">
                  <a:pos x="f382" y="f383"/>
                </a:cxn>
                <a:cxn ang="f236">
                  <a:pos x="f384" y="f385"/>
                </a:cxn>
                <a:cxn ang="f236">
                  <a:pos x="f386" y="f387"/>
                </a:cxn>
                <a:cxn ang="f236">
                  <a:pos x="f388" y="f362"/>
                </a:cxn>
                <a:cxn ang="f236">
                  <a:pos x="f315" y="f316"/>
                </a:cxn>
              </a:cxnLst>
              <a:rect l="f311" t="f314" r="f312" b="f313"/>
              <a:pathLst>
                <a:path w="238" h="123">
                  <a:moveTo>
                    <a:pt x="f8" y="f9"/>
                  </a:moveTo>
                  <a:lnTo>
                    <a:pt x="f6" y="f10"/>
                  </a:lnTo>
                  <a:lnTo>
                    <a:pt x="f11" y="f12"/>
                  </a:lnTo>
                  <a:lnTo>
                    <a:pt x="f13" y="f14"/>
                  </a:lnTo>
                  <a:lnTo>
                    <a:pt x="f15" y="f16"/>
                  </a:lnTo>
                  <a:lnTo>
                    <a:pt x="f17" y="f16"/>
                  </a:lnTo>
                  <a:lnTo>
                    <a:pt x="f18" y="f16"/>
                  </a:lnTo>
                  <a:lnTo>
                    <a:pt x="f19" y="f20"/>
                  </a:lnTo>
                  <a:lnTo>
                    <a:pt x="f21" y="f9"/>
                  </a:lnTo>
                  <a:lnTo>
                    <a:pt x="f22" y="f23"/>
                  </a:lnTo>
                  <a:lnTo>
                    <a:pt x="f24" y="f23"/>
                  </a:lnTo>
                  <a:lnTo>
                    <a:pt x="f25" y="f26"/>
                  </a:lnTo>
                  <a:lnTo>
                    <a:pt x="f27" y="f9"/>
                  </a:lnTo>
                  <a:lnTo>
                    <a:pt x="f28" y="f29"/>
                  </a:lnTo>
                  <a:lnTo>
                    <a:pt x="f30" y="f31"/>
                  </a:lnTo>
                  <a:lnTo>
                    <a:pt x="f32" y="f27"/>
                  </a:lnTo>
                  <a:lnTo>
                    <a:pt x="f33" y="f34"/>
                  </a:lnTo>
                  <a:lnTo>
                    <a:pt x="f35" y="f36"/>
                  </a:lnTo>
                  <a:lnTo>
                    <a:pt x="f37" y="f38"/>
                  </a:lnTo>
                  <a:lnTo>
                    <a:pt x="f39" y="f40"/>
                  </a:lnTo>
                  <a:lnTo>
                    <a:pt x="f41" y="f42"/>
                  </a:lnTo>
                  <a:lnTo>
                    <a:pt x="f43" y="f7"/>
                  </a:lnTo>
                  <a:lnTo>
                    <a:pt x="f5" y="f44"/>
                  </a:lnTo>
                  <a:lnTo>
                    <a:pt x="f5" y="f45"/>
                  </a:lnTo>
                  <a:lnTo>
                    <a:pt x="f5" y="f46"/>
                  </a:lnTo>
                  <a:lnTo>
                    <a:pt x="f43" y="f38"/>
                  </a:lnTo>
                  <a:lnTo>
                    <a:pt x="f41" y="f34"/>
                  </a:lnTo>
                  <a:lnTo>
                    <a:pt x="f47" y="f14"/>
                  </a:lnTo>
                  <a:lnTo>
                    <a:pt x="f48" y="f49"/>
                  </a:lnTo>
                  <a:lnTo>
                    <a:pt x="f50" y="f32"/>
                  </a:lnTo>
                  <a:lnTo>
                    <a:pt x="f35" y="f35"/>
                  </a:lnTo>
                  <a:lnTo>
                    <a:pt x="f51" y="f52"/>
                  </a:lnTo>
                  <a:lnTo>
                    <a:pt x="f53" y="f54"/>
                  </a:lnTo>
                  <a:lnTo>
                    <a:pt x="f55" y="f56"/>
                  </a:lnTo>
                  <a:lnTo>
                    <a:pt x="f57" y="f58"/>
                  </a:lnTo>
                  <a:lnTo>
                    <a:pt x="f21" y="f59"/>
                  </a:lnTo>
                  <a:lnTo>
                    <a:pt x="f60" y="f61"/>
                  </a:lnTo>
                  <a:lnTo>
                    <a:pt x="f62" y="f63"/>
                  </a:lnTo>
                  <a:lnTo>
                    <a:pt x="f64" y="f5"/>
                  </a:lnTo>
                  <a:lnTo>
                    <a:pt x="f65" y="f66"/>
                  </a:lnTo>
                  <a:lnTo>
                    <a:pt x="f67" y="f61"/>
                  </a:lnTo>
                  <a:lnTo>
                    <a:pt x="f68" y="f69"/>
                  </a:lnTo>
                  <a:lnTo>
                    <a:pt x="f70" y="f71"/>
                  </a:lnTo>
                  <a:lnTo>
                    <a:pt x="f72" y="f73"/>
                  </a:lnTo>
                  <a:lnTo>
                    <a:pt x="f74" y="f32"/>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1" name="Freeform 50">
              <a:extLst>
                <a:ext uri="{FF2B5EF4-FFF2-40B4-BE49-F238E27FC236}">
                  <a16:creationId xmlns:a16="http://schemas.microsoft.com/office/drawing/2014/main" id="{D50D8ECE-DF48-43DA-A0EF-E76C69FEB58A}"/>
                </a:ext>
              </a:extLst>
            </p:cNvPr>
            <p:cNvSpPr/>
            <p:nvPr/>
          </p:nvSpPr>
          <p:spPr>
            <a:xfrm>
              <a:off x="6881810" y="4070351"/>
              <a:ext cx="7936" cy="28575"/>
            </a:xfrm>
            <a:custGeom>
              <a:avLst/>
              <a:gdLst>
                <a:gd name="f0" fmla="val 10800000"/>
                <a:gd name="f1" fmla="val 5400000"/>
                <a:gd name="f2" fmla="val 180"/>
                <a:gd name="f3" fmla="val w"/>
                <a:gd name="f4" fmla="val h"/>
                <a:gd name="f5" fmla="val 0"/>
                <a:gd name="f6" fmla="val 17"/>
                <a:gd name="f7" fmla="val 53"/>
                <a:gd name="f8" fmla="val 39"/>
                <a:gd name="f9" fmla="val 8"/>
                <a:gd name="f10" fmla="val 42"/>
                <a:gd name="f11" fmla="val 3"/>
                <a:gd name="f12" fmla="val 31"/>
                <a:gd name="f13" fmla="val 14"/>
                <a:gd name="f14" fmla="val 2"/>
                <a:gd name="f15" fmla="val 4"/>
                <a:gd name="f16" fmla="val 15"/>
                <a:gd name="f17" fmla="val 26"/>
                <a:gd name="f18" fmla="+- 0 0 -90"/>
                <a:gd name="f19" fmla="*/ f3 1 17"/>
                <a:gd name="f20" fmla="*/ f4 1 53"/>
                <a:gd name="f21" fmla="+- f7 0 f5"/>
                <a:gd name="f22" fmla="+- f6 0 f5"/>
                <a:gd name="f23" fmla="*/ f18 f0 1"/>
                <a:gd name="f24" fmla="*/ f22 1 17"/>
                <a:gd name="f25" fmla="*/ f21 1 53"/>
                <a:gd name="f26" fmla="*/ 17 f22 1"/>
                <a:gd name="f27" fmla="*/ 39 f21 1"/>
                <a:gd name="f28" fmla="*/ 53 f21 1"/>
                <a:gd name="f29" fmla="*/ 8 f22 1"/>
                <a:gd name="f30" fmla="*/ 42 f21 1"/>
                <a:gd name="f31" fmla="*/ 3 f22 1"/>
                <a:gd name="f32" fmla="*/ 31 f21 1"/>
                <a:gd name="f33" fmla="*/ 0 f22 1"/>
                <a:gd name="f34" fmla="*/ 14 f21 1"/>
                <a:gd name="f35" fmla="*/ 2 f22 1"/>
                <a:gd name="f36" fmla="*/ 0 f21 1"/>
                <a:gd name="f37" fmla="*/ 4 f21 1"/>
                <a:gd name="f38" fmla="*/ 14 f22 1"/>
                <a:gd name="f39" fmla="*/ 15 f22 1"/>
                <a:gd name="f40" fmla="*/ 26 f21 1"/>
                <a:gd name="f41" fmla="*/ f23 1 f2"/>
                <a:gd name="f42" fmla="*/ f26 1 17"/>
                <a:gd name="f43" fmla="*/ f27 1 53"/>
                <a:gd name="f44" fmla="*/ f28 1 53"/>
                <a:gd name="f45" fmla="*/ f29 1 17"/>
                <a:gd name="f46" fmla="*/ f30 1 53"/>
                <a:gd name="f47" fmla="*/ f31 1 17"/>
                <a:gd name="f48" fmla="*/ f32 1 53"/>
                <a:gd name="f49" fmla="*/ f33 1 17"/>
                <a:gd name="f50" fmla="*/ f34 1 53"/>
                <a:gd name="f51" fmla="*/ f35 1 17"/>
                <a:gd name="f52" fmla="*/ f36 1 53"/>
                <a:gd name="f53" fmla="*/ f37 1 53"/>
                <a:gd name="f54" fmla="*/ f38 1 17"/>
                <a:gd name="f55" fmla="*/ f39 1 17"/>
                <a:gd name="f56" fmla="*/ f40 1 53"/>
                <a:gd name="f57" fmla="*/ 0 1 f24"/>
                <a:gd name="f58" fmla="*/ f6 1 f24"/>
                <a:gd name="f59" fmla="*/ 0 1 f25"/>
                <a:gd name="f60" fmla="*/ f7 1 f25"/>
                <a:gd name="f61" fmla="+- f41 0 f1"/>
                <a:gd name="f62" fmla="*/ f42 1 f24"/>
                <a:gd name="f63" fmla="*/ f43 1 f25"/>
                <a:gd name="f64" fmla="*/ f44 1 f25"/>
                <a:gd name="f65" fmla="*/ f45 1 f24"/>
                <a:gd name="f66" fmla="*/ f46 1 f25"/>
                <a:gd name="f67" fmla="*/ f47 1 f24"/>
                <a:gd name="f68" fmla="*/ f48 1 f25"/>
                <a:gd name="f69" fmla="*/ f49 1 f24"/>
                <a:gd name="f70" fmla="*/ f50 1 f25"/>
                <a:gd name="f71" fmla="*/ f51 1 f24"/>
                <a:gd name="f72" fmla="*/ f52 1 f25"/>
                <a:gd name="f73" fmla="*/ f53 1 f25"/>
                <a:gd name="f74" fmla="*/ f54 1 f24"/>
                <a:gd name="f75" fmla="*/ f55 1 f24"/>
                <a:gd name="f76" fmla="*/ f56 1 f25"/>
                <a:gd name="f77" fmla="*/ f57 f19 1"/>
                <a:gd name="f78" fmla="*/ f58 f19 1"/>
                <a:gd name="f79" fmla="*/ f60 f20 1"/>
                <a:gd name="f80" fmla="*/ f59 f20 1"/>
                <a:gd name="f81" fmla="*/ f62 f19 1"/>
                <a:gd name="f82" fmla="*/ f63 f20 1"/>
                <a:gd name="f83" fmla="*/ f64 f20 1"/>
                <a:gd name="f84" fmla="*/ f65 f19 1"/>
                <a:gd name="f85" fmla="*/ f66 f20 1"/>
                <a:gd name="f86" fmla="*/ f67 f19 1"/>
                <a:gd name="f87" fmla="*/ f68 f20 1"/>
                <a:gd name="f88" fmla="*/ f69 f19 1"/>
                <a:gd name="f89" fmla="*/ f70 f20 1"/>
                <a:gd name="f90" fmla="*/ f71 f19 1"/>
                <a:gd name="f91" fmla="*/ f72 f20 1"/>
                <a:gd name="f92" fmla="*/ f73 f20 1"/>
                <a:gd name="f93" fmla="*/ f74 f19 1"/>
                <a:gd name="f94" fmla="*/ f75 f19 1"/>
                <a:gd name="f95" fmla="*/ f76 f20 1"/>
              </a:gdLst>
              <a:ahLst/>
              <a:cxnLst>
                <a:cxn ang="3cd4">
                  <a:pos x="hc" y="t"/>
                </a:cxn>
                <a:cxn ang="0">
                  <a:pos x="r" y="vc"/>
                </a:cxn>
                <a:cxn ang="cd4">
                  <a:pos x="hc" y="b"/>
                </a:cxn>
                <a:cxn ang="cd2">
                  <a:pos x="l" y="vc"/>
                </a:cxn>
                <a:cxn ang="f61">
                  <a:pos x="f81" y="f82"/>
                </a:cxn>
                <a:cxn ang="f61">
                  <a:pos x="f81" y="f83"/>
                </a:cxn>
                <a:cxn ang="f61">
                  <a:pos x="f84" y="f85"/>
                </a:cxn>
                <a:cxn ang="f61">
                  <a:pos x="f86" y="f87"/>
                </a:cxn>
                <a:cxn ang="f61">
                  <a:pos x="f88" y="f89"/>
                </a:cxn>
                <a:cxn ang="f61">
                  <a:pos x="f90" y="f91"/>
                </a:cxn>
                <a:cxn ang="f61">
                  <a:pos x="f84" y="f92"/>
                </a:cxn>
                <a:cxn ang="f61">
                  <a:pos x="f93" y="f89"/>
                </a:cxn>
                <a:cxn ang="f61">
                  <a:pos x="f94" y="f95"/>
                </a:cxn>
                <a:cxn ang="f61">
                  <a:pos x="f81" y="f82"/>
                </a:cxn>
              </a:cxnLst>
              <a:rect l="f77" t="f80" r="f78" b="f79"/>
              <a:pathLst>
                <a:path w="17" h="53">
                  <a:moveTo>
                    <a:pt x="f6" y="f8"/>
                  </a:moveTo>
                  <a:lnTo>
                    <a:pt x="f6" y="f7"/>
                  </a:lnTo>
                  <a:lnTo>
                    <a:pt x="f9" y="f10"/>
                  </a:lnTo>
                  <a:lnTo>
                    <a:pt x="f11" y="f12"/>
                  </a:lnTo>
                  <a:lnTo>
                    <a:pt x="f5" y="f13"/>
                  </a:lnTo>
                  <a:lnTo>
                    <a:pt x="f14" y="f5"/>
                  </a:lnTo>
                  <a:lnTo>
                    <a:pt x="f9" y="f15"/>
                  </a:lnTo>
                  <a:lnTo>
                    <a:pt x="f13" y="f13"/>
                  </a:lnTo>
                  <a:lnTo>
                    <a:pt x="f16" y="f17"/>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2" name="Freeform 51">
              <a:extLst>
                <a:ext uri="{FF2B5EF4-FFF2-40B4-BE49-F238E27FC236}">
                  <a16:creationId xmlns:a16="http://schemas.microsoft.com/office/drawing/2014/main" id="{DCCD80AB-6E45-425C-BFAA-C1DD1B61B67D}"/>
                </a:ext>
              </a:extLst>
            </p:cNvPr>
            <p:cNvSpPr/>
            <p:nvPr/>
          </p:nvSpPr>
          <p:spPr>
            <a:xfrm>
              <a:off x="6846890" y="4078288"/>
              <a:ext cx="44448" cy="149220"/>
            </a:xfrm>
            <a:custGeom>
              <a:avLst/>
              <a:gdLst>
                <a:gd name="f0" fmla="val 10800000"/>
                <a:gd name="f1" fmla="val 5400000"/>
                <a:gd name="f2" fmla="val 180"/>
                <a:gd name="f3" fmla="val w"/>
                <a:gd name="f4" fmla="val h"/>
                <a:gd name="f5" fmla="val 0"/>
                <a:gd name="f6" fmla="val 83"/>
                <a:gd name="f7" fmla="val 282"/>
                <a:gd name="f8" fmla="val 25"/>
                <a:gd name="f9" fmla="val 31"/>
                <a:gd name="f10" fmla="val 34"/>
                <a:gd name="f11" fmla="val 61"/>
                <a:gd name="f12" fmla="val 44"/>
                <a:gd name="f13" fmla="val 91"/>
                <a:gd name="f14" fmla="val 51"/>
                <a:gd name="f15" fmla="val 122"/>
                <a:gd name="f16" fmla="val 59"/>
                <a:gd name="f17" fmla="val 155"/>
                <a:gd name="f18" fmla="val 64"/>
                <a:gd name="f19" fmla="val 185"/>
                <a:gd name="f20" fmla="val 70"/>
                <a:gd name="f21" fmla="val 218"/>
                <a:gd name="f22" fmla="val 76"/>
                <a:gd name="f23" fmla="val 250"/>
                <a:gd name="f24" fmla="val 72"/>
                <a:gd name="f25" fmla="val 247"/>
                <a:gd name="f26" fmla="val 63"/>
                <a:gd name="f27" fmla="val 212"/>
                <a:gd name="f28" fmla="val 54"/>
                <a:gd name="f29" fmla="val 175"/>
                <a:gd name="f30" fmla="val 47"/>
                <a:gd name="f31" fmla="val 140"/>
                <a:gd name="f32" fmla="val 37"/>
                <a:gd name="f33" fmla="val 103"/>
                <a:gd name="f34" fmla="val 26"/>
                <a:gd name="f35" fmla="val 68"/>
                <a:gd name="f36" fmla="val 13"/>
                <a:gd name="f37" fmla="val 33"/>
                <a:gd name="f38" fmla="val 9"/>
                <a:gd name="f39" fmla="val 3"/>
                <a:gd name="f40" fmla="val 15"/>
                <a:gd name="f41" fmla="val 12"/>
                <a:gd name="f42" fmla="val 19"/>
                <a:gd name="f43" fmla="val 21"/>
                <a:gd name="f44" fmla="+- 0 0 -90"/>
                <a:gd name="f45" fmla="*/ f3 1 83"/>
                <a:gd name="f46" fmla="*/ f4 1 282"/>
                <a:gd name="f47" fmla="+- f7 0 f5"/>
                <a:gd name="f48" fmla="+- f6 0 f5"/>
                <a:gd name="f49" fmla="*/ f44 f0 1"/>
                <a:gd name="f50" fmla="*/ f48 1 83"/>
                <a:gd name="f51" fmla="*/ f47 1 282"/>
                <a:gd name="f52" fmla="*/ 25 f48 1"/>
                <a:gd name="f53" fmla="*/ 31 f47 1"/>
                <a:gd name="f54" fmla="*/ 34 f48 1"/>
                <a:gd name="f55" fmla="*/ 61 f47 1"/>
                <a:gd name="f56" fmla="*/ 44 f48 1"/>
                <a:gd name="f57" fmla="*/ 91 f47 1"/>
                <a:gd name="f58" fmla="*/ 51 f48 1"/>
                <a:gd name="f59" fmla="*/ 122 f47 1"/>
                <a:gd name="f60" fmla="*/ 59 f48 1"/>
                <a:gd name="f61" fmla="*/ 155 f47 1"/>
                <a:gd name="f62" fmla="*/ 64 f48 1"/>
                <a:gd name="f63" fmla="*/ 185 f47 1"/>
                <a:gd name="f64" fmla="*/ 70 f48 1"/>
                <a:gd name="f65" fmla="*/ 218 f47 1"/>
                <a:gd name="f66" fmla="*/ 76 f48 1"/>
                <a:gd name="f67" fmla="*/ 250 f47 1"/>
                <a:gd name="f68" fmla="*/ 83 f48 1"/>
                <a:gd name="f69" fmla="*/ 282 f47 1"/>
                <a:gd name="f70" fmla="*/ 72 f48 1"/>
                <a:gd name="f71" fmla="*/ 247 f47 1"/>
                <a:gd name="f72" fmla="*/ 63 f48 1"/>
                <a:gd name="f73" fmla="*/ 212 f47 1"/>
                <a:gd name="f74" fmla="*/ 54 f48 1"/>
                <a:gd name="f75" fmla="*/ 175 f47 1"/>
                <a:gd name="f76" fmla="*/ 47 f48 1"/>
                <a:gd name="f77" fmla="*/ 140 f47 1"/>
                <a:gd name="f78" fmla="*/ 37 f48 1"/>
                <a:gd name="f79" fmla="*/ 103 f47 1"/>
                <a:gd name="f80" fmla="*/ 26 f48 1"/>
                <a:gd name="f81" fmla="*/ 68 f47 1"/>
                <a:gd name="f82" fmla="*/ 13 f48 1"/>
                <a:gd name="f83" fmla="*/ 33 f47 1"/>
                <a:gd name="f84" fmla="*/ 0 f48 1"/>
                <a:gd name="f85" fmla="*/ 0 f47 1"/>
                <a:gd name="f86" fmla="*/ 9 f48 1"/>
                <a:gd name="f87" fmla="*/ 3 f47 1"/>
                <a:gd name="f88" fmla="*/ 15 f48 1"/>
                <a:gd name="f89" fmla="*/ 12 f47 1"/>
                <a:gd name="f90" fmla="*/ 19 f48 1"/>
                <a:gd name="f91" fmla="*/ 21 f47 1"/>
                <a:gd name="f92" fmla="*/ f49 1 f2"/>
                <a:gd name="f93" fmla="*/ f52 1 83"/>
                <a:gd name="f94" fmla="*/ f53 1 282"/>
                <a:gd name="f95" fmla="*/ f54 1 83"/>
                <a:gd name="f96" fmla="*/ f55 1 282"/>
                <a:gd name="f97" fmla="*/ f56 1 83"/>
                <a:gd name="f98" fmla="*/ f57 1 282"/>
                <a:gd name="f99" fmla="*/ f58 1 83"/>
                <a:gd name="f100" fmla="*/ f59 1 282"/>
                <a:gd name="f101" fmla="*/ f60 1 83"/>
                <a:gd name="f102" fmla="*/ f61 1 282"/>
                <a:gd name="f103" fmla="*/ f62 1 83"/>
                <a:gd name="f104" fmla="*/ f63 1 282"/>
                <a:gd name="f105" fmla="*/ f64 1 83"/>
                <a:gd name="f106" fmla="*/ f65 1 282"/>
                <a:gd name="f107" fmla="*/ f66 1 83"/>
                <a:gd name="f108" fmla="*/ f67 1 282"/>
                <a:gd name="f109" fmla="*/ f68 1 83"/>
                <a:gd name="f110" fmla="*/ f69 1 282"/>
                <a:gd name="f111" fmla="*/ f70 1 83"/>
                <a:gd name="f112" fmla="*/ f71 1 282"/>
                <a:gd name="f113" fmla="*/ f72 1 83"/>
                <a:gd name="f114" fmla="*/ f73 1 282"/>
                <a:gd name="f115" fmla="*/ f74 1 83"/>
                <a:gd name="f116" fmla="*/ f75 1 282"/>
                <a:gd name="f117" fmla="*/ f76 1 83"/>
                <a:gd name="f118" fmla="*/ f77 1 282"/>
                <a:gd name="f119" fmla="*/ f78 1 83"/>
                <a:gd name="f120" fmla="*/ f79 1 282"/>
                <a:gd name="f121" fmla="*/ f80 1 83"/>
                <a:gd name="f122" fmla="*/ f81 1 282"/>
                <a:gd name="f123" fmla="*/ f82 1 83"/>
                <a:gd name="f124" fmla="*/ f83 1 282"/>
                <a:gd name="f125" fmla="*/ f84 1 83"/>
                <a:gd name="f126" fmla="*/ f85 1 282"/>
                <a:gd name="f127" fmla="*/ f86 1 83"/>
                <a:gd name="f128" fmla="*/ f87 1 282"/>
                <a:gd name="f129" fmla="*/ f88 1 83"/>
                <a:gd name="f130" fmla="*/ f89 1 282"/>
                <a:gd name="f131" fmla="*/ f90 1 83"/>
                <a:gd name="f132" fmla="*/ f91 1 282"/>
                <a:gd name="f133" fmla="*/ 0 1 f50"/>
                <a:gd name="f134" fmla="*/ f6 1 f50"/>
                <a:gd name="f135" fmla="*/ 0 1 f51"/>
                <a:gd name="f136" fmla="*/ f7 1 f51"/>
                <a:gd name="f137" fmla="+- f92 0 f1"/>
                <a:gd name="f138" fmla="*/ f93 1 f50"/>
                <a:gd name="f139" fmla="*/ f94 1 f51"/>
                <a:gd name="f140" fmla="*/ f95 1 f50"/>
                <a:gd name="f141" fmla="*/ f96 1 f51"/>
                <a:gd name="f142" fmla="*/ f97 1 f50"/>
                <a:gd name="f143" fmla="*/ f98 1 f51"/>
                <a:gd name="f144" fmla="*/ f99 1 f50"/>
                <a:gd name="f145" fmla="*/ f100 1 f51"/>
                <a:gd name="f146" fmla="*/ f101 1 f50"/>
                <a:gd name="f147" fmla="*/ f102 1 f51"/>
                <a:gd name="f148" fmla="*/ f103 1 f50"/>
                <a:gd name="f149" fmla="*/ f104 1 f51"/>
                <a:gd name="f150" fmla="*/ f105 1 f50"/>
                <a:gd name="f151" fmla="*/ f106 1 f51"/>
                <a:gd name="f152" fmla="*/ f107 1 f50"/>
                <a:gd name="f153" fmla="*/ f108 1 f51"/>
                <a:gd name="f154" fmla="*/ f109 1 f50"/>
                <a:gd name="f155" fmla="*/ f110 1 f51"/>
                <a:gd name="f156" fmla="*/ f111 1 f50"/>
                <a:gd name="f157" fmla="*/ f112 1 f51"/>
                <a:gd name="f158" fmla="*/ f113 1 f50"/>
                <a:gd name="f159" fmla="*/ f114 1 f51"/>
                <a:gd name="f160" fmla="*/ f115 1 f50"/>
                <a:gd name="f161" fmla="*/ f116 1 f51"/>
                <a:gd name="f162" fmla="*/ f117 1 f50"/>
                <a:gd name="f163" fmla="*/ f118 1 f51"/>
                <a:gd name="f164" fmla="*/ f119 1 f50"/>
                <a:gd name="f165" fmla="*/ f120 1 f51"/>
                <a:gd name="f166" fmla="*/ f121 1 f50"/>
                <a:gd name="f167" fmla="*/ f122 1 f51"/>
                <a:gd name="f168" fmla="*/ f123 1 f50"/>
                <a:gd name="f169" fmla="*/ f124 1 f51"/>
                <a:gd name="f170" fmla="*/ f125 1 f50"/>
                <a:gd name="f171" fmla="*/ f126 1 f51"/>
                <a:gd name="f172" fmla="*/ f127 1 f50"/>
                <a:gd name="f173" fmla="*/ f128 1 f51"/>
                <a:gd name="f174" fmla="*/ f129 1 f50"/>
                <a:gd name="f175" fmla="*/ f130 1 f51"/>
                <a:gd name="f176" fmla="*/ f131 1 f50"/>
                <a:gd name="f177" fmla="*/ f132 1 f51"/>
                <a:gd name="f178" fmla="*/ f133 f45 1"/>
                <a:gd name="f179" fmla="*/ f134 f45 1"/>
                <a:gd name="f180" fmla="*/ f136 f46 1"/>
                <a:gd name="f181" fmla="*/ f135 f46 1"/>
                <a:gd name="f182" fmla="*/ f138 f45 1"/>
                <a:gd name="f183" fmla="*/ f139 f46 1"/>
                <a:gd name="f184" fmla="*/ f140 f45 1"/>
                <a:gd name="f185" fmla="*/ f141 f46 1"/>
                <a:gd name="f186" fmla="*/ f142 f45 1"/>
                <a:gd name="f187" fmla="*/ f143 f46 1"/>
                <a:gd name="f188" fmla="*/ f144 f45 1"/>
                <a:gd name="f189" fmla="*/ f145 f46 1"/>
                <a:gd name="f190" fmla="*/ f146 f45 1"/>
                <a:gd name="f191" fmla="*/ f147 f46 1"/>
                <a:gd name="f192" fmla="*/ f148 f45 1"/>
                <a:gd name="f193" fmla="*/ f149 f46 1"/>
                <a:gd name="f194" fmla="*/ f150 f45 1"/>
                <a:gd name="f195" fmla="*/ f151 f46 1"/>
                <a:gd name="f196" fmla="*/ f152 f45 1"/>
                <a:gd name="f197" fmla="*/ f153 f46 1"/>
                <a:gd name="f198" fmla="*/ f154 f45 1"/>
                <a:gd name="f199" fmla="*/ f155 f46 1"/>
                <a:gd name="f200" fmla="*/ f156 f45 1"/>
                <a:gd name="f201" fmla="*/ f157 f46 1"/>
                <a:gd name="f202" fmla="*/ f158 f45 1"/>
                <a:gd name="f203" fmla="*/ f159 f46 1"/>
                <a:gd name="f204" fmla="*/ f160 f45 1"/>
                <a:gd name="f205" fmla="*/ f161 f46 1"/>
                <a:gd name="f206" fmla="*/ f162 f45 1"/>
                <a:gd name="f207" fmla="*/ f163 f46 1"/>
                <a:gd name="f208" fmla="*/ f164 f45 1"/>
                <a:gd name="f209" fmla="*/ f165 f46 1"/>
                <a:gd name="f210" fmla="*/ f166 f45 1"/>
                <a:gd name="f211" fmla="*/ f167 f46 1"/>
                <a:gd name="f212" fmla="*/ f168 f45 1"/>
                <a:gd name="f213" fmla="*/ f169 f46 1"/>
                <a:gd name="f214" fmla="*/ f170 f45 1"/>
                <a:gd name="f215" fmla="*/ f171 f46 1"/>
                <a:gd name="f216" fmla="*/ f172 f45 1"/>
                <a:gd name="f217" fmla="*/ f173 f46 1"/>
                <a:gd name="f218" fmla="*/ f174 f45 1"/>
                <a:gd name="f219" fmla="*/ f175 f46 1"/>
                <a:gd name="f220" fmla="*/ f176 f45 1"/>
                <a:gd name="f221" fmla="*/ f177 f46 1"/>
              </a:gdLst>
              <a:ahLst/>
              <a:cxnLst>
                <a:cxn ang="3cd4">
                  <a:pos x="hc" y="t"/>
                </a:cxn>
                <a:cxn ang="0">
                  <a:pos x="r" y="vc"/>
                </a:cxn>
                <a:cxn ang="cd4">
                  <a:pos x="hc" y="b"/>
                </a:cxn>
                <a:cxn ang="cd2">
                  <a:pos x="l" y="vc"/>
                </a:cxn>
                <a:cxn ang="f137">
                  <a:pos x="f182" y="f183"/>
                </a:cxn>
                <a:cxn ang="f137">
                  <a:pos x="f184" y="f185"/>
                </a:cxn>
                <a:cxn ang="f137">
                  <a:pos x="f186" y="f187"/>
                </a:cxn>
                <a:cxn ang="f137">
                  <a:pos x="f188" y="f189"/>
                </a:cxn>
                <a:cxn ang="f137">
                  <a:pos x="f190" y="f191"/>
                </a:cxn>
                <a:cxn ang="f137">
                  <a:pos x="f192" y="f193"/>
                </a:cxn>
                <a:cxn ang="f137">
                  <a:pos x="f194" y="f195"/>
                </a:cxn>
                <a:cxn ang="f137">
                  <a:pos x="f196" y="f197"/>
                </a:cxn>
                <a:cxn ang="f137">
                  <a:pos x="f198" y="f199"/>
                </a:cxn>
                <a:cxn ang="f137">
                  <a:pos x="f200" y="f201"/>
                </a:cxn>
                <a:cxn ang="f137">
                  <a:pos x="f202" y="f203"/>
                </a:cxn>
                <a:cxn ang="f137">
                  <a:pos x="f204" y="f205"/>
                </a:cxn>
                <a:cxn ang="f137">
                  <a:pos x="f206" y="f207"/>
                </a:cxn>
                <a:cxn ang="f137">
                  <a:pos x="f208" y="f209"/>
                </a:cxn>
                <a:cxn ang="f137">
                  <a:pos x="f210" y="f211"/>
                </a:cxn>
                <a:cxn ang="f137">
                  <a:pos x="f212" y="f213"/>
                </a:cxn>
                <a:cxn ang="f137">
                  <a:pos x="f214" y="f215"/>
                </a:cxn>
                <a:cxn ang="f137">
                  <a:pos x="f216" y="f217"/>
                </a:cxn>
                <a:cxn ang="f137">
                  <a:pos x="f218" y="f219"/>
                </a:cxn>
                <a:cxn ang="f137">
                  <a:pos x="f220" y="f221"/>
                </a:cxn>
                <a:cxn ang="f137">
                  <a:pos x="f182" y="f183"/>
                </a:cxn>
              </a:cxnLst>
              <a:rect l="f178" t="f181" r="f179" b="f180"/>
              <a:pathLst>
                <a:path w="83" h="282">
                  <a:moveTo>
                    <a:pt x="f8" y="f9"/>
                  </a:moveTo>
                  <a:lnTo>
                    <a:pt x="f10" y="f11"/>
                  </a:lnTo>
                  <a:lnTo>
                    <a:pt x="f12" y="f13"/>
                  </a:lnTo>
                  <a:lnTo>
                    <a:pt x="f14" y="f15"/>
                  </a:lnTo>
                  <a:lnTo>
                    <a:pt x="f16" y="f17"/>
                  </a:lnTo>
                  <a:lnTo>
                    <a:pt x="f18" y="f19"/>
                  </a:lnTo>
                  <a:lnTo>
                    <a:pt x="f20" y="f21"/>
                  </a:lnTo>
                  <a:lnTo>
                    <a:pt x="f22" y="f23"/>
                  </a:lnTo>
                  <a:lnTo>
                    <a:pt x="f6" y="f7"/>
                  </a:lnTo>
                  <a:lnTo>
                    <a:pt x="f24" y="f25"/>
                  </a:lnTo>
                  <a:lnTo>
                    <a:pt x="f26" y="f27"/>
                  </a:lnTo>
                  <a:lnTo>
                    <a:pt x="f28" y="f29"/>
                  </a:lnTo>
                  <a:lnTo>
                    <a:pt x="f30" y="f31"/>
                  </a:lnTo>
                  <a:lnTo>
                    <a:pt x="f32" y="f33"/>
                  </a:lnTo>
                  <a:lnTo>
                    <a:pt x="f34" y="f35"/>
                  </a:lnTo>
                  <a:lnTo>
                    <a:pt x="f36" y="f37"/>
                  </a:lnTo>
                  <a:lnTo>
                    <a:pt x="f5" y="f5"/>
                  </a:lnTo>
                  <a:lnTo>
                    <a:pt x="f38" y="f39"/>
                  </a:lnTo>
                  <a:lnTo>
                    <a:pt x="f40" y="f41"/>
                  </a:lnTo>
                  <a:lnTo>
                    <a:pt x="f42" y="f43"/>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3" name="Freeform 52">
              <a:extLst>
                <a:ext uri="{FF2B5EF4-FFF2-40B4-BE49-F238E27FC236}">
                  <a16:creationId xmlns:a16="http://schemas.microsoft.com/office/drawing/2014/main" id="{8AF74330-B365-4DA5-9C47-7DE124EA0164}"/>
                </a:ext>
              </a:extLst>
            </p:cNvPr>
            <p:cNvSpPr/>
            <p:nvPr/>
          </p:nvSpPr>
          <p:spPr>
            <a:xfrm>
              <a:off x="6183309" y="4083052"/>
              <a:ext cx="125409" cy="77788"/>
            </a:xfrm>
            <a:custGeom>
              <a:avLst/>
              <a:gdLst>
                <a:gd name="f0" fmla="val 10800000"/>
                <a:gd name="f1" fmla="val 5400000"/>
                <a:gd name="f2" fmla="val 180"/>
                <a:gd name="f3" fmla="val w"/>
                <a:gd name="f4" fmla="val h"/>
                <a:gd name="f5" fmla="val 0"/>
                <a:gd name="f6" fmla="val 238"/>
                <a:gd name="f7" fmla="val 149"/>
                <a:gd name="f8" fmla="val 213"/>
                <a:gd name="f9" fmla="val 48"/>
                <a:gd name="f10" fmla="val 221"/>
                <a:gd name="f11" fmla="val 61"/>
                <a:gd name="f12" fmla="val 233"/>
                <a:gd name="f13" fmla="val 75"/>
                <a:gd name="f14" fmla="val 236"/>
                <a:gd name="f15" fmla="val 81"/>
                <a:gd name="f16" fmla="val 88"/>
                <a:gd name="f17" fmla="val 97"/>
                <a:gd name="f18" fmla="val 107"/>
                <a:gd name="f19" fmla="val 116"/>
                <a:gd name="f20" fmla="val 211"/>
                <a:gd name="f21" fmla="val 120"/>
                <a:gd name="f22" fmla="val 201"/>
                <a:gd name="f23" fmla="val 117"/>
                <a:gd name="f24" fmla="val 191"/>
                <a:gd name="f25" fmla="val 113"/>
                <a:gd name="f26" fmla="val 179"/>
                <a:gd name="f27" fmla="val 104"/>
                <a:gd name="f28" fmla="val 170"/>
                <a:gd name="f29" fmla="val 158"/>
                <a:gd name="f30" fmla="val 89"/>
                <a:gd name="f31" fmla="val 150"/>
                <a:gd name="f32" fmla="val 86"/>
                <a:gd name="f33" fmla="val 136"/>
                <a:gd name="f34" fmla="val 79"/>
                <a:gd name="f35" fmla="val 125"/>
                <a:gd name="f36" fmla="val 67"/>
                <a:gd name="f37" fmla="val 60"/>
                <a:gd name="f38" fmla="val 101"/>
                <a:gd name="f39" fmla="val 66"/>
                <a:gd name="f40" fmla="val 76"/>
                <a:gd name="f41" fmla="val 111"/>
                <a:gd name="f42" fmla="val 103"/>
                <a:gd name="f43" fmla="val 100"/>
                <a:gd name="f44" fmla="val 95"/>
                <a:gd name="f45" fmla="val 85"/>
                <a:gd name="f46" fmla="val 123"/>
                <a:gd name="f47" fmla="val 73"/>
                <a:gd name="f48" fmla="val 132"/>
                <a:gd name="f49" fmla="val 129"/>
                <a:gd name="f50" fmla="val 50"/>
                <a:gd name="f51" fmla="val 127"/>
                <a:gd name="f52" fmla="val 38"/>
                <a:gd name="f53" fmla="val 28"/>
                <a:gd name="f54" fmla="val 139"/>
                <a:gd name="f55" fmla="val 16"/>
                <a:gd name="f56" fmla="val 147"/>
                <a:gd name="f57" fmla="val 9"/>
                <a:gd name="f58" fmla="val 141"/>
                <a:gd name="f59" fmla="val 4"/>
                <a:gd name="f60" fmla="val 3"/>
                <a:gd name="f61" fmla="val 1"/>
                <a:gd name="f62" fmla="val 7"/>
                <a:gd name="f63" fmla="val 63"/>
                <a:gd name="f64" fmla="val 17"/>
                <a:gd name="f65" fmla="val 26"/>
                <a:gd name="f66" fmla="val 36"/>
                <a:gd name="f67" fmla="val 39"/>
                <a:gd name="f68" fmla="val 64"/>
                <a:gd name="f69" fmla="val 10"/>
                <a:gd name="f70" fmla="val 78"/>
                <a:gd name="f71" fmla="val 94"/>
                <a:gd name="f72" fmla="val 110"/>
                <a:gd name="f73" fmla="val 186"/>
                <a:gd name="f74" fmla="val 6"/>
                <a:gd name="f75" fmla="val 13"/>
                <a:gd name="f76" fmla="val 208"/>
                <a:gd name="f77" fmla="+- 0 0 -90"/>
                <a:gd name="f78" fmla="*/ f3 1 238"/>
                <a:gd name="f79" fmla="*/ f4 1 149"/>
                <a:gd name="f80" fmla="+- f7 0 f5"/>
                <a:gd name="f81" fmla="+- f6 0 f5"/>
                <a:gd name="f82" fmla="*/ f77 f0 1"/>
                <a:gd name="f83" fmla="*/ f81 1 238"/>
                <a:gd name="f84" fmla="*/ f80 1 149"/>
                <a:gd name="f85" fmla="*/ 213 f81 1"/>
                <a:gd name="f86" fmla="*/ 48 f80 1"/>
                <a:gd name="f87" fmla="*/ 221 f81 1"/>
                <a:gd name="f88" fmla="*/ 61 f80 1"/>
                <a:gd name="f89" fmla="*/ 233 f81 1"/>
                <a:gd name="f90" fmla="*/ 75 f80 1"/>
                <a:gd name="f91" fmla="*/ 236 f81 1"/>
                <a:gd name="f92" fmla="*/ 81 f80 1"/>
                <a:gd name="f93" fmla="*/ 238 f81 1"/>
                <a:gd name="f94" fmla="*/ 88 f80 1"/>
                <a:gd name="f95" fmla="*/ 97 f80 1"/>
                <a:gd name="f96" fmla="*/ 107 f80 1"/>
                <a:gd name="f97" fmla="*/ 116 f80 1"/>
                <a:gd name="f98" fmla="*/ 211 f81 1"/>
                <a:gd name="f99" fmla="*/ 120 f80 1"/>
                <a:gd name="f100" fmla="*/ 201 f81 1"/>
                <a:gd name="f101" fmla="*/ 117 f80 1"/>
                <a:gd name="f102" fmla="*/ 191 f81 1"/>
                <a:gd name="f103" fmla="*/ 113 f80 1"/>
                <a:gd name="f104" fmla="*/ 179 f81 1"/>
                <a:gd name="f105" fmla="*/ 104 f80 1"/>
                <a:gd name="f106" fmla="*/ 170 f81 1"/>
                <a:gd name="f107" fmla="*/ 158 f81 1"/>
                <a:gd name="f108" fmla="*/ 89 f80 1"/>
                <a:gd name="f109" fmla="*/ 150 f81 1"/>
                <a:gd name="f110" fmla="*/ 86 f80 1"/>
                <a:gd name="f111" fmla="*/ 136 f81 1"/>
                <a:gd name="f112" fmla="*/ 79 f80 1"/>
                <a:gd name="f113" fmla="*/ 125 f81 1"/>
                <a:gd name="f114" fmla="*/ 67 f80 1"/>
                <a:gd name="f115" fmla="*/ 113 f81 1"/>
                <a:gd name="f116" fmla="*/ 60 f80 1"/>
                <a:gd name="f117" fmla="*/ 101 f81 1"/>
                <a:gd name="f118" fmla="*/ 66 f80 1"/>
                <a:gd name="f119" fmla="*/ 104 f81 1"/>
                <a:gd name="f120" fmla="*/ 76 f80 1"/>
                <a:gd name="f121" fmla="*/ 111 f81 1"/>
                <a:gd name="f122" fmla="*/ 103 f81 1"/>
                <a:gd name="f123" fmla="*/ 100 f80 1"/>
                <a:gd name="f124" fmla="*/ 95 f81 1"/>
                <a:gd name="f125" fmla="*/ 85 f81 1"/>
                <a:gd name="f126" fmla="*/ 123 f80 1"/>
                <a:gd name="f127" fmla="*/ 73 f81 1"/>
                <a:gd name="f128" fmla="*/ 132 f80 1"/>
                <a:gd name="f129" fmla="*/ 61 f81 1"/>
                <a:gd name="f130" fmla="*/ 129 f80 1"/>
                <a:gd name="f131" fmla="*/ 50 f81 1"/>
                <a:gd name="f132" fmla="*/ 127 f80 1"/>
                <a:gd name="f133" fmla="*/ 38 f81 1"/>
                <a:gd name="f134" fmla="*/ 28 f81 1"/>
                <a:gd name="f135" fmla="*/ 139 f80 1"/>
                <a:gd name="f136" fmla="*/ 149 f80 1"/>
                <a:gd name="f137" fmla="*/ 16 f81 1"/>
                <a:gd name="f138" fmla="*/ 147 f80 1"/>
                <a:gd name="f139" fmla="*/ 9 f81 1"/>
                <a:gd name="f140" fmla="*/ 141 f80 1"/>
                <a:gd name="f141" fmla="*/ 4 f81 1"/>
                <a:gd name="f142" fmla="*/ 3 f81 1"/>
                <a:gd name="f143" fmla="*/ 111 f80 1"/>
                <a:gd name="f144" fmla="*/ 1 f81 1"/>
                <a:gd name="f145" fmla="*/ 0 f81 1"/>
                <a:gd name="f146" fmla="*/ 7 f81 1"/>
                <a:gd name="f147" fmla="*/ 63 f80 1"/>
                <a:gd name="f148" fmla="*/ 17 f81 1"/>
                <a:gd name="f149" fmla="*/ 50 f80 1"/>
                <a:gd name="f150" fmla="*/ 26 f81 1"/>
                <a:gd name="f151" fmla="*/ 36 f80 1"/>
                <a:gd name="f152" fmla="*/ 39 f81 1"/>
                <a:gd name="f153" fmla="*/ 28 f80 1"/>
                <a:gd name="f154" fmla="*/ 17 f80 1"/>
                <a:gd name="f155" fmla="*/ 64 f81 1"/>
                <a:gd name="f156" fmla="*/ 10 f80 1"/>
                <a:gd name="f157" fmla="*/ 78 f81 1"/>
                <a:gd name="f158" fmla="*/ 3 f80 1"/>
                <a:gd name="f159" fmla="*/ 94 f81 1"/>
                <a:gd name="f160" fmla="*/ 0 f80 1"/>
                <a:gd name="f161" fmla="*/ 110 f81 1"/>
                <a:gd name="f162" fmla="*/ 129 f81 1"/>
                <a:gd name="f163" fmla="*/ 4 f80 1"/>
                <a:gd name="f164" fmla="*/ 186 f81 1"/>
                <a:gd name="f165" fmla="*/ 6 f80 1"/>
                <a:gd name="f166" fmla="*/ 13 f80 1"/>
                <a:gd name="f167" fmla="*/ 208 f81 1"/>
                <a:gd name="f168" fmla="*/ 26 f80 1"/>
                <a:gd name="f169" fmla="*/ f82 1 f2"/>
                <a:gd name="f170" fmla="*/ f85 1 238"/>
                <a:gd name="f171" fmla="*/ f86 1 149"/>
                <a:gd name="f172" fmla="*/ f87 1 238"/>
                <a:gd name="f173" fmla="*/ f88 1 149"/>
                <a:gd name="f174" fmla="*/ f89 1 238"/>
                <a:gd name="f175" fmla="*/ f90 1 149"/>
                <a:gd name="f176" fmla="*/ f91 1 238"/>
                <a:gd name="f177" fmla="*/ f92 1 149"/>
                <a:gd name="f178" fmla="*/ f93 1 238"/>
                <a:gd name="f179" fmla="*/ f94 1 149"/>
                <a:gd name="f180" fmla="*/ f95 1 149"/>
                <a:gd name="f181" fmla="*/ f96 1 149"/>
                <a:gd name="f182" fmla="*/ f97 1 149"/>
                <a:gd name="f183" fmla="*/ f98 1 238"/>
                <a:gd name="f184" fmla="*/ f99 1 149"/>
                <a:gd name="f185" fmla="*/ f100 1 238"/>
                <a:gd name="f186" fmla="*/ f101 1 149"/>
                <a:gd name="f187" fmla="*/ f102 1 238"/>
                <a:gd name="f188" fmla="*/ f103 1 149"/>
                <a:gd name="f189" fmla="*/ f104 1 238"/>
                <a:gd name="f190" fmla="*/ f105 1 149"/>
                <a:gd name="f191" fmla="*/ f106 1 238"/>
                <a:gd name="f192" fmla="*/ f107 1 238"/>
                <a:gd name="f193" fmla="*/ f108 1 149"/>
                <a:gd name="f194" fmla="*/ f109 1 238"/>
                <a:gd name="f195" fmla="*/ f110 1 149"/>
                <a:gd name="f196" fmla="*/ f111 1 238"/>
                <a:gd name="f197" fmla="*/ f112 1 149"/>
                <a:gd name="f198" fmla="*/ f113 1 238"/>
                <a:gd name="f199" fmla="*/ f114 1 149"/>
                <a:gd name="f200" fmla="*/ f115 1 238"/>
                <a:gd name="f201" fmla="*/ f116 1 149"/>
                <a:gd name="f202" fmla="*/ f117 1 238"/>
                <a:gd name="f203" fmla="*/ f118 1 149"/>
                <a:gd name="f204" fmla="*/ f119 1 238"/>
                <a:gd name="f205" fmla="*/ f120 1 149"/>
                <a:gd name="f206" fmla="*/ f121 1 238"/>
                <a:gd name="f207" fmla="*/ f122 1 238"/>
                <a:gd name="f208" fmla="*/ f123 1 149"/>
                <a:gd name="f209" fmla="*/ f124 1 238"/>
                <a:gd name="f210" fmla="*/ f125 1 238"/>
                <a:gd name="f211" fmla="*/ f126 1 149"/>
                <a:gd name="f212" fmla="*/ f127 1 238"/>
                <a:gd name="f213" fmla="*/ f128 1 149"/>
                <a:gd name="f214" fmla="*/ f129 1 238"/>
                <a:gd name="f215" fmla="*/ f130 1 149"/>
                <a:gd name="f216" fmla="*/ f131 1 238"/>
                <a:gd name="f217" fmla="*/ f132 1 149"/>
                <a:gd name="f218" fmla="*/ f133 1 238"/>
                <a:gd name="f219" fmla="*/ f134 1 238"/>
                <a:gd name="f220" fmla="*/ f135 1 149"/>
                <a:gd name="f221" fmla="*/ f136 1 149"/>
                <a:gd name="f222" fmla="*/ f137 1 238"/>
                <a:gd name="f223" fmla="*/ f138 1 149"/>
                <a:gd name="f224" fmla="*/ f139 1 238"/>
                <a:gd name="f225" fmla="*/ f140 1 149"/>
                <a:gd name="f226" fmla="*/ f141 1 238"/>
                <a:gd name="f227" fmla="*/ f142 1 238"/>
                <a:gd name="f228" fmla="*/ f143 1 149"/>
                <a:gd name="f229" fmla="*/ f144 1 238"/>
                <a:gd name="f230" fmla="*/ f145 1 238"/>
                <a:gd name="f231" fmla="*/ f146 1 238"/>
                <a:gd name="f232" fmla="*/ f147 1 149"/>
                <a:gd name="f233" fmla="*/ f148 1 238"/>
                <a:gd name="f234" fmla="*/ f149 1 149"/>
                <a:gd name="f235" fmla="*/ f150 1 238"/>
                <a:gd name="f236" fmla="*/ f151 1 149"/>
                <a:gd name="f237" fmla="*/ f152 1 238"/>
                <a:gd name="f238" fmla="*/ f153 1 149"/>
                <a:gd name="f239" fmla="*/ f154 1 149"/>
                <a:gd name="f240" fmla="*/ f155 1 238"/>
                <a:gd name="f241" fmla="*/ f156 1 149"/>
                <a:gd name="f242" fmla="*/ f157 1 238"/>
                <a:gd name="f243" fmla="*/ f158 1 149"/>
                <a:gd name="f244" fmla="*/ f159 1 238"/>
                <a:gd name="f245" fmla="*/ f160 1 149"/>
                <a:gd name="f246" fmla="*/ f161 1 238"/>
                <a:gd name="f247" fmla="*/ f162 1 238"/>
                <a:gd name="f248" fmla="*/ f163 1 149"/>
                <a:gd name="f249" fmla="*/ f164 1 238"/>
                <a:gd name="f250" fmla="*/ f165 1 149"/>
                <a:gd name="f251" fmla="*/ f166 1 149"/>
                <a:gd name="f252" fmla="*/ f167 1 238"/>
                <a:gd name="f253" fmla="*/ f168 1 149"/>
                <a:gd name="f254" fmla="*/ 0 1 f83"/>
                <a:gd name="f255" fmla="*/ f6 1 f83"/>
                <a:gd name="f256" fmla="*/ 0 1 f84"/>
                <a:gd name="f257" fmla="*/ f7 1 f84"/>
                <a:gd name="f258" fmla="+- f169 0 f1"/>
                <a:gd name="f259" fmla="*/ f170 1 f83"/>
                <a:gd name="f260" fmla="*/ f171 1 f84"/>
                <a:gd name="f261" fmla="*/ f172 1 f83"/>
                <a:gd name="f262" fmla="*/ f173 1 f84"/>
                <a:gd name="f263" fmla="*/ f174 1 f83"/>
                <a:gd name="f264" fmla="*/ f175 1 f84"/>
                <a:gd name="f265" fmla="*/ f176 1 f83"/>
                <a:gd name="f266" fmla="*/ f177 1 f84"/>
                <a:gd name="f267" fmla="*/ f178 1 f83"/>
                <a:gd name="f268" fmla="*/ f179 1 f84"/>
                <a:gd name="f269" fmla="*/ f180 1 f84"/>
                <a:gd name="f270" fmla="*/ f181 1 f84"/>
                <a:gd name="f271" fmla="*/ f182 1 f84"/>
                <a:gd name="f272" fmla="*/ f183 1 f83"/>
                <a:gd name="f273" fmla="*/ f184 1 f84"/>
                <a:gd name="f274" fmla="*/ f185 1 f83"/>
                <a:gd name="f275" fmla="*/ f186 1 f84"/>
                <a:gd name="f276" fmla="*/ f187 1 f83"/>
                <a:gd name="f277" fmla="*/ f188 1 f84"/>
                <a:gd name="f278" fmla="*/ f189 1 f83"/>
                <a:gd name="f279" fmla="*/ f190 1 f84"/>
                <a:gd name="f280" fmla="*/ f191 1 f83"/>
                <a:gd name="f281" fmla="*/ f192 1 f83"/>
                <a:gd name="f282" fmla="*/ f193 1 f84"/>
                <a:gd name="f283" fmla="*/ f194 1 f83"/>
                <a:gd name="f284" fmla="*/ f195 1 f84"/>
                <a:gd name="f285" fmla="*/ f196 1 f83"/>
                <a:gd name="f286" fmla="*/ f197 1 f84"/>
                <a:gd name="f287" fmla="*/ f198 1 f83"/>
                <a:gd name="f288" fmla="*/ f199 1 f84"/>
                <a:gd name="f289" fmla="*/ f200 1 f83"/>
                <a:gd name="f290" fmla="*/ f201 1 f84"/>
                <a:gd name="f291" fmla="*/ f202 1 f83"/>
                <a:gd name="f292" fmla="*/ f203 1 f84"/>
                <a:gd name="f293" fmla="*/ f204 1 f83"/>
                <a:gd name="f294" fmla="*/ f205 1 f84"/>
                <a:gd name="f295" fmla="*/ f206 1 f83"/>
                <a:gd name="f296" fmla="*/ f207 1 f83"/>
                <a:gd name="f297" fmla="*/ f208 1 f84"/>
                <a:gd name="f298" fmla="*/ f209 1 f83"/>
                <a:gd name="f299" fmla="*/ f210 1 f83"/>
                <a:gd name="f300" fmla="*/ f211 1 f84"/>
                <a:gd name="f301" fmla="*/ f212 1 f83"/>
                <a:gd name="f302" fmla="*/ f213 1 f84"/>
                <a:gd name="f303" fmla="*/ f214 1 f83"/>
                <a:gd name="f304" fmla="*/ f215 1 f84"/>
                <a:gd name="f305" fmla="*/ f216 1 f83"/>
                <a:gd name="f306" fmla="*/ f217 1 f84"/>
                <a:gd name="f307" fmla="*/ f218 1 f83"/>
                <a:gd name="f308" fmla="*/ f219 1 f83"/>
                <a:gd name="f309" fmla="*/ f220 1 f84"/>
                <a:gd name="f310" fmla="*/ f221 1 f84"/>
                <a:gd name="f311" fmla="*/ f222 1 f83"/>
                <a:gd name="f312" fmla="*/ f223 1 f84"/>
                <a:gd name="f313" fmla="*/ f224 1 f83"/>
                <a:gd name="f314" fmla="*/ f225 1 f84"/>
                <a:gd name="f315" fmla="*/ f226 1 f83"/>
                <a:gd name="f316" fmla="*/ f227 1 f83"/>
                <a:gd name="f317" fmla="*/ f228 1 f84"/>
                <a:gd name="f318" fmla="*/ f229 1 f83"/>
                <a:gd name="f319" fmla="*/ f230 1 f83"/>
                <a:gd name="f320" fmla="*/ f231 1 f83"/>
                <a:gd name="f321" fmla="*/ f232 1 f84"/>
                <a:gd name="f322" fmla="*/ f233 1 f83"/>
                <a:gd name="f323" fmla="*/ f234 1 f84"/>
                <a:gd name="f324" fmla="*/ f235 1 f83"/>
                <a:gd name="f325" fmla="*/ f236 1 f84"/>
                <a:gd name="f326" fmla="*/ f237 1 f83"/>
                <a:gd name="f327" fmla="*/ f238 1 f84"/>
                <a:gd name="f328" fmla="*/ f239 1 f84"/>
                <a:gd name="f329" fmla="*/ f240 1 f83"/>
                <a:gd name="f330" fmla="*/ f241 1 f84"/>
                <a:gd name="f331" fmla="*/ f242 1 f83"/>
                <a:gd name="f332" fmla="*/ f243 1 f84"/>
                <a:gd name="f333" fmla="*/ f244 1 f83"/>
                <a:gd name="f334" fmla="*/ f245 1 f84"/>
                <a:gd name="f335" fmla="*/ f246 1 f83"/>
                <a:gd name="f336" fmla="*/ f247 1 f83"/>
                <a:gd name="f337" fmla="*/ f248 1 f84"/>
                <a:gd name="f338" fmla="*/ f249 1 f83"/>
                <a:gd name="f339" fmla="*/ f250 1 f84"/>
                <a:gd name="f340" fmla="*/ f251 1 f84"/>
                <a:gd name="f341" fmla="*/ f252 1 f83"/>
                <a:gd name="f342" fmla="*/ f253 1 f84"/>
                <a:gd name="f343" fmla="*/ f254 f78 1"/>
                <a:gd name="f344" fmla="*/ f255 f78 1"/>
                <a:gd name="f345" fmla="*/ f257 f79 1"/>
                <a:gd name="f346" fmla="*/ f256 f79 1"/>
                <a:gd name="f347" fmla="*/ f259 f78 1"/>
                <a:gd name="f348" fmla="*/ f260 f79 1"/>
                <a:gd name="f349" fmla="*/ f261 f78 1"/>
                <a:gd name="f350" fmla="*/ f262 f79 1"/>
                <a:gd name="f351" fmla="*/ f263 f78 1"/>
                <a:gd name="f352" fmla="*/ f264 f79 1"/>
                <a:gd name="f353" fmla="*/ f265 f78 1"/>
                <a:gd name="f354" fmla="*/ f266 f79 1"/>
                <a:gd name="f355" fmla="*/ f267 f78 1"/>
                <a:gd name="f356" fmla="*/ f268 f79 1"/>
                <a:gd name="f357" fmla="*/ f269 f79 1"/>
                <a:gd name="f358" fmla="*/ f270 f79 1"/>
                <a:gd name="f359" fmla="*/ f271 f79 1"/>
                <a:gd name="f360" fmla="*/ f272 f78 1"/>
                <a:gd name="f361" fmla="*/ f273 f79 1"/>
                <a:gd name="f362" fmla="*/ f274 f78 1"/>
                <a:gd name="f363" fmla="*/ f275 f79 1"/>
                <a:gd name="f364" fmla="*/ f276 f78 1"/>
                <a:gd name="f365" fmla="*/ f277 f79 1"/>
                <a:gd name="f366" fmla="*/ f278 f78 1"/>
                <a:gd name="f367" fmla="*/ f279 f79 1"/>
                <a:gd name="f368" fmla="*/ f280 f78 1"/>
                <a:gd name="f369" fmla="*/ f281 f78 1"/>
                <a:gd name="f370" fmla="*/ f282 f79 1"/>
                <a:gd name="f371" fmla="*/ f283 f78 1"/>
                <a:gd name="f372" fmla="*/ f284 f79 1"/>
                <a:gd name="f373" fmla="*/ f285 f78 1"/>
                <a:gd name="f374" fmla="*/ f286 f79 1"/>
                <a:gd name="f375" fmla="*/ f287 f78 1"/>
                <a:gd name="f376" fmla="*/ f288 f79 1"/>
                <a:gd name="f377" fmla="*/ f289 f78 1"/>
                <a:gd name="f378" fmla="*/ f290 f79 1"/>
                <a:gd name="f379" fmla="*/ f291 f78 1"/>
                <a:gd name="f380" fmla="*/ f292 f79 1"/>
                <a:gd name="f381" fmla="*/ f293 f78 1"/>
                <a:gd name="f382" fmla="*/ f294 f79 1"/>
                <a:gd name="f383" fmla="*/ f295 f78 1"/>
                <a:gd name="f384" fmla="*/ f296 f78 1"/>
                <a:gd name="f385" fmla="*/ f297 f79 1"/>
                <a:gd name="f386" fmla="*/ f298 f78 1"/>
                <a:gd name="f387" fmla="*/ f299 f78 1"/>
                <a:gd name="f388" fmla="*/ f300 f79 1"/>
                <a:gd name="f389" fmla="*/ f301 f78 1"/>
                <a:gd name="f390" fmla="*/ f302 f79 1"/>
                <a:gd name="f391" fmla="*/ f303 f78 1"/>
                <a:gd name="f392" fmla="*/ f304 f79 1"/>
                <a:gd name="f393" fmla="*/ f305 f78 1"/>
                <a:gd name="f394" fmla="*/ f306 f79 1"/>
                <a:gd name="f395" fmla="*/ f307 f78 1"/>
                <a:gd name="f396" fmla="*/ f308 f78 1"/>
                <a:gd name="f397" fmla="*/ f309 f79 1"/>
                <a:gd name="f398" fmla="*/ f310 f79 1"/>
                <a:gd name="f399" fmla="*/ f311 f78 1"/>
                <a:gd name="f400" fmla="*/ f312 f79 1"/>
                <a:gd name="f401" fmla="*/ f313 f78 1"/>
                <a:gd name="f402" fmla="*/ f314 f79 1"/>
                <a:gd name="f403" fmla="*/ f315 f78 1"/>
                <a:gd name="f404" fmla="*/ f316 f78 1"/>
                <a:gd name="f405" fmla="*/ f317 f79 1"/>
                <a:gd name="f406" fmla="*/ f318 f78 1"/>
                <a:gd name="f407" fmla="*/ f319 f78 1"/>
                <a:gd name="f408" fmla="*/ f320 f78 1"/>
                <a:gd name="f409" fmla="*/ f321 f79 1"/>
                <a:gd name="f410" fmla="*/ f322 f78 1"/>
                <a:gd name="f411" fmla="*/ f323 f79 1"/>
                <a:gd name="f412" fmla="*/ f324 f78 1"/>
                <a:gd name="f413" fmla="*/ f325 f79 1"/>
                <a:gd name="f414" fmla="*/ f326 f78 1"/>
                <a:gd name="f415" fmla="*/ f327 f79 1"/>
                <a:gd name="f416" fmla="*/ f328 f79 1"/>
                <a:gd name="f417" fmla="*/ f329 f78 1"/>
                <a:gd name="f418" fmla="*/ f330 f79 1"/>
                <a:gd name="f419" fmla="*/ f331 f78 1"/>
                <a:gd name="f420" fmla="*/ f332 f79 1"/>
                <a:gd name="f421" fmla="*/ f333 f78 1"/>
                <a:gd name="f422" fmla="*/ f334 f79 1"/>
                <a:gd name="f423" fmla="*/ f335 f78 1"/>
                <a:gd name="f424" fmla="*/ f336 f78 1"/>
                <a:gd name="f425" fmla="*/ f337 f79 1"/>
                <a:gd name="f426" fmla="*/ f338 f78 1"/>
                <a:gd name="f427" fmla="*/ f339 f79 1"/>
                <a:gd name="f428" fmla="*/ f340 f79 1"/>
                <a:gd name="f429" fmla="*/ f341 f78 1"/>
                <a:gd name="f430" fmla="*/ f342 f79 1"/>
              </a:gdLst>
              <a:ahLst/>
              <a:cxnLst>
                <a:cxn ang="3cd4">
                  <a:pos x="hc" y="t"/>
                </a:cxn>
                <a:cxn ang="0">
                  <a:pos x="r" y="vc"/>
                </a:cxn>
                <a:cxn ang="cd4">
                  <a:pos x="hc" y="b"/>
                </a:cxn>
                <a:cxn ang="cd2">
                  <a:pos x="l" y="vc"/>
                </a:cxn>
                <a:cxn ang="f258">
                  <a:pos x="f347" y="f348"/>
                </a:cxn>
                <a:cxn ang="f258">
                  <a:pos x="f349" y="f350"/>
                </a:cxn>
                <a:cxn ang="f258">
                  <a:pos x="f351" y="f352"/>
                </a:cxn>
                <a:cxn ang="f258">
                  <a:pos x="f353" y="f354"/>
                </a:cxn>
                <a:cxn ang="f258">
                  <a:pos x="f355" y="f356"/>
                </a:cxn>
                <a:cxn ang="f258">
                  <a:pos x="f355" y="f357"/>
                </a:cxn>
                <a:cxn ang="f258">
                  <a:pos x="f351" y="f358"/>
                </a:cxn>
                <a:cxn ang="f258">
                  <a:pos x="f349" y="f359"/>
                </a:cxn>
                <a:cxn ang="f258">
                  <a:pos x="f360" y="f361"/>
                </a:cxn>
                <a:cxn ang="f258">
                  <a:pos x="f362" y="f363"/>
                </a:cxn>
                <a:cxn ang="f258">
                  <a:pos x="f364" y="f365"/>
                </a:cxn>
                <a:cxn ang="f258">
                  <a:pos x="f366" y="f367"/>
                </a:cxn>
                <a:cxn ang="f258">
                  <a:pos x="f368" y="f357"/>
                </a:cxn>
                <a:cxn ang="f258">
                  <a:pos x="f369" y="f370"/>
                </a:cxn>
                <a:cxn ang="f258">
                  <a:pos x="f371" y="f372"/>
                </a:cxn>
                <a:cxn ang="f258">
                  <a:pos x="f373" y="f374"/>
                </a:cxn>
                <a:cxn ang="f258">
                  <a:pos x="f375" y="f376"/>
                </a:cxn>
                <a:cxn ang="f258">
                  <a:pos x="f377" y="f378"/>
                </a:cxn>
                <a:cxn ang="f258">
                  <a:pos x="f379" y="f380"/>
                </a:cxn>
                <a:cxn ang="f258">
                  <a:pos x="f381" y="f382"/>
                </a:cxn>
                <a:cxn ang="f258">
                  <a:pos x="f383" y="f372"/>
                </a:cxn>
                <a:cxn ang="f258">
                  <a:pos x="f384" y="f385"/>
                </a:cxn>
                <a:cxn ang="f258">
                  <a:pos x="f386" y="f365"/>
                </a:cxn>
                <a:cxn ang="f258">
                  <a:pos x="f387" y="f388"/>
                </a:cxn>
                <a:cxn ang="f258">
                  <a:pos x="f389" y="f390"/>
                </a:cxn>
                <a:cxn ang="f258">
                  <a:pos x="f391" y="f392"/>
                </a:cxn>
                <a:cxn ang="f258">
                  <a:pos x="f393" y="f394"/>
                </a:cxn>
                <a:cxn ang="f258">
                  <a:pos x="f395" y="f392"/>
                </a:cxn>
                <a:cxn ang="f258">
                  <a:pos x="f396" y="f397"/>
                </a:cxn>
                <a:cxn ang="f258">
                  <a:pos x="f396" y="f398"/>
                </a:cxn>
                <a:cxn ang="f258">
                  <a:pos x="f399" y="f400"/>
                </a:cxn>
                <a:cxn ang="f258">
                  <a:pos x="f401" y="f402"/>
                </a:cxn>
                <a:cxn ang="f258">
                  <a:pos x="f403" y="f390"/>
                </a:cxn>
                <a:cxn ang="f258">
                  <a:pos x="f403" y="f388"/>
                </a:cxn>
                <a:cxn ang="f258">
                  <a:pos x="f404" y="f405"/>
                </a:cxn>
                <a:cxn ang="f258">
                  <a:pos x="f404" y="f385"/>
                </a:cxn>
                <a:cxn ang="f258">
                  <a:pos x="f406" y="f356"/>
                </a:cxn>
                <a:cxn ang="f258">
                  <a:pos x="f407" y="f374"/>
                </a:cxn>
                <a:cxn ang="f258">
                  <a:pos x="f408" y="f409"/>
                </a:cxn>
                <a:cxn ang="f258">
                  <a:pos x="f410" y="f411"/>
                </a:cxn>
                <a:cxn ang="f258">
                  <a:pos x="f412" y="f413"/>
                </a:cxn>
                <a:cxn ang="f258">
                  <a:pos x="f414" y="f415"/>
                </a:cxn>
                <a:cxn ang="f258">
                  <a:pos x="f393" y="f416"/>
                </a:cxn>
                <a:cxn ang="f258">
                  <a:pos x="f417" y="f418"/>
                </a:cxn>
                <a:cxn ang="f258">
                  <a:pos x="f419" y="f420"/>
                </a:cxn>
                <a:cxn ang="f258">
                  <a:pos x="f421" y="f422"/>
                </a:cxn>
                <a:cxn ang="f258">
                  <a:pos x="f423" y="f420"/>
                </a:cxn>
                <a:cxn ang="f258">
                  <a:pos x="f424" y="f425"/>
                </a:cxn>
                <a:cxn ang="f258">
                  <a:pos x="f371" y="f420"/>
                </a:cxn>
                <a:cxn ang="f258">
                  <a:pos x="f368" y="f425"/>
                </a:cxn>
                <a:cxn ang="f258">
                  <a:pos x="f426" y="f427"/>
                </a:cxn>
                <a:cxn ang="f258">
                  <a:pos x="f362" y="f428"/>
                </a:cxn>
                <a:cxn ang="f258">
                  <a:pos x="f429" y="f430"/>
                </a:cxn>
                <a:cxn ang="f258">
                  <a:pos x="f347" y="f348"/>
                </a:cxn>
              </a:cxnLst>
              <a:rect l="f343" t="f346" r="f344" b="f345"/>
              <a:pathLst>
                <a:path w="238" h="149">
                  <a:moveTo>
                    <a:pt x="f8" y="f9"/>
                  </a:moveTo>
                  <a:lnTo>
                    <a:pt x="f10" y="f11"/>
                  </a:lnTo>
                  <a:lnTo>
                    <a:pt x="f12" y="f13"/>
                  </a:lnTo>
                  <a:lnTo>
                    <a:pt x="f14" y="f15"/>
                  </a:lnTo>
                  <a:lnTo>
                    <a:pt x="f6" y="f16"/>
                  </a:lnTo>
                  <a:lnTo>
                    <a:pt x="f6" y="f17"/>
                  </a:lnTo>
                  <a:lnTo>
                    <a:pt x="f12" y="f18"/>
                  </a:lnTo>
                  <a:lnTo>
                    <a:pt x="f10" y="f19"/>
                  </a:lnTo>
                  <a:lnTo>
                    <a:pt x="f20" y="f21"/>
                  </a:lnTo>
                  <a:lnTo>
                    <a:pt x="f22" y="f23"/>
                  </a:lnTo>
                  <a:lnTo>
                    <a:pt x="f24" y="f25"/>
                  </a:lnTo>
                  <a:lnTo>
                    <a:pt x="f26" y="f27"/>
                  </a:lnTo>
                  <a:lnTo>
                    <a:pt x="f28" y="f17"/>
                  </a:lnTo>
                  <a:lnTo>
                    <a:pt x="f29" y="f30"/>
                  </a:lnTo>
                  <a:lnTo>
                    <a:pt x="f31" y="f32"/>
                  </a:lnTo>
                  <a:lnTo>
                    <a:pt x="f33" y="f34"/>
                  </a:lnTo>
                  <a:lnTo>
                    <a:pt x="f35" y="f36"/>
                  </a:lnTo>
                  <a:lnTo>
                    <a:pt x="f25" y="f37"/>
                  </a:lnTo>
                  <a:lnTo>
                    <a:pt x="f38" y="f39"/>
                  </a:lnTo>
                  <a:lnTo>
                    <a:pt x="f27" y="f40"/>
                  </a:lnTo>
                  <a:lnTo>
                    <a:pt x="f41" y="f32"/>
                  </a:lnTo>
                  <a:lnTo>
                    <a:pt x="f42" y="f43"/>
                  </a:lnTo>
                  <a:lnTo>
                    <a:pt x="f44" y="f25"/>
                  </a:lnTo>
                  <a:lnTo>
                    <a:pt x="f45" y="f46"/>
                  </a:lnTo>
                  <a:lnTo>
                    <a:pt x="f47" y="f48"/>
                  </a:lnTo>
                  <a:lnTo>
                    <a:pt x="f11" y="f49"/>
                  </a:lnTo>
                  <a:lnTo>
                    <a:pt x="f50" y="f51"/>
                  </a:lnTo>
                  <a:lnTo>
                    <a:pt x="f52" y="f49"/>
                  </a:lnTo>
                  <a:lnTo>
                    <a:pt x="f53" y="f54"/>
                  </a:lnTo>
                  <a:lnTo>
                    <a:pt x="f53" y="f7"/>
                  </a:lnTo>
                  <a:lnTo>
                    <a:pt x="f55" y="f56"/>
                  </a:lnTo>
                  <a:lnTo>
                    <a:pt x="f57" y="f58"/>
                  </a:lnTo>
                  <a:lnTo>
                    <a:pt x="f59" y="f48"/>
                  </a:lnTo>
                  <a:lnTo>
                    <a:pt x="f59" y="f46"/>
                  </a:lnTo>
                  <a:lnTo>
                    <a:pt x="f60" y="f41"/>
                  </a:lnTo>
                  <a:lnTo>
                    <a:pt x="f60" y="f43"/>
                  </a:lnTo>
                  <a:lnTo>
                    <a:pt x="f61" y="f16"/>
                  </a:lnTo>
                  <a:lnTo>
                    <a:pt x="f5" y="f34"/>
                  </a:lnTo>
                  <a:lnTo>
                    <a:pt x="f62" y="f63"/>
                  </a:lnTo>
                  <a:lnTo>
                    <a:pt x="f64" y="f50"/>
                  </a:lnTo>
                  <a:lnTo>
                    <a:pt x="f65" y="f66"/>
                  </a:lnTo>
                  <a:lnTo>
                    <a:pt x="f67" y="f53"/>
                  </a:lnTo>
                  <a:lnTo>
                    <a:pt x="f50" y="f64"/>
                  </a:lnTo>
                  <a:lnTo>
                    <a:pt x="f68" y="f69"/>
                  </a:lnTo>
                  <a:lnTo>
                    <a:pt x="f70" y="f60"/>
                  </a:lnTo>
                  <a:lnTo>
                    <a:pt x="f71" y="f5"/>
                  </a:lnTo>
                  <a:lnTo>
                    <a:pt x="f72" y="f60"/>
                  </a:lnTo>
                  <a:lnTo>
                    <a:pt x="f49" y="f59"/>
                  </a:lnTo>
                  <a:lnTo>
                    <a:pt x="f31" y="f60"/>
                  </a:lnTo>
                  <a:lnTo>
                    <a:pt x="f28" y="f59"/>
                  </a:lnTo>
                  <a:lnTo>
                    <a:pt x="f73" y="f74"/>
                  </a:lnTo>
                  <a:lnTo>
                    <a:pt x="f22" y="f75"/>
                  </a:lnTo>
                  <a:lnTo>
                    <a:pt x="f76" y="f65"/>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4" name="Freeform 53">
              <a:extLst>
                <a:ext uri="{FF2B5EF4-FFF2-40B4-BE49-F238E27FC236}">
                  <a16:creationId xmlns:a16="http://schemas.microsoft.com/office/drawing/2014/main" id="{6672E275-7837-4A86-9517-2F653EFD0391}"/>
                </a:ext>
              </a:extLst>
            </p:cNvPr>
            <p:cNvSpPr/>
            <p:nvPr/>
          </p:nvSpPr>
          <p:spPr>
            <a:xfrm>
              <a:off x="6684958" y="4086225"/>
              <a:ext cx="44448" cy="125409"/>
            </a:xfrm>
            <a:custGeom>
              <a:avLst/>
              <a:gdLst>
                <a:gd name="f0" fmla="val 10800000"/>
                <a:gd name="f1" fmla="val 5400000"/>
                <a:gd name="f2" fmla="val 180"/>
                <a:gd name="f3" fmla="val w"/>
                <a:gd name="f4" fmla="val h"/>
                <a:gd name="f5" fmla="val 0"/>
                <a:gd name="f6" fmla="val 84"/>
                <a:gd name="f7" fmla="val 237"/>
                <a:gd name="f8" fmla="val 18"/>
                <a:gd name="f9" fmla="val 35"/>
                <a:gd name="f10" fmla="val 24"/>
                <a:gd name="f11" fmla="val 44"/>
                <a:gd name="f12" fmla="val 50"/>
                <a:gd name="f13" fmla="val 41"/>
                <a:gd name="f14" fmla="val 72"/>
                <a:gd name="f15" fmla="val 48"/>
                <a:gd name="f16" fmla="val 95"/>
                <a:gd name="f17" fmla="val 54"/>
                <a:gd name="f18" fmla="val 117"/>
                <a:gd name="f19" fmla="val 62"/>
                <a:gd name="f20" fmla="val 141"/>
                <a:gd name="f21" fmla="val 68"/>
                <a:gd name="f22" fmla="val 164"/>
                <a:gd name="f23" fmla="val 73"/>
                <a:gd name="f24" fmla="val 188"/>
                <a:gd name="f25" fmla="val 78"/>
                <a:gd name="f26" fmla="val 211"/>
                <a:gd name="f27" fmla="val 215"/>
                <a:gd name="f28" fmla="val 65"/>
                <a:gd name="f29" fmla="val 193"/>
                <a:gd name="f30" fmla="val 57"/>
                <a:gd name="f31" fmla="val 170"/>
                <a:gd name="f32" fmla="val 51"/>
                <a:gd name="f33" fmla="val 148"/>
                <a:gd name="f34" fmla="val 43"/>
                <a:gd name="f35" fmla="val 123"/>
                <a:gd name="f36" fmla="val 34"/>
                <a:gd name="f37" fmla="val 101"/>
                <a:gd name="f38" fmla="val 79"/>
                <a:gd name="f39" fmla="val 10"/>
                <a:gd name="f40" fmla="val 60"/>
                <a:gd name="f41" fmla="val 9"/>
                <a:gd name="f42" fmla="val 6"/>
                <a:gd name="f43" fmla="val 42"/>
                <a:gd name="f44" fmla="val 3"/>
                <a:gd name="f45" fmla="val 33"/>
                <a:gd name="f46" fmla="val 2"/>
                <a:gd name="f47" fmla="val 26"/>
                <a:gd name="f48" fmla="val 17"/>
                <a:gd name="f49" fmla="val 4"/>
                <a:gd name="f50" fmla="+- 0 0 -90"/>
                <a:gd name="f51" fmla="*/ f3 1 84"/>
                <a:gd name="f52" fmla="*/ f4 1 237"/>
                <a:gd name="f53" fmla="+- f7 0 f5"/>
                <a:gd name="f54" fmla="+- f6 0 f5"/>
                <a:gd name="f55" fmla="*/ f50 f0 1"/>
                <a:gd name="f56" fmla="*/ f54 1 84"/>
                <a:gd name="f57" fmla="*/ f53 1 237"/>
                <a:gd name="f58" fmla="*/ 18 f54 1"/>
                <a:gd name="f59" fmla="*/ 35 f53 1"/>
                <a:gd name="f60" fmla="*/ 24 f54 1"/>
                <a:gd name="f61" fmla="*/ 44 f53 1"/>
                <a:gd name="f62" fmla="*/ 35 f54 1"/>
                <a:gd name="f63" fmla="*/ 50 f53 1"/>
                <a:gd name="f64" fmla="*/ 41 f54 1"/>
                <a:gd name="f65" fmla="*/ 72 f53 1"/>
                <a:gd name="f66" fmla="*/ 48 f54 1"/>
                <a:gd name="f67" fmla="*/ 95 f53 1"/>
                <a:gd name="f68" fmla="*/ 54 f54 1"/>
                <a:gd name="f69" fmla="*/ 117 f53 1"/>
                <a:gd name="f70" fmla="*/ 62 f54 1"/>
                <a:gd name="f71" fmla="*/ 141 f53 1"/>
                <a:gd name="f72" fmla="*/ 68 f54 1"/>
                <a:gd name="f73" fmla="*/ 164 f53 1"/>
                <a:gd name="f74" fmla="*/ 73 f54 1"/>
                <a:gd name="f75" fmla="*/ 188 f53 1"/>
                <a:gd name="f76" fmla="*/ 78 f54 1"/>
                <a:gd name="f77" fmla="*/ 211 f53 1"/>
                <a:gd name="f78" fmla="*/ 84 f54 1"/>
                <a:gd name="f79" fmla="*/ 237 f53 1"/>
                <a:gd name="f80" fmla="*/ 72 f54 1"/>
                <a:gd name="f81" fmla="*/ 215 f53 1"/>
                <a:gd name="f82" fmla="*/ 65 f54 1"/>
                <a:gd name="f83" fmla="*/ 193 f53 1"/>
                <a:gd name="f84" fmla="*/ 57 f54 1"/>
                <a:gd name="f85" fmla="*/ 170 f53 1"/>
                <a:gd name="f86" fmla="*/ 51 f54 1"/>
                <a:gd name="f87" fmla="*/ 148 f53 1"/>
                <a:gd name="f88" fmla="*/ 43 f54 1"/>
                <a:gd name="f89" fmla="*/ 123 f53 1"/>
                <a:gd name="f90" fmla="*/ 34 f54 1"/>
                <a:gd name="f91" fmla="*/ 101 f53 1"/>
                <a:gd name="f92" fmla="*/ 79 f53 1"/>
                <a:gd name="f93" fmla="*/ 10 f54 1"/>
                <a:gd name="f94" fmla="*/ 60 f53 1"/>
                <a:gd name="f95" fmla="*/ 9 f54 1"/>
                <a:gd name="f96" fmla="*/ 51 f53 1"/>
                <a:gd name="f97" fmla="*/ 6 f54 1"/>
                <a:gd name="f98" fmla="*/ 42 f53 1"/>
                <a:gd name="f99" fmla="*/ 3 f54 1"/>
                <a:gd name="f100" fmla="*/ 33 f53 1"/>
                <a:gd name="f101" fmla="*/ 2 f54 1"/>
                <a:gd name="f102" fmla="*/ 26 f53 1"/>
                <a:gd name="f103" fmla="*/ 0 f54 1"/>
                <a:gd name="f104" fmla="*/ 17 f53 1"/>
                <a:gd name="f105" fmla="*/ 10 f53 1"/>
                <a:gd name="f106" fmla="*/ 4 f53 1"/>
                <a:gd name="f107" fmla="*/ 0 f53 1"/>
                <a:gd name="f108" fmla="*/ f55 1 f2"/>
                <a:gd name="f109" fmla="*/ f58 1 84"/>
                <a:gd name="f110" fmla="*/ f59 1 237"/>
                <a:gd name="f111" fmla="*/ f60 1 84"/>
                <a:gd name="f112" fmla="*/ f61 1 237"/>
                <a:gd name="f113" fmla="*/ f62 1 84"/>
                <a:gd name="f114" fmla="*/ f63 1 237"/>
                <a:gd name="f115" fmla="*/ f64 1 84"/>
                <a:gd name="f116" fmla="*/ f65 1 237"/>
                <a:gd name="f117" fmla="*/ f66 1 84"/>
                <a:gd name="f118" fmla="*/ f67 1 237"/>
                <a:gd name="f119" fmla="*/ f68 1 84"/>
                <a:gd name="f120" fmla="*/ f69 1 237"/>
                <a:gd name="f121" fmla="*/ f70 1 84"/>
                <a:gd name="f122" fmla="*/ f71 1 237"/>
                <a:gd name="f123" fmla="*/ f72 1 84"/>
                <a:gd name="f124" fmla="*/ f73 1 237"/>
                <a:gd name="f125" fmla="*/ f74 1 84"/>
                <a:gd name="f126" fmla="*/ f75 1 237"/>
                <a:gd name="f127" fmla="*/ f76 1 84"/>
                <a:gd name="f128" fmla="*/ f77 1 237"/>
                <a:gd name="f129" fmla="*/ f78 1 84"/>
                <a:gd name="f130" fmla="*/ f79 1 237"/>
                <a:gd name="f131" fmla="*/ f80 1 84"/>
                <a:gd name="f132" fmla="*/ f81 1 237"/>
                <a:gd name="f133" fmla="*/ f82 1 84"/>
                <a:gd name="f134" fmla="*/ f83 1 237"/>
                <a:gd name="f135" fmla="*/ f84 1 84"/>
                <a:gd name="f136" fmla="*/ f85 1 237"/>
                <a:gd name="f137" fmla="*/ f86 1 84"/>
                <a:gd name="f138" fmla="*/ f87 1 237"/>
                <a:gd name="f139" fmla="*/ f88 1 84"/>
                <a:gd name="f140" fmla="*/ f89 1 237"/>
                <a:gd name="f141" fmla="*/ f90 1 84"/>
                <a:gd name="f142" fmla="*/ f91 1 237"/>
                <a:gd name="f143" fmla="*/ f92 1 237"/>
                <a:gd name="f144" fmla="*/ f93 1 84"/>
                <a:gd name="f145" fmla="*/ f94 1 237"/>
                <a:gd name="f146" fmla="*/ f95 1 84"/>
                <a:gd name="f147" fmla="*/ f96 1 237"/>
                <a:gd name="f148" fmla="*/ f97 1 84"/>
                <a:gd name="f149" fmla="*/ f98 1 237"/>
                <a:gd name="f150" fmla="*/ f99 1 84"/>
                <a:gd name="f151" fmla="*/ f100 1 237"/>
                <a:gd name="f152" fmla="*/ f101 1 84"/>
                <a:gd name="f153" fmla="*/ f102 1 237"/>
                <a:gd name="f154" fmla="*/ f103 1 84"/>
                <a:gd name="f155" fmla="*/ f104 1 237"/>
                <a:gd name="f156" fmla="*/ f105 1 237"/>
                <a:gd name="f157" fmla="*/ f106 1 237"/>
                <a:gd name="f158" fmla="*/ f107 1 237"/>
                <a:gd name="f159" fmla="*/ 0 1 f56"/>
                <a:gd name="f160" fmla="*/ f6 1 f56"/>
                <a:gd name="f161" fmla="*/ 0 1 f57"/>
                <a:gd name="f162" fmla="*/ f7 1 f57"/>
                <a:gd name="f163" fmla="+- f108 0 f1"/>
                <a:gd name="f164" fmla="*/ f109 1 f56"/>
                <a:gd name="f165" fmla="*/ f110 1 f57"/>
                <a:gd name="f166" fmla="*/ f111 1 f56"/>
                <a:gd name="f167" fmla="*/ f112 1 f57"/>
                <a:gd name="f168" fmla="*/ f113 1 f56"/>
                <a:gd name="f169" fmla="*/ f114 1 f57"/>
                <a:gd name="f170" fmla="*/ f115 1 f56"/>
                <a:gd name="f171" fmla="*/ f116 1 f57"/>
                <a:gd name="f172" fmla="*/ f117 1 f56"/>
                <a:gd name="f173" fmla="*/ f118 1 f57"/>
                <a:gd name="f174" fmla="*/ f119 1 f56"/>
                <a:gd name="f175" fmla="*/ f120 1 f57"/>
                <a:gd name="f176" fmla="*/ f121 1 f56"/>
                <a:gd name="f177" fmla="*/ f122 1 f57"/>
                <a:gd name="f178" fmla="*/ f123 1 f56"/>
                <a:gd name="f179" fmla="*/ f124 1 f57"/>
                <a:gd name="f180" fmla="*/ f125 1 f56"/>
                <a:gd name="f181" fmla="*/ f126 1 f57"/>
                <a:gd name="f182" fmla="*/ f127 1 f56"/>
                <a:gd name="f183" fmla="*/ f128 1 f57"/>
                <a:gd name="f184" fmla="*/ f129 1 f56"/>
                <a:gd name="f185" fmla="*/ f130 1 f57"/>
                <a:gd name="f186" fmla="*/ f131 1 f56"/>
                <a:gd name="f187" fmla="*/ f132 1 f57"/>
                <a:gd name="f188" fmla="*/ f133 1 f56"/>
                <a:gd name="f189" fmla="*/ f134 1 f57"/>
                <a:gd name="f190" fmla="*/ f135 1 f56"/>
                <a:gd name="f191" fmla="*/ f136 1 f57"/>
                <a:gd name="f192" fmla="*/ f137 1 f56"/>
                <a:gd name="f193" fmla="*/ f138 1 f57"/>
                <a:gd name="f194" fmla="*/ f139 1 f56"/>
                <a:gd name="f195" fmla="*/ f140 1 f57"/>
                <a:gd name="f196" fmla="*/ f141 1 f56"/>
                <a:gd name="f197" fmla="*/ f142 1 f57"/>
                <a:gd name="f198" fmla="*/ f143 1 f57"/>
                <a:gd name="f199" fmla="*/ f144 1 f56"/>
                <a:gd name="f200" fmla="*/ f145 1 f57"/>
                <a:gd name="f201" fmla="*/ f146 1 f56"/>
                <a:gd name="f202" fmla="*/ f147 1 f57"/>
                <a:gd name="f203" fmla="*/ f148 1 f56"/>
                <a:gd name="f204" fmla="*/ f149 1 f57"/>
                <a:gd name="f205" fmla="*/ f150 1 f56"/>
                <a:gd name="f206" fmla="*/ f151 1 f57"/>
                <a:gd name="f207" fmla="*/ f152 1 f56"/>
                <a:gd name="f208" fmla="*/ f153 1 f57"/>
                <a:gd name="f209" fmla="*/ f154 1 f56"/>
                <a:gd name="f210" fmla="*/ f155 1 f57"/>
                <a:gd name="f211" fmla="*/ f156 1 f57"/>
                <a:gd name="f212" fmla="*/ f157 1 f57"/>
                <a:gd name="f213" fmla="*/ f158 1 f57"/>
                <a:gd name="f214" fmla="*/ f159 f51 1"/>
                <a:gd name="f215" fmla="*/ f160 f51 1"/>
                <a:gd name="f216" fmla="*/ f162 f52 1"/>
                <a:gd name="f217" fmla="*/ f161 f52 1"/>
                <a:gd name="f218" fmla="*/ f164 f51 1"/>
                <a:gd name="f219" fmla="*/ f165 f52 1"/>
                <a:gd name="f220" fmla="*/ f166 f51 1"/>
                <a:gd name="f221" fmla="*/ f167 f52 1"/>
                <a:gd name="f222" fmla="*/ f168 f51 1"/>
                <a:gd name="f223" fmla="*/ f169 f52 1"/>
                <a:gd name="f224" fmla="*/ f170 f51 1"/>
                <a:gd name="f225" fmla="*/ f171 f52 1"/>
                <a:gd name="f226" fmla="*/ f172 f51 1"/>
                <a:gd name="f227" fmla="*/ f173 f52 1"/>
                <a:gd name="f228" fmla="*/ f174 f51 1"/>
                <a:gd name="f229" fmla="*/ f175 f52 1"/>
                <a:gd name="f230" fmla="*/ f176 f51 1"/>
                <a:gd name="f231" fmla="*/ f177 f52 1"/>
                <a:gd name="f232" fmla="*/ f178 f51 1"/>
                <a:gd name="f233" fmla="*/ f179 f52 1"/>
                <a:gd name="f234" fmla="*/ f180 f51 1"/>
                <a:gd name="f235" fmla="*/ f181 f52 1"/>
                <a:gd name="f236" fmla="*/ f182 f51 1"/>
                <a:gd name="f237" fmla="*/ f183 f52 1"/>
                <a:gd name="f238" fmla="*/ f184 f51 1"/>
                <a:gd name="f239" fmla="*/ f185 f52 1"/>
                <a:gd name="f240" fmla="*/ f186 f51 1"/>
                <a:gd name="f241" fmla="*/ f187 f52 1"/>
                <a:gd name="f242" fmla="*/ f188 f51 1"/>
                <a:gd name="f243" fmla="*/ f189 f52 1"/>
                <a:gd name="f244" fmla="*/ f190 f51 1"/>
                <a:gd name="f245" fmla="*/ f191 f52 1"/>
                <a:gd name="f246" fmla="*/ f192 f51 1"/>
                <a:gd name="f247" fmla="*/ f193 f52 1"/>
                <a:gd name="f248" fmla="*/ f194 f51 1"/>
                <a:gd name="f249" fmla="*/ f195 f52 1"/>
                <a:gd name="f250" fmla="*/ f196 f51 1"/>
                <a:gd name="f251" fmla="*/ f197 f52 1"/>
                <a:gd name="f252" fmla="*/ f198 f52 1"/>
                <a:gd name="f253" fmla="*/ f199 f51 1"/>
                <a:gd name="f254" fmla="*/ f200 f52 1"/>
                <a:gd name="f255" fmla="*/ f201 f51 1"/>
                <a:gd name="f256" fmla="*/ f202 f52 1"/>
                <a:gd name="f257" fmla="*/ f203 f51 1"/>
                <a:gd name="f258" fmla="*/ f204 f52 1"/>
                <a:gd name="f259" fmla="*/ f205 f51 1"/>
                <a:gd name="f260" fmla="*/ f206 f52 1"/>
                <a:gd name="f261" fmla="*/ f207 f51 1"/>
                <a:gd name="f262" fmla="*/ f208 f52 1"/>
                <a:gd name="f263" fmla="*/ f209 f51 1"/>
                <a:gd name="f264" fmla="*/ f210 f52 1"/>
                <a:gd name="f265" fmla="*/ f211 f52 1"/>
                <a:gd name="f266" fmla="*/ f212 f52 1"/>
                <a:gd name="f267" fmla="*/ f213 f52 1"/>
              </a:gdLst>
              <a:ahLst/>
              <a:cxnLst>
                <a:cxn ang="3cd4">
                  <a:pos x="hc" y="t"/>
                </a:cxn>
                <a:cxn ang="0">
                  <a:pos x="r" y="vc"/>
                </a:cxn>
                <a:cxn ang="cd4">
                  <a:pos x="hc" y="b"/>
                </a:cxn>
                <a:cxn ang="cd2">
                  <a:pos x="l" y="vc"/>
                </a:cxn>
                <a:cxn ang="f163">
                  <a:pos x="f218" y="f219"/>
                </a:cxn>
                <a:cxn ang="f163">
                  <a:pos x="f220" y="f221"/>
                </a:cxn>
                <a:cxn ang="f163">
                  <a:pos x="f222" y="f223"/>
                </a:cxn>
                <a:cxn ang="f163">
                  <a:pos x="f224" y="f225"/>
                </a:cxn>
                <a:cxn ang="f163">
                  <a:pos x="f226" y="f227"/>
                </a:cxn>
                <a:cxn ang="f163">
                  <a:pos x="f228" y="f229"/>
                </a:cxn>
                <a:cxn ang="f163">
                  <a:pos x="f230" y="f231"/>
                </a:cxn>
                <a:cxn ang="f163">
                  <a:pos x="f232" y="f233"/>
                </a:cxn>
                <a:cxn ang="f163">
                  <a:pos x="f234" y="f235"/>
                </a:cxn>
                <a:cxn ang="f163">
                  <a:pos x="f236" y="f237"/>
                </a:cxn>
                <a:cxn ang="f163">
                  <a:pos x="f238" y="f239"/>
                </a:cxn>
                <a:cxn ang="f163">
                  <a:pos x="f240" y="f241"/>
                </a:cxn>
                <a:cxn ang="f163">
                  <a:pos x="f242" y="f243"/>
                </a:cxn>
                <a:cxn ang="f163">
                  <a:pos x="f244" y="f245"/>
                </a:cxn>
                <a:cxn ang="f163">
                  <a:pos x="f246" y="f247"/>
                </a:cxn>
                <a:cxn ang="f163">
                  <a:pos x="f248" y="f249"/>
                </a:cxn>
                <a:cxn ang="f163">
                  <a:pos x="f250" y="f251"/>
                </a:cxn>
                <a:cxn ang="f163">
                  <a:pos x="f220" y="f252"/>
                </a:cxn>
                <a:cxn ang="f163">
                  <a:pos x="f253" y="f254"/>
                </a:cxn>
                <a:cxn ang="f163">
                  <a:pos x="f255" y="f256"/>
                </a:cxn>
                <a:cxn ang="f163">
                  <a:pos x="f257" y="f258"/>
                </a:cxn>
                <a:cxn ang="f163">
                  <a:pos x="f259" y="f260"/>
                </a:cxn>
                <a:cxn ang="f163">
                  <a:pos x="f261" y="f262"/>
                </a:cxn>
                <a:cxn ang="f163">
                  <a:pos x="f263" y="f264"/>
                </a:cxn>
                <a:cxn ang="f163">
                  <a:pos x="f261" y="f265"/>
                </a:cxn>
                <a:cxn ang="f163">
                  <a:pos x="f259" y="f266"/>
                </a:cxn>
                <a:cxn ang="f163">
                  <a:pos x="f253" y="f267"/>
                </a:cxn>
                <a:cxn ang="f163">
                  <a:pos x="f218" y="f219"/>
                </a:cxn>
              </a:cxnLst>
              <a:rect l="f214" t="f217" r="f215" b="f216"/>
              <a:pathLst>
                <a:path w="84" h="237">
                  <a:moveTo>
                    <a:pt x="f8" y="f9"/>
                  </a:moveTo>
                  <a:lnTo>
                    <a:pt x="f10" y="f11"/>
                  </a:lnTo>
                  <a:lnTo>
                    <a:pt x="f9" y="f12"/>
                  </a:lnTo>
                  <a:lnTo>
                    <a:pt x="f13" y="f14"/>
                  </a:lnTo>
                  <a:lnTo>
                    <a:pt x="f15" y="f16"/>
                  </a:lnTo>
                  <a:lnTo>
                    <a:pt x="f17" y="f18"/>
                  </a:lnTo>
                  <a:lnTo>
                    <a:pt x="f19" y="f20"/>
                  </a:lnTo>
                  <a:lnTo>
                    <a:pt x="f21" y="f22"/>
                  </a:lnTo>
                  <a:lnTo>
                    <a:pt x="f23" y="f24"/>
                  </a:lnTo>
                  <a:lnTo>
                    <a:pt x="f25" y="f26"/>
                  </a:lnTo>
                  <a:lnTo>
                    <a:pt x="f6" y="f7"/>
                  </a:lnTo>
                  <a:lnTo>
                    <a:pt x="f14" y="f27"/>
                  </a:lnTo>
                  <a:lnTo>
                    <a:pt x="f28" y="f29"/>
                  </a:lnTo>
                  <a:lnTo>
                    <a:pt x="f30" y="f31"/>
                  </a:lnTo>
                  <a:lnTo>
                    <a:pt x="f32" y="f33"/>
                  </a:lnTo>
                  <a:lnTo>
                    <a:pt x="f34" y="f35"/>
                  </a:lnTo>
                  <a:lnTo>
                    <a:pt x="f36" y="f37"/>
                  </a:lnTo>
                  <a:lnTo>
                    <a:pt x="f10" y="f38"/>
                  </a:lnTo>
                  <a:lnTo>
                    <a:pt x="f39" y="f40"/>
                  </a:lnTo>
                  <a:lnTo>
                    <a:pt x="f41" y="f32"/>
                  </a:lnTo>
                  <a:lnTo>
                    <a:pt x="f42" y="f43"/>
                  </a:lnTo>
                  <a:lnTo>
                    <a:pt x="f44" y="f45"/>
                  </a:lnTo>
                  <a:lnTo>
                    <a:pt x="f46" y="f47"/>
                  </a:lnTo>
                  <a:lnTo>
                    <a:pt x="f5" y="f48"/>
                  </a:lnTo>
                  <a:lnTo>
                    <a:pt x="f46" y="f39"/>
                  </a:lnTo>
                  <a:lnTo>
                    <a:pt x="f44" y="f49"/>
                  </a:lnTo>
                  <a:lnTo>
                    <a:pt x="f39" y="f5"/>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5" name="Freeform 54">
              <a:extLst>
                <a:ext uri="{FF2B5EF4-FFF2-40B4-BE49-F238E27FC236}">
                  <a16:creationId xmlns:a16="http://schemas.microsoft.com/office/drawing/2014/main" id="{33E70D51-2461-4DB7-8AD9-603153BFC05A}"/>
                </a:ext>
              </a:extLst>
            </p:cNvPr>
            <p:cNvSpPr/>
            <p:nvPr/>
          </p:nvSpPr>
          <p:spPr>
            <a:xfrm>
              <a:off x="6711952" y="4102098"/>
              <a:ext cx="46040" cy="104771"/>
            </a:xfrm>
            <a:custGeom>
              <a:avLst/>
              <a:gdLst>
                <a:gd name="f0" fmla="val 10800000"/>
                <a:gd name="f1" fmla="val 5400000"/>
                <a:gd name="f2" fmla="val 180"/>
                <a:gd name="f3" fmla="val w"/>
                <a:gd name="f4" fmla="val h"/>
                <a:gd name="f5" fmla="val 0"/>
                <a:gd name="f6" fmla="val 86"/>
                <a:gd name="f7" fmla="val 198"/>
                <a:gd name="f8" fmla="val 74"/>
                <a:gd name="f9" fmla="val 195"/>
                <a:gd name="f10" fmla="val 66"/>
                <a:gd name="f11" fmla="val 185"/>
                <a:gd name="f12" fmla="val 61"/>
                <a:gd name="f13" fmla="val 172"/>
                <a:gd name="f14" fmla="val 55"/>
                <a:gd name="f15" fmla="val 160"/>
                <a:gd name="f16" fmla="val 44"/>
                <a:gd name="f17" fmla="val 139"/>
                <a:gd name="f18" fmla="val 36"/>
                <a:gd name="f19" fmla="val 119"/>
                <a:gd name="f20" fmla="val 27"/>
                <a:gd name="f21" fmla="val 98"/>
                <a:gd name="f22" fmla="val 18"/>
                <a:gd name="f23" fmla="val 79"/>
                <a:gd name="f24" fmla="val 9"/>
                <a:gd name="f25" fmla="val 57"/>
                <a:gd name="f26" fmla="val 5"/>
                <a:gd name="f27" fmla="val 38"/>
                <a:gd name="f28" fmla="val 2"/>
                <a:gd name="f29" fmla="val 23"/>
                <a:gd name="f30" fmla="val 17"/>
                <a:gd name="f31" fmla="val 50"/>
                <a:gd name="f32" fmla="val 25"/>
                <a:gd name="f33" fmla="val 75"/>
                <a:gd name="f34" fmla="val 34"/>
                <a:gd name="f35" fmla="val 101"/>
                <a:gd name="f36" fmla="val 43"/>
                <a:gd name="f37" fmla="val 126"/>
                <a:gd name="f38" fmla="val 56"/>
                <a:gd name="f39" fmla="val 151"/>
                <a:gd name="f40" fmla="val 69"/>
                <a:gd name="f41" fmla="val 175"/>
                <a:gd name="f42" fmla="+- 0 0 -90"/>
                <a:gd name="f43" fmla="*/ f3 1 86"/>
                <a:gd name="f44" fmla="*/ f4 1 198"/>
                <a:gd name="f45" fmla="+- f7 0 f5"/>
                <a:gd name="f46" fmla="+- f6 0 f5"/>
                <a:gd name="f47" fmla="*/ f42 f0 1"/>
                <a:gd name="f48" fmla="*/ f46 1 86"/>
                <a:gd name="f49" fmla="*/ f45 1 198"/>
                <a:gd name="f50" fmla="*/ 86 f46 1"/>
                <a:gd name="f51" fmla="*/ 198 f45 1"/>
                <a:gd name="f52" fmla="*/ 74 f46 1"/>
                <a:gd name="f53" fmla="*/ 195 f45 1"/>
                <a:gd name="f54" fmla="*/ 66 f46 1"/>
                <a:gd name="f55" fmla="*/ 185 f45 1"/>
                <a:gd name="f56" fmla="*/ 61 f46 1"/>
                <a:gd name="f57" fmla="*/ 172 f45 1"/>
                <a:gd name="f58" fmla="*/ 55 f46 1"/>
                <a:gd name="f59" fmla="*/ 160 f45 1"/>
                <a:gd name="f60" fmla="*/ 44 f46 1"/>
                <a:gd name="f61" fmla="*/ 139 f45 1"/>
                <a:gd name="f62" fmla="*/ 36 f46 1"/>
                <a:gd name="f63" fmla="*/ 119 f45 1"/>
                <a:gd name="f64" fmla="*/ 27 f46 1"/>
                <a:gd name="f65" fmla="*/ 98 f45 1"/>
                <a:gd name="f66" fmla="*/ 18 f46 1"/>
                <a:gd name="f67" fmla="*/ 79 f45 1"/>
                <a:gd name="f68" fmla="*/ 9 f46 1"/>
                <a:gd name="f69" fmla="*/ 57 f45 1"/>
                <a:gd name="f70" fmla="*/ 5 f46 1"/>
                <a:gd name="f71" fmla="*/ 38 f45 1"/>
                <a:gd name="f72" fmla="*/ 0 f46 1"/>
                <a:gd name="f73" fmla="*/ 18 f45 1"/>
                <a:gd name="f74" fmla="*/ 2 f46 1"/>
                <a:gd name="f75" fmla="*/ 0 f45 1"/>
                <a:gd name="f76" fmla="*/ 23 f45 1"/>
                <a:gd name="f77" fmla="*/ 17 f46 1"/>
                <a:gd name="f78" fmla="*/ 50 f45 1"/>
                <a:gd name="f79" fmla="*/ 25 f46 1"/>
                <a:gd name="f80" fmla="*/ 75 f45 1"/>
                <a:gd name="f81" fmla="*/ 34 f46 1"/>
                <a:gd name="f82" fmla="*/ 101 f45 1"/>
                <a:gd name="f83" fmla="*/ 43 f46 1"/>
                <a:gd name="f84" fmla="*/ 126 f45 1"/>
                <a:gd name="f85" fmla="*/ 56 f46 1"/>
                <a:gd name="f86" fmla="*/ 151 f45 1"/>
                <a:gd name="f87" fmla="*/ 69 f46 1"/>
                <a:gd name="f88" fmla="*/ 175 f45 1"/>
                <a:gd name="f89" fmla="*/ f47 1 f2"/>
                <a:gd name="f90" fmla="*/ f50 1 86"/>
                <a:gd name="f91" fmla="*/ f51 1 198"/>
                <a:gd name="f92" fmla="*/ f52 1 86"/>
                <a:gd name="f93" fmla="*/ f53 1 198"/>
                <a:gd name="f94" fmla="*/ f54 1 86"/>
                <a:gd name="f95" fmla="*/ f55 1 198"/>
                <a:gd name="f96" fmla="*/ f56 1 86"/>
                <a:gd name="f97" fmla="*/ f57 1 198"/>
                <a:gd name="f98" fmla="*/ f58 1 86"/>
                <a:gd name="f99" fmla="*/ f59 1 198"/>
                <a:gd name="f100" fmla="*/ f60 1 86"/>
                <a:gd name="f101" fmla="*/ f61 1 198"/>
                <a:gd name="f102" fmla="*/ f62 1 86"/>
                <a:gd name="f103" fmla="*/ f63 1 198"/>
                <a:gd name="f104" fmla="*/ f64 1 86"/>
                <a:gd name="f105" fmla="*/ f65 1 198"/>
                <a:gd name="f106" fmla="*/ f66 1 86"/>
                <a:gd name="f107" fmla="*/ f67 1 198"/>
                <a:gd name="f108" fmla="*/ f68 1 86"/>
                <a:gd name="f109" fmla="*/ f69 1 198"/>
                <a:gd name="f110" fmla="*/ f70 1 86"/>
                <a:gd name="f111" fmla="*/ f71 1 198"/>
                <a:gd name="f112" fmla="*/ f72 1 86"/>
                <a:gd name="f113" fmla="*/ f73 1 198"/>
                <a:gd name="f114" fmla="*/ f74 1 86"/>
                <a:gd name="f115" fmla="*/ f75 1 198"/>
                <a:gd name="f116" fmla="*/ f76 1 198"/>
                <a:gd name="f117" fmla="*/ f77 1 86"/>
                <a:gd name="f118" fmla="*/ f78 1 198"/>
                <a:gd name="f119" fmla="*/ f79 1 86"/>
                <a:gd name="f120" fmla="*/ f80 1 198"/>
                <a:gd name="f121" fmla="*/ f81 1 86"/>
                <a:gd name="f122" fmla="*/ f82 1 198"/>
                <a:gd name="f123" fmla="*/ f83 1 86"/>
                <a:gd name="f124" fmla="*/ f84 1 198"/>
                <a:gd name="f125" fmla="*/ f85 1 86"/>
                <a:gd name="f126" fmla="*/ f86 1 198"/>
                <a:gd name="f127" fmla="*/ f87 1 86"/>
                <a:gd name="f128" fmla="*/ f88 1 198"/>
                <a:gd name="f129" fmla="*/ 0 1 f48"/>
                <a:gd name="f130" fmla="*/ f6 1 f48"/>
                <a:gd name="f131" fmla="*/ 0 1 f49"/>
                <a:gd name="f132" fmla="*/ f7 1 f49"/>
                <a:gd name="f133" fmla="+- f89 0 f1"/>
                <a:gd name="f134" fmla="*/ f90 1 f48"/>
                <a:gd name="f135" fmla="*/ f91 1 f49"/>
                <a:gd name="f136" fmla="*/ f92 1 f48"/>
                <a:gd name="f137" fmla="*/ f93 1 f49"/>
                <a:gd name="f138" fmla="*/ f94 1 f48"/>
                <a:gd name="f139" fmla="*/ f95 1 f49"/>
                <a:gd name="f140" fmla="*/ f96 1 f48"/>
                <a:gd name="f141" fmla="*/ f97 1 f49"/>
                <a:gd name="f142" fmla="*/ f98 1 f48"/>
                <a:gd name="f143" fmla="*/ f99 1 f49"/>
                <a:gd name="f144" fmla="*/ f100 1 f48"/>
                <a:gd name="f145" fmla="*/ f101 1 f49"/>
                <a:gd name="f146" fmla="*/ f102 1 f48"/>
                <a:gd name="f147" fmla="*/ f103 1 f49"/>
                <a:gd name="f148" fmla="*/ f104 1 f48"/>
                <a:gd name="f149" fmla="*/ f105 1 f49"/>
                <a:gd name="f150" fmla="*/ f106 1 f48"/>
                <a:gd name="f151" fmla="*/ f107 1 f49"/>
                <a:gd name="f152" fmla="*/ f108 1 f48"/>
                <a:gd name="f153" fmla="*/ f109 1 f49"/>
                <a:gd name="f154" fmla="*/ f110 1 f48"/>
                <a:gd name="f155" fmla="*/ f111 1 f49"/>
                <a:gd name="f156" fmla="*/ f112 1 f48"/>
                <a:gd name="f157" fmla="*/ f113 1 f49"/>
                <a:gd name="f158" fmla="*/ f114 1 f48"/>
                <a:gd name="f159" fmla="*/ f115 1 f49"/>
                <a:gd name="f160" fmla="*/ f116 1 f49"/>
                <a:gd name="f161" fmla="*/ f117 1 f48"/>
                <a:gd name="f162" fmla="*/ f118 1 f49"/>
                <a:gd name="f163" fmla="*/ f119 1 f48"/>
                <a:gd name="f164" fmla="*/ f120 1 f49"/>
                <a:gd name="f165" fmla="*/ f121 1 f48"/>
                <a:gd name="f166" fmla="*/ f122 1 f49"/>
                <a:gd name="f167" fmla="*/ f123 1 f48"/>
                <a:gd name="f168" fmla="*/ f124 1 f49"/>
                <a:gd name="f169" fmla="*/ f125 1 f48"/>
                <a:gd name="f170" fmla="*/ f126 1 f49"/>
                <a:gd name="f171" fmla="*/ f127 1 f48"/>
                <a:gd name="f172" fmla="*/ f128 1 f49"/>
                <a:gd name="f173" fmla="*/ f129 f43 1"/>
                <a:gd name="f174" fmla="*/ f130 f43 1"/>
                <a:gd name="f175" fmla="*/ f132 f44 1"/>
                <a:gd name="f176" fmla="*/ f131 f44 1"/>
                <a:gd name="f177" fmla="*/ f134 f43 1"/>
                <a:gd name="f178" fmla="*/ f135 f44 1"/>
                <a:gd name="f179" fmla="*/ f136 f43 1"/>
                <a:gd name="f180" fmla="*/ f137 f44 1"/>
                <a:gd name="f181" fmla="*/ f138 f43 1"/>
                <a:gd name="f182" fmla="*/ f139 f44 1"/>
                <a:gd name="f183" fmla="*/ f140 f43 1"/>
                <a:gd name="f184" fmla="*/ f141 f44 1"/>
                <a:gd name="f185" fmla="*/ f142 f43 1"/>
                <a:gd name="f186" fmla="*/ f143 f44 1"/>
                <a:gd name="f187" fmla="*/ f144 f43 1"/>
                <a:gd name="f188" fmla="*/ f145 f44 1"/>
                <a:gd name="f189" fmla="*/ f146 f43 1"/>
                <a:gd name="f190" fmla="*/ f147 f44 1"/>
                <a:gd name="f191" fmla="*/ f148 f43 1"/>
                <a:gd name="f192" fmla="*/ f149 f44 1"/>
                <a:gd name="f193" fmla="*/ f150 f43 1"/>
                <a:gd name="f194" fmla="*/ f151 f44 1"/>
                <a:gd name="f195" fmla="*/ f152 f43 1"/>
                <a:gd name="f196" fmla="*/ f153 f44 1"/>
                <a:gd name="f197" fmla="*/ f154 f43 1"/>
                <a:gd name="f198" fmla="*/ f155 f44 1"/>
                <a:gd name="f199" fmla="*/ f156 f43 1"/>
                <a:gd name="f200" fmla="*/ f157 f44 1"/>
                <a:gd name="f201" fmla="*/ f158 f43 1"/>
                <a:gd name="f202" fmla="*/ f159 f44 1"/>
                <a:gd name="f203" fmla="*/ f160 f44 1"/>
                <a:gd name="f204" fmla="*/ f161 f43 1"/>
                <a:gd name="f205" fmla="*/ f162 f44 1"/>
                <a:gd name="f206" fmla="*/ f163 f43 1"/>
                <a:gd name="f207" fmla="*/ f164 f44 1"/>
                <a:gd name="f208" fmla="*/ f165 f43 1"/>
                <a:gd name="f209" fmla="*/ f166 f44 1"/>
                <a:gd name="f210" fmla="*/ f167 f43 1"/>
                <a:gd name="f211" fmla="*/ f168 f44 1"/>
                <a:gd name="f212" fmla="*/ f169 f43 1"/>
                <a:gd name="f213" fmla="*/ f170 f44 1"/>
                <a:gd name="f214" fmla="*/ f171 f43 1"/>
                <a:gd name="f215" fmla="*/ f172 f44 1"/>
              </a:gdLst>
              <a:ahLst/>
              <a:cxnLst>
                <a:cxn ang="3cd4">
                  <a:pos x="hc" y="t"/>
                </a:cxn>
                <a:cxn ang="0">
                  <a:pos x="r" y="vc"/>
                </a:cxn>
                <a:cxn ang="cd4">
                  <a:pos x="hc" y="b"/>
                </a:cxn>
                <a:cxn ang="cd2">
                  <a:pos x="l" y="vc"/>
                </a:cxn>
                <a:cxn ang="f133">
                  <a:pos x="f177" y="f178"/>
                </a:cxn>
                <a:cxn ang="f133">
                  <a:pos x="f179" y="f180"/>
                </a:cxn>
                <a:cxn ang="f133">
                  <a:pos x="f181" y="f182"/>
                </a:cxn>
                <a:cxn ang="f133">
                  <a:pos x="f183" y="f184"/>
                </a:cxn>
                <a:cxn ang="f133">
                  <a:pos x="f185" y="f186"/>
                </a:cxn>
                <a:cxn ang="f133">
                  <a:pos x="f187" y="f188"/>
                </a:cxn>
                <a:cxn ang="f133">
                  <a:pos x="f189" y="f190"/>
                </a:cxn>
                <a:cxn ang="f133">
                  <a:pos x="f191" y="f192"/>
                </a:cxn>
                <a:cxn ang="f133">
                  <a:pos x="f193" y="f194"/>
                </a:cxn>
                <a:cxn ang="f133">
                  <a:pos x="f195" y="f196"/>
                </a:cxn>
                <a:cxn ang="f133">
                  <a:pos x="f197" y="f198"/>
                </a:cxn>
                <a:cxn ang="f133">
                  <a:pos x="f199" y="f200"/>
                </a:cxn>
                <a:cxn ang="f133">
                  <a:pos x="f201" y="f202"/>
                </a:cxn>
                <a:cxn ang="f133">
                  <a:pos x="f195" y="f203"/>
                </a:cxn>
                <a:cxn ang="f133">
                  <a:pos x="f204" y="f205"/>
                </a:cxn>
                <a:cxn ang="f133">
                  <a:pos x="f206" y="f207"/>
                </a:cxn>
                <a:cxn ang="f133">
                  <a:pos x="f208" y="f209"/>
                </a:cxn>
                <a:cxn ang="f133">
                  <a:pos x="f210" y="f211"/>
                </a:cxn>
                <a:cxn ang="f133">
                  <a:pos x="f212" y="f213"/>
                </a:cxn>
                <a:cxn ang="f133">
                  <a:pos x="f214" y="f215"/>
                </a:cxn>
                <a:cxn ang="f133">
                  <a:pos x="f177" y="f178"/>
                </a:cxn>
              </a:cxnLst>
              <a:rect l="f173" t="f176" r="f174" b="f175"/>
              <a:pathLst>
                <a:path w="86" h="198">
                  <a:moveTo>
                    <a:pt x="f6" y="f7"/>
                  </a:moveTo>
                  <a:lnTo>
                    <a:pt x="f8" y="f9"/>
                  </a:lnTo>
                  <a:lnTo>
                    <a:pt x="f10" y="f11"/>
                  </a:lnTo>
                  <a:lnTo>
                    <a:pt x="f12" y="f13"/>
                  </a:lnTo>
                  <a:lnTo>
                    <a:pt x="f14" y="f15"/>
                  </a:lnTo>
                  <a:lnTo>
                    <a:pt x="f16" y="f17"/>
                  </a:lnTo>
                  <a:lnTo>
                    <a:pt x="f18" y="f19"/>
                  </a:lnTo>
                  <a:lnTo>
                    <a:pt x="f20" y="f21"/>
                  </a:lnTo>
                  <a:lnTo>
                    <a:pt x="f22" y="f23"/>
                  </a:lnTo>
                  <a:lnTo>
                    <a:pt x="f24" y="f25"/>
                  </a:lnTo>
                  <a:lnTo>
                    <a:pt x="f26" y="f27"/>
                  </a:lnTo>
                  <a:lnTo>
                    <a:pt x="f5" y="f22"/>
                  </a:lnTo>
                  <a:lnTo>
                    <a:pt x="f28" y="f5"/>
                  </a:lnTo>
                  <a:lnTo>
                    <a:pt x="f24" y="f29"/>
                  </a:lnTo>
                  <a:lnTo>
                    <a:pt x="f30" y="f31"/>
                  </a:lnTo>
                  <a:lnTo>
                    <a:pt x="f32" y="f33"/>
                  </a:lnTo>
                  <a:lnTo>
                    <a:pt x="f34" y="f35"/>
                  </a:lnTo>
                  <a:lnTo>
                    <a:pt x="f36" y="f37"/>
                  </a:lnTo>
                  <a:lnTo>
                    <a:pt x="f38" y="f39"/>
                  </a:lnTo>
                  <a:lnTo>
                    <a:pt x="f40" y="f41"/>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6" name="Freeform 55">
              <a:extLst>
                <a:ext uri="{FF2B5EF4-FFF2-40B4-BE49-F238E27FC236}">
                  <a16:creationId xmlns:a16="http://schemas.microsoft.com/office/drawing/2014/main" id="{64E70370-D4A7-4027-8914-FF9A4AFC9820}"/>
                </a:ext>
              </a:extLst>
            </p:cNvPr>
            <p:cNvSpPr/>
            <p:nvPr/>
          </p:nvSpPr>
          <p:spPr>
            <a:xfrm>
              <a:off x="6677021" y="4103690"/>
              <a:ext cx="31747" cy="111127"/>
            </a:xfrm>
            <a:custGeom>
              <a:avLst/>
              <a:gdLst>
                <a:gd name="f0" fmla="val 10800000"/>
                <a:gd name="f1" fmla="val 5400000"/>
                <a:gd name="f2" fmla="val 180"/>
                <a:gd name="f3" fmla="val w"/>
                <a:gd name="f4" fmla="val h"/>
                <a:gd name="f5" fmla="val 0"/>
                <a:gd name="f6" fmla="val 62"/>
                <a:gd name="f7" fmla="val 210"/>
                <a:gd name="f8" fmla="val 16"/>
                <a:gd name="f9" fmla="val 17"/>
                <a:gd name="f10" fmla="val 19"/>
                <a:gd name="f11" fmla="val 31"/>
                <a:gd name="f12" fmla="val 23"/>
                <a:gd name="f13" fmla="val 45"/>
                <a:gd name="f14" fmla="val 28"/>
                <a:gd name="f15" fmla="val 60"/>
                <a:gd name="f16" fmla="val 35"/>
                <a:gd name="f17" fmla="val 75"/>
                <a:gd name="f18" fmla="val 40"/>
                <a:gd name="f19" fmla="val 88"/>
                <a:gd name="f20" fmla="val 104"/>
                <a:gd name="f21" fmla="val 50"/>
                <a:gd name="f22" fmla="val 119"/>
                <a:gd name="f23" fmla="val 54"/>
                <a:gd name="f24" fmla="val 136"/>
                <a:gd name="f25" fmla="val 51"/>
                <a:gd name="f26" fmla="val 144"/>
                <a:gd name="f27" fmla="val 53"/>
                <a:gd name="f28" fmla="val 153"/>
                <a:gd name="f29" fmla="val 161"/>
                <a:gd name="f30" fmla="val 56"/>
                <a:gd name="f31" fmla="val 170"/>
                <a:gd name="f32" fmla="val 179"/>
                <a:gd name="f33" fmla="val 59"/>
                <a:gd name="f34" fmla="val 189"/>
                <a:gd name="f35" fmla="val 199"/>
                <a:gd name="f36" fmla="val 192"/>
                <a:gd name="f37" fmla="val 175"/>
                <a:gd name="f38" fmla="val 41"/>
                <a:gd name="f39" fmla="val 155"/>
                <a:gd name="f40" fmla="val 38"/>
                <a:gd name="f41" fmla="val 138"/>
                <a:gd name="f42" fmla="val 34"/>
                <a:gd name="f43" fmla="val 117"/>
                <a:gd name="f44" fmla="val 29"/>
                <a:gd name="f45" fmla="val 100"/>
                <a:gd name="f46" fmla="val 81"/>
                <a:gd name="f47" fmla="val 66"/>
                <a:gd name="f48" fmla="val 13"/>
                <a:gd name="f49" fmla="val 57"/>
                <a:gd name="f50" fmla="val 10"/>
                <a:gd name="f51" fmla="val 7"/>
                <a:gd name="f52" fmla="val 4"/>
                <a:gd name="f53" fmla="val 1"/>
                <a:gd name="f54" fmla="val 25"/>
                <a:gd name="f55" fmla="val 3"/>
                <a:gd name="f56" fmla="val 9"/>
                <a:gd name="f57" fmla="val 12"/>
                <a:gd name="f58" fmla="val 6"/>
                <a:gd name="f59" fmla="+- 0 0 -90"/>
                <a:gd name="f60" fmla="*/ f3 1 62"/>
                <a:gd name="f61" fmla="*/ f4 1 210"/>
                <a:gd name="f62" fmla="+- f7 0 f5"/>
                <a:gd name="f63" fmla="+- f6 0 f5"/>
                <a:gd name="f64" fmla="*/ f59 f0 1"/>
                <a:gd name="f65" fmla="*/ f63 1 62"/>
                <a:gd name="f66" fmla="*/ f62 1 210"/>
                <a:gd name="f67" fmla="*/ 16 f63 1"/>
                <a:gd name="f68" fmla="*/ 17 f62 1"/>
                <a:gd name="f69" fmla="*/ 19 f63 1"/>
                <a:gd name="f70" fmla="*/ 31 f62 1"/>
                <a:gd name="f71" fmla="*/ 23 f63 1"/>
                <a:gd name="f72" fmla="*/ 45 f62 1"/>
                <a:gd name="f73" fmla="*/ 28 f63 1"/>
                <a:gd name="f74" fmla="*/ 60 f62 1"/>
                <a:gd name="f75" fmla="*/ 35 f63 1"/>
                <a:gd name="f76" fmla="*/ 75 f62 1"/>
                <a:gd name="f77" fmla="*/ 40 f63 1"/>
                <a:gd name="f78" fmla="*/ 88 f62 1"/>
                <a:gd name="f79" fmla="*/ 45 f63 1"/>
                <a:gd name="f80" fmla="*/ 104 f62 1"/>
                <a:gd name="f81" fmla="*/ 50 f63 1"/>
                <a:gd name="f82" fmla="*/ 119 f62 1"/>
                <a:gd name="f83" fmla="*/ 54 f63 1"/>
                <a:gd name="f84" fmla="*/ 136 f62 1"/>
                <a:gd name="f85" fmla="*/ 51 f63 1"/>
                <a:gd name="f86" fmla="*/ 144 f62 1"/>
                <a:gd name="f87" fmla="*/ 53 f63 1"/>
                <a:gd name="f88" fmla="*/ 153 f62 1"/>
                <a:gd name="f89" fmla="*/ 161 f62 1"/>
                <a:gd name="f90" fmla="*/ 56 f63 1"/>
                <a:gd name="f91" fmla="*/ 170 f62 1"/>
                <a:gd name="f92" fmla="*/ 179 f62 1"/>
                <a:gd name="f93" fmla="*/ 59 f63 1"/>
                <a:gd name="f94" fmla="*/ 189 f62 1"/>
                <a:gd name="f95" fmla="*/ 60 f63 1"/>
                <a:gd name="f96" fmla="*/ 199 f62 1"/>
                <a:gd name="f97" fmla="*/ 62 f63 1"/>
                <a:gd name="f98" fmla="*/ 210 f62 1"/>
                <a:gd name="f99" fmla="*/ 192 f62 1"/>
                <a:gd name="f100" fmla="*/ 175 f62 1"/>
                <a:gd name="f101" fmla="*/ 41 f63 1"/>
                <a:gd name="f102" fmla="*/ 155 f62 1"/>
                <a:gd name="f103" fmla="*/ 38 f63 1"/>
                <a:gd name="f104" fmla="*/ 138 f62 1"/>
                <a:gd name="f105" fmla="*/ 34 f63 1"/>
                <a:gd name="f106" fmla="*/ 117 f62 1"/>
                <a:gd name="f107" fmla="*/ 29 f63 1"/>
                <a:gd name="f108" fmla="*/ 100 f62 1"/>
                <a:gd name="f109" fmla="*/ 81 f62 1"/>
                <a:gd name="f110" fmla="*/ 66 f62 1"/>
                <a:gd name="f111" fmla="*/ 13 f63 1"/>
                <a:gd name="f112" fmla="*/ 57 f62 1"/>
                <a:gd name="f113" fmla="*/ 10 f63 1"/>
                <a:gd name="f114" fmla="*/ 50 f62 1"/>
                <a:gd name="f115" fmla="*/ 7 f63 1"/>
                <a:gd name="f116" fmla="*/ 41 f62 1"/>
                <a:gd name="f117" fmla="*/ 4 f63 1"/>
                <a:gd name="f118" fmla="*/ 34 f62 1"/>
                <a:gd name="f119" fmla="*/ 1 f63 1"/>
                <a:gd name="f120" fmla="*/ 25 f62 1"/>
                <a:gd name="f121" fmla="*/ 0 f63 1"/>
                <a:gd name="f122" fmla="*/ 16 f62 1"/>
                <a:gd name="f123" fmla="*/ 7 f62 1"/>
                <a:gd name="f124" fmla="*/ 3 f63 1"/>
                <a:gd name="f125" fmla="*/ 0 f62 1"/>
                <a:gd name="f126" fmla="*/ 9 f63 1"/>
                <a:gd name="f127" fmla="*/ 12 f63 1"/>
                <a:gd name="f128" fmla="*/ 6 f62 1"/>
                <a:gd name="f129" fmla="*/ 12 f62 1"/>
                <a:gd name="f130" fmla="*/ f64 1 f2"/>
                <a:gd name="f131" fmla="*/ f67 1 62"/>
                <a:gd name="f132" fmla="*/ f68 1 210"/>
                <a:gd name="f133" fmla="*/ f69 1 62"/>
                <a:gd name="f134" fmla="*/ f70 1 210"/>
                <a:gd name="f135" fmla="*/ f71 1 62"/>
                <a:gd name="f136" fmla="*/ f72 1 210"/>
                <a:gd name="f137" fmla="*/ f73 1 62"/>
                <a:gd name="f138" fmla="*/ f74 1 210"/>
                <a:gd name="f139" fmla="*/ f75 1 62"/>
                <a:gd name="f140" fmla="*/ f76 1 210"/>
                <a:gd name="f141" fmla="*/ f77 1 62"/>
                <a:gd name="f142" fmla="*/ f78 1 210"/>
                <a:gd name="f143" fmla="*/ f79 1 62"/>
                <a:gd name="f144" fmla="*/ f80 1 210"/>
                <a:gd name="f145" fmla="*/ f81 1 62"/>
                <a:gd name="f146" fmla="*/ f82 1 210"/>
                <a:gd name="f147" fmla="*/ f83 1 62"/>
                <a:gd name="f148" fmla="*/ f84 1 210"/>
                <a:gd name="f149" fmla="*/ f85 1 62"/>
                <a:gd name="f150" fmla="*/ f86 1 210"/>
                <a:gd name="f151" fmla="*/ f87 1 62"/>
                <a:gd name="f152" fmla="*/ f88 1 210"/>
                <a:gd name="f153" fmla="*/ f89 1 210"/>
                <a:gd name="f154" fmla="*/ f90 1 62"/>
                <a:gd name="f155" fmla="*/ f91 1 210"/>
                <a:gd name="f156" fmla="*/ f92 1 210"/>
                <a:gd name="f157" fmla="*/ f93 1 62"/>
                <a:gd name="f158" fmla="*/ f94 1 210"/>
                <a:gd name="f159" fmla="*/ f95 1 62"/>
                <a:gd name="f160" fmla="*/ f96 1 210"/>
                <a:gd name="f161" fmla="*/ f97 1 62"/>
                <a:gd name="f162" fmla="*/ f98 1 210"/>
                <a:gd name="f163" fmla="*/ f99 1 210"/>
                <a:gd name="f164" fmla="*/ f100 1 210"/>
                <a:gd name="f165" fmla="*/ f101 1 62"/>
                <a:gd name="f166" fmla="*/ f102 1 210"/>
                <a:gd name="f167" fmla="*/ f103 1 62"/>
                <a:gd name="f168" fmla="*/ f104 1 210"/>
                <a:gd name="f169" fmla="*/ f105 1 62"/>
                <a:gd name="f170" fmla="*/ f106 1 210"/>
                <a:gd name="f171" fmla="*/ f107 1 62"/>
                <a:gd name="f172" fmla="*/ f108 1 210"/>
                <a:gd name="f173" fmla="*/ f109 1 210"/>
                <a:gd name="f174" fmla="*/ f110 1 210"/>
                <a:gd name="f175" fmla="*/ f111 1 62"/>
                <a:gd name="f176" fmla="*/ f112 1 210"/>
                <a:gd name="f177" fmla="*/ f113 1 62"/>
                <a:gd name="f178" fmla="*/ f114 1 210"/>
                <a:gd name="f179" fmla="*/ f115 1 62"/>
                <a:gd name="f180" fmla="*/ f116 1 210"/>
                <a:gd name="f181" fmla="*/ f117 1 62"/>
                <a:gd name="f182" fmla="*/ f118 1 210"/>
                <a:gd name="f183" fmla="*/ f119 1 62"/>
                <a:gd name="f184" fmla="*/ f120 1 210"/>
                <a:gd name="f185" fmla="*/ f121 1 62"/>
                <a:gd name="f186" fmla="*/ f122 1 210"/>
                <a:gd name="f187" fmla="*/ f123 1 210"/>
                <a:gd name="f188" fmla="*/ f124 1 62"/>
                <a:gd name="f189" fmla="*/ f125 1 210"/>
                <a:gd name="f190" fmla="*/ f126 1 62"/>
                <a:gd name="f191" fmla="*/ f127 1 62"/>
                <a:gd name="f192" fmla="*/ f128 1 210"/>
                <a:gd name="f193" fmla="*/ f129 1 210"/>
                <a:gd name="f194" fmla="*/ 0 1 f65"/>
                <a:gd name="f195" fmla="*/ f6 1 f65"/>
                <a:gd name="f196" fmla="*/ 0 1 f66"/>
                <a:gd name="f197" fmla="*/ f7 1 f66"/>
                <a:gd name="f198" fmla="+- f130 0 f1"/>
                <a:gd name="f199" fmla="*/ f131 1 f65"/>
                <a:gd name="f200" fmla="*/ f132 1 f66"/>
                <a:gd name="f201" fmla="*/ f133 1 f65"/>
                <a:gd name="f202" fmla="*/ f134 1 f66"/>
                <a:gd name="f203" fmla="*/ f135 1 f65"/>
                <a:gd name="f204" fmla="*/ f136 1 f66"/>
                <a:gd name="f205" fmla="*/ f137 1 f65"/>
                <a:gd name="f206" fmla="*/ f138 1 f66"/>
                <a:gd name="f207" fmla="*/ f139 1 f65"/>
                <a:gd name="f208" fmla="*/ f140 1 f66"/>
                <a:gd name="f209" fmla="*/ f141 1 f65"/>
                <a:gd name="f210" fmla="*/ f142 1 f66"/>
                <a:gd name="f211" fmla="*/ f143 1 f65"/>
                <a:gd name="f212" fmla="*/ f144 1 f66"/>
                <a:gd name="f213" fmla="*/ f145 1 f65"/>
                <a:gd name="f214" fmla="*/ f146 1 f66"/>
                <a:gd name="f215" fmla="*/ f147 1 f65"/>
                <a:gd name="f216" fmla="*/ f148 1 f66"/>
                <a:gd name="f217" fmla="*/ f149 1 f65"/>
                <a:gd name="f218" fmla="*/ f150 1 f66"/>
                <a:gd name="f219" fmla="*/ f151 1 f65"/>
                <a:gd name="f220" fmla="*/ f152 1 f66"/>
                <a:gd name="f221" fmla="*/ f153 1 f66"/>
                <a:gd name="f222" fmla="*/ f154 1 f65"/>
                <a:gd name="f223" fmla="*/ f155 1 f66"/>
                <a:gd name="f224" fmla="*/ f156 1 f66"/>
                <a:gd name="f225" fmla="*/ f157 1 f65"/>
                <a:gd name="f226" fmla="*/ f158 1 f66"/>
                <a:gd name="f227" fmla="*/ f159 1 f65"/>
                <a:gd name="f228" fmla="*/ f160 1 f66"/>
                <a:gd name="f229" fmla="*/ f161 1 f65"/>
                <a:gd name="f230" fmla="*/ f162 1 f66"/>
                <a:gd name="f231" fmla="*/ f163 1 f66"/>
                <a:gd name="f232" fmla="*/ f164 1 f66"/>
                <a:gd name="f233" fmla="*/ f165 1 f65"/>
                <a:gd name="f234" fmla="*/ f166 1 f66"/>
                <a:gd name="f235" fmla="*/ f167 1 f65"/>
                <a:gd name="f236" fmla="*/ f168 1 f66"/>
                <a:gd name="f237" fmla="*/ f169 1 f65"/>
                <a:gd name="f238" fmla="*/ f170 1 f66"/>
                <a:gd name="f239" fmla="*/ f171 1 f65"/>
                <a:gd name="f240" fmla="*/ f172 1 f66"/>
                <a:gd name="f241" fmla="*/ f173 1 f66"/>
                <a:gd name="f242" fmla="*/ f174 1 f66"/>
                <a:gd name="f243" fmla="*/ f175 1 f65"/>
                <a:gd name="f244" fmla="*/ f176 1 f66"/>
                <a:gd name="f245" fmla="*/ f177 1 f65"/>
                <a:gd name="f246" fmla="*/ f178 1 f66"/>
                <a:gd name="f247" fmla="*/ f179 1 f65"/>
                <a:gd name="f248" fmla="*/ f180 1 f66"/>
                <a:gd name="f249" fmla="*/ f181 1 f65"/>
                <a:gd name="f250" fmla="*/ f182 1 f66"/>
                <a:gd name="f251" fmla="*/ f183 1 f65"/>
                <a:gd name="f252" fmla="*/ f184 1 f66"/>
                <a:gd name="f253" fmla="*/ f185 1 f65"/>
                <a:gd name="f254" fmla="*/ f186 1 f66"/>
                <a:gd name="f255" fmla="*/ f187 1 f66"/>
                <a:gd name="f256" fmla="*/ f188 1 f65"/>
                <a:gd name="f257" fmla="*/ f189 1 f66"/>
                <a:gd name="f258" fmla="*/ f190 1 f65"/>
                <a:gd name="f259" fmla="*/ f191 1 f65"/>
                <a:gd name="f260" fmla="*/ f192 1 f66"/>
                <a:gd name="f261" fmla="*/ f193 1 f66"/>
                <a:gd name="f262" fmla="*/ f194 f60 1"/>
                <a:gd name="f263" fmla="*/ f195 f60 1"/>
                <a:gd name="f264" fmla="*/ f197 f61 1"/>
                <a:gd name="f265" fmla="*/ f196 f61 1"/>
                <a:gd name="f266" fmla="*/ f199 f60 1"/>
                <a:gd name="f267" fmla="*/ f200 f61 1"/>
                <a:gd name="f268" fmla="*/ f201 f60 1"/>
                <a:gd name="f269" fmla="*/ f202 f61 1"/>
                <a:gd name="f270" fmla="*/ f203 f60 1"/>
                <a:gd name="f271" fmla="*/ f204 f61 1"/>
                <a:gd name="f272" fmla="*/ f205 f60 1"/>
                <a:gd name="f273" fmla="*/ f206 f61 1"/>
                <a:gd name="f274" fmla="*/ f207 f60 1"/>
                <a:gd name="f275" fmla="*/ f208 f61 1"/>
                <a:gd name="f276" fmla="*/ f209 f60 1"/>
                <a:gd name="f277" fmla="*/ f210 f61 1"/>
                <a:gd name="f278" fmla="*/ f211 f60 1"/>
                <a:gd name="f279" fmla="*/ f212 f61 1"/>
                <a:gd name="f280" fmla="*/ f213 f60 1"/>
                <a:gd name="f281" fmla="*/ f214 f61 1"/>
                <a:gd name="f282" fmla="*/ f215 f60 1"/>
                <a:gd name="f283" fmla="*/ f216 f61 1"/>
                <a:gd name="f284" fmla="*/ f217 f60 1"/>
                <a:gd name="f285" fmla="*/ f218 f61 1"/>
                <a:gd name="f286" fmla="*/ f219 f60 1"/>
                <a:gd name="f287" fmla="*/ f220 f61 1"/>
                <a:gd name="f288" fmla="*/ f221 f61 1"/>
                <a:gd name="f289" fmla="*/ f222 f60 1"/>
                <a:gd name="f290" fmla="*/ f223 f61 1"/>
                <a:gd name="f291" fmla="*/ f224 f61 1"/>
                <a:gd name="f292" fmla="*/ f225 f60 1"/>
                <a:gd name="f293" fmla="*/ f226 f61 1"/>
                <a:gd name="f294" fmla="*/ f227 f60 1"/>
                <a:gd name="f295" fmla="*/ f228 f61 1"/>
                <a:gd name="f296" fmla="*/ f229 f60 1"/>
                <a:gd name="f297" fmla="*/ f230 f61 1"/>
                <a:gd name="f298" fmla="*/ f231 f61 1"/>
                <a:gd name="f299" fmla="*/ f232 f61 1"/>
                <a:gd name="f300" fmla="*/ f233 f60 1"/>
                <a:gd name="f301" fmla="*/ f234 f61 1"/>
                <a:gd name="f302" fmla="*/ f235 f60 1"/>
                <a:gd name="f303" fmla="*/ f236 f61 1"/>
                <a:gd name="f304" fmla="*/ f237 f60 1"/>
                <a:gd name="f305" fmla="*/ f238 f61 1"/>
                <a:gd name="f306" fmla="*/ f239 f60 1"/>
                <a:gd name="f307" fmla="*/ f240 f61 1"/>
                <a:gd name="f308" fmla="*/ f241 f61 1"/>
                <a:gd name="f309" fmla="*/ f242 f61 1"/>
                <a:gd name="f310" fmla="*/ f243 f60 1"/>
                <a:gd name="f311" fmla="*/ f244 f61 1"/>
                <a:gd name="f312" fmla="*/ f245 f60 1"/>
                <a:gd name="f313" fmla="*/ f246 f61 1"/>
                <a:gd name="f314" fmla="*/ f247 f60 1"/>
                <a:gd name="f315" fmla="*/ f248 f61 1"/>
                <a:gd name="f316" fmla="*/ f249 f60 1"/>
                <a:gd name="f317" fmla="*/ f250 f61 1"/>
                <a:gd name="f318" fmla="*/ f251 f60 1"/>
                <a:gd name="f319" fmla="*/ f252 f61 1"/>
                <a:gd name="f320" fmla="*/ f253 f60 1"/>
                <a:gd name="f321" fmla="*/ f254 f61 1"/>
                <a:gd name="f322" fmla="*/ f255 f61 1"/>
                <a:gd name="f323" fmla="*/ f256 f60 1"/>
                <a:gd name="f324" fmla="*/ f257 f61 1"/>
                <a:gd name="f325" fmla="*/ f258 f60 1"/>
                <a:gd name="f326" fmla="*/ f259 f60 1"/>
                <a:gd name="f327" fmla="*/ f260 f61 1"/>
                <a:gd name="f328" fmla="*/ f261 f61 1"/>
              </a:gdLst>
              <a:ahLst/>
              <a:cxnLst>
                <a:cxn ang="3cd4">
                  <a:pos x="hc" y="t"/>
                </a:cxn>
                <a:cxn ang="0">
                  <a:pos x="r" y="vc"/>
                </a:cxn>
                <a:cxn ang="cd4">
                  <a:pos x="hc" y="b"/>
                </a:cxn>
                <a:cxn ang="cd2">
                  <a:pos x="l" y="vc"/>
                </a:cxn>
                <a:cxn ang="f198">
                  <a:pos x="f266" y="f267"/>
                </a:cxn>
                <a:cxn ang="f198">
                  <a:pos x="f268" y="f269"/>
                </a:cxn>
                <a:cxn ang="f198">
                  <a:pos x="f270" y="f271"/>
                </a:cxn>
                <a:cxn ang="f198">
                  <a:pos x="f272" y="f273"/>
                </a:cxn>
                <a:cxn ang="f198">
                  <a:pos x="f274" y="f275"/>
                </a:cxn>
                <a:cxn ang="f198">
                  <a:pos x="f276" y="f277"/>
                </a:cxn>
                <a:cxn ang="f198">
                  <a:pos x="f278" y="f279"/>
                </a:cxn>
                <a:cxn ang="f198">
                  <a:pos x="f280" y="f281"/>
                </a:cxn>
                <a:cxn ang="f198">
                  <a:pos x="f282" y="f283"/>
                </a:cxn>
                <a:cxn ang="f198">
                  <a:pos x="f284" y="f285"/>
                </a:cxn>
                <a:cxn ang="f198">
                  <a:pos x="f286" y="f287"/>
                </a:cxn>
                <a:cxn ang="f198">
                  <a:pos x="f286" y="f288"/>
                </a:cxn>
                <a:cxn ang="f198">
                  <a:pos x="f289" y="f290"/>
                </a:cxn>
                <a:cxn ang="f198">
                  <a:pos x="f289" y="f291"/>
                </a:cxn>
                <a:cxn ang="f198">
                  <a:pos x="f292" y="f293"/>
                </a:cxn>
                <a:cxn ang="f198">
                  <a:pos x="f294" y="f295"/>
                </a:cxn>
                <a:cxn ang="f198">
                  <a:pos x="f296" y="f297"/>
                </a:cxn>
                <a:cxn ang="f198">
                  <a:pos x="f284" y="f298"/>
                </a:cxn>
                <a:cxn ang="f198">
                  <a:pos x="f278" y="f299"/>
                </a:cxn>
                <a:cxn ang="f198">
                  <a:pos x="f300" y="f301"/>
                </a:cxn>
                <a:cxn ang="f198">
                  <a:pos x="f302" y="f303"/>
                </a:cxn>
                <a:cxn ang="f198">
                  <a:pos x="f304" y="f305"/>
                </a:cxn>
                <a:cxn ang="f198">
                  <a:pos x="f306" y="f307"/>
                </a:cxn>
                <a:cxn ang="f198">
                  <a:pos x="f270" y="f308"/>
                </a:cxn>
                <a:cxn ang="f198">
                  <a:pos x="f266" y="f309"/>
                </a:cxn>
                <a:cxn ang="f198">
                  <a:pos x="f310" y="f311"/>
                </a:cxn>
                <a:cxn ang="f198">
                  <a:pos x="f312" y="f313"/>
                </a:cxn>
                <a:cxn ang="f198">
                  <a:pos x="f314" y="f315"/>
                </a:cxn>
                <a:cxn ang="f198">
                  <a:pos x="f316" y="f317"/>
                </a:cxn>
                <a:cxn ang="f198">
                  <a:pos x="f318" y="f319"/>
                </a:cxn>
                <a:cxn ang="f198">
                  <a:pos x="f320" y="f321"/>
                </a:cxn>
                <a:cxn ang="f198">
                  <a:pos x="f320" y="f322"/>
                </a:cxn>
                <a:cxn ang="f198">
                  <a:pos x="f323" y="f324"/>
                </a:cxn>
                <a:cxn ang="f198">
                  <a:pos x="f325" y="f324"/>
                </a:cxn>
                <a:cxn ang="f198">
                  <a:pos x="f326" y="f327"/>
                </a:cxn>
                <a:cxn ang="f198">
                  <a:pos x="f310" y="f328"/>
                </a:cxn>
                <a:cxn ang="f198">
                  <a:pos x="f266" y="f267"/>
                </a:cxn>
              </a:cxnLst>
              <a:rect l="f262" t="f265" r="f263" b="f264"/>
              <a:pathLst>
                <a:path w="62" h="210">
                  <a:moveTo>
                    <a:pt x="f8" y="f9"/>
                  </a:moveTo>
                  <a:lnTo>
                    <a:pt x="f10" y="f11"/>
                  </a:lnTo>
                  <a:lnTo>
                    <a:pt x="f12" y="f13"/>
                  </a:lnTo>
                  <a:lnTo>
                    <a:pt x="f14" y="f15"/>
                  </a:lnTo>
                  <a:lnTo>
                    <a:pt x="f16" y="f17"/>
                  </a:lnTo>
                  <a:lnTo>
                    <a:pt x="f18" y="f19"/>
                  </a:lnTo>
                  <a:lnTo>
                    <a:pt x="f13" y="f20"/>
                  </a:lnTo>
                  <a:lnTo>
                    <a:pt x="f21" y="f22"/>
                  </a:lnTo>
                  <a:lnTo>
                    <a:pt x="f23" y="f24"/>
                  </a:lnTo>
                  <a:lnTo>
                    <a:pt x="f25" y="f26"/>
                  </a:lnTo>
                  <a:lnTo>
                    <a:pt x="f27" y="f28"/>
                  </a:lnTo>
                  <a:lnTo>
                    <a:pt x="f27" y="f29"/>
                  </a:lnTo>
                  <a:lnTo>
                    <a:pt x="f30" y="f31"/>
                  </a:lnTo>
                  <a:lnTo>
                    <a:pt x="f30" y="f32"/>
                  </a:lnTo>
                  <a:lnTo>
                    <a:pt x="f33" y="f34"/>
                  </a:lnTo>
                  <a:lnTo>
                    <a:pt x="f15" y="f35"/>
                  </a:lnTo>
                  <a:lnTo>
                    <a:pt x="f6" y="f7"/>
                  </a:lnTo>
                  <a:lnTo>
                    <a:pt x="f25" y="f36"/>
                  </a:lnTo>
                  <a:lnTo>
                    <a:pt x="f13" y="f37"/>
                  </a:lnTo>
                  <a:lnTo>
                    <a:pt x="f38" y="f39"/>
                  </a:lnTo>
                  <a:lnTo>
                    <a:pt x="f40" y="f41"/>
                  </a:lnTo>
                  <a:lnTo>
                    <a:pt x="f42" y="f43"/>
                  </a:lnTo>
                  <a:lnTo>
                    <a:pt x="f44" y="f45"/>
                  </a:lnTo>
                  <a:lnTo>
                    <a:pt x="f12" y="f46"/>
                  </a:lnTo>
                  <a:lnTo>
                    <a:pt x="f8" y="f47"/>
                  </a:lnTo>
                  <a:lnTo>
                    <a:pt x="f48" y="f49"/>
                  </a:lnTo>
                  <a:lnTo>
                    <a:pt x="f50" y="f21"/>
                  </a:lnTo>
                  <a:lnTo>
                    <a:pt x="f51" y="f38"/>
                  </a:lnTo>
                  <a:lnTo>
                    <a:pt x="f52" y="f42"/>
                  </a:lnTo>
                  <a:lnTo>
                    <a:pt x="f53" y="f54"/>
                  </a:lnTo>
                  <a:lnTo>
                    <a:pt x="f5" y="f8"/>
                  </a:lnTo>
                  <a:lnTo>
                    <a:pt x="f5" y="f51"/>
                  </a:lnTo>
                  <a:lnTo>
                    <a:pt x="f55" y="f5"/>
                  </a:lnTo>
                  <a:lnTo>
                    <a:pt x="f56" y="f5"/>
                  </a:lnTo>
                  <a:lnTo>
                    <a:pt x="f57" y="f58"/>
                  </a:lnTo>
                  <a:lnTo>
                    <a:pt x="f48" y="f57"/>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7" name="Freeform 56">
              <a:extLst>
                <a:ext uri="{FF2B5EF4-FFF2-40B4-BE49-F238E27FC236}">
                  <a16:creationId xmlns:a16="http://schemas.microsoft.com/office/drawing/2014/main" id="{1E1A2A30-8554-480A-A7C9-B19476816D3C}"/>
                </a:ext>
              </a:extLst>
            </p:cNvPr>
            <p:cNvSpPr/>
            <p:nvPr/>
          </p:nvSpPr>
          <p:spPr>
            <a:xfrm>
              <a:off x="7162796" y="4117972"/>
              <a:ext cx="276221" cy="322261"/>
            </a:xfrm>
            <a:custGeom>
              <a:avLst/>
              <a:gdLst>
                <a:gd name="f0" fmla="val 10800000"/>
                <a:gd name="f1" fmla="val 5400000"/>
                <a:gd name="f2" fmla="val 180"/>
                <a:gd name="f3" fmla="val w"/>
                <a:gd name="f4" fmla="val h"/>
                <a:gd name="f5" fmla="val 0"/>
                <a:gd name="f6" fmla="val 522"/>
                <a:gd name="f7" fmla="val 609"/>
                <a:gd name="f8" fmla="val 213"/>
                <a:gd name="f9" fmla="val 10"/>
                <a:gd name="f10" fmla="val 220"/>
                <a:gd name="f11" fmla="val 1"/>
                <a:gd name="f12" fmla="val 233"/>
                <a:gd name="f13" fmla="val 245"/>
                <a:gd name="f14" fmla="val 3"/>
                <a:gd name="f15" fmla="val 258"/>
                <a:gd name="f16" fmla="val 7"/>
                <a:gd name="f17" fmla="val 277"/>
                <a:gd name="f18" fmla="val 15"/>
                <a:gd name="f19" fmla="val 301"/>
                <a:gd name="f20" fmla="val 16"/>
                <a:gd name="f21" fmla="val 324"/>
                <a:gd name="f22" fmla="val 13"/>
                <a:gd name="f23" fmla="val 348"/>
                <a:gd name="f24" fmla="val 367"/>
                <a:gd name="f25" fmla="val 9"/>
                <a:gd name="f26" fmla="val 383"/>
                <a:gd name="f27" fmla="val 17"/>
                <a:gd name="f28" fmla="val 390"/>
                <a:gd name="f29" fmla="val 35"/>
                <a:gd name="f30" fmla="val 69"/>
                <a:gd name="f31" fmla="val 378"/>
                <a:gd name="f32" fmla="val 67"/>
                <a:gd name="f33" fmla="val 370"/>
                <a:gd name="f34" fmla="val 76"/>
                <a:gd name="f35" fmla="val 373"/>
                <a:gd name="f36" fmla="val 83"/>
                <a:gd name="f37" fmla="val 91"/>
                <a:gd name="f38" fmla="val 386"/>
                <a:gd name="f39" fmla="val 98"/>
                <a:gd name="f40" fmla="val 393"/>
                <a:gd name="f41" fmla="val 107"/>
                <a:gd name="f42" fmla="val 398"/>
                <a:gd name="f43" fmla="val 113"/>
                <a:gd name="f44" fmla="val 402"/>
                <a:gd name="f45" fmla="val 122"/>
                <a:gd name="f46" fmla="val 130"/>
                <a:gd name="f47" fmla="val 142"/>
                <a:gd name="f48" fmla="val 389"/>
                <a:gd name="f49" fmla="val 151"/>
                <a:gd name="f50" fmla="val 387"/>
                <a:gd name="f51" fmla="val 164"/>
                <a:gd name="f52" fmla="val 177"/>
                <a:gd name="f53" fmla="val 395"/>
                <a:gd name="f54" fmla="val 192"/>
                <a:gd name="f55" fmla="val 205"/>
                <a:gd name="f56" fmla="val 218"/>
                <a:gd name="f57" fmla="val 232"/>
                <a:gd name="f58" fmla="val 246"/>
                <a:gd name="f59" fmla="val 406"/>
                <a:gd name="f60" fmla="val 412"/>
                <a:gd name="f61" fmla="val 239"/>
                <a:gd name="f62" fmla="val 414"/>
                <a:gd name="f63" fmla="val 229"/>
                <a:gd name="f64" fmla="val 418"/>
                <a:gd name="f65" fmla="val 223"/>
                <a:gd name="f66" fmla="val 423"/>
                <a:gd name="f67" fmla="val 210"/>
                <a:gd name="f68" fmla="val 199"/>
                <a:gd name="f69" fmla="val 189"/>
                <a:gd name="f70" fmla="val 415"/>
                <a:gd name="f71" fmla="val 411"/>
                <a:gd name="f72" fmla="val 170"/>
                <a:gd name="f73" fmla="val 161"/>
                <a:gd name="f74" fmla="val 430"/>
                <a:gd name="f75" fmla="val 439"/>
                <a:gd name="f76" fmla="val 188"/>
                <a:gd name="f77" fmla="val 449"/>
                <a:gd name="f78" fmla="val 461"/>
                <a:gd name="f79" fmla="val 468"/>
                <a:gd name="f80" fmla="val 255"/>
                <a:gd name="f81" fmla="val 477"/>
                <a:gd name="f82" fmla="val 480"/>
                <a:gd name="f83" fmla="val 481"/>
                <a:gd name="f84" fmla="val 327"/>
                <a:gd name="f85" fmla="val 340"/>
                <a:gd name="f86" fmla="val 355"/>
                <a:gd name="f87" fmla="val 368"/>
                <a:gd name="f88" fmla="val 483"/>
                <a:gd name="f89" fmla="val 484"/>
                <a:gd name="f90" fmla="val 408"/>
                <a:gd name="f91" fmla="val 421"/>
                <a:gd name="f92" fmla="val 489"/>
                <a:gd name="f93" fmla="val 436"/>
                <a:gd name="f94" fmla="val 492"/>
                <a:gd name="f95" fmla="val 433"/>
                <a:gd name="f96" fmla="val 493"/>
                <a:gd name="f97" fmla="val 425"/>
                <a:gd name="f98" fmla="val 496"/>
                <a:gd name="f99" fmla="val 499"/>
                <a:gd name="f100" fmla="val 403"/>
                <a:gd name="f101" fmla="val 506"/>
                <a:gd name="f102" fmla="val 424"/>
                <a:gd name="f103" fmla="val 512"/>
                <a:gd name="f104" fmla="val 447"/>
                <a:gd name="f105" fmla="val 516"/>
                <a:gd name="f106" fmla="val 472"/>
                <a:gd name="f107" fmla="val 525"/>
                <a:gd name="f108" fmla="val 552"/>
                <a:gd name="f109" fmla="val 521"/>
                <a:gd name="f110" fmla="val 578"/>
                <a:gd name="f111" fmla="val 519"/>
                <a:gd name="f112" fmla="val 606"/>
                <a:gd name="f113" fmla="val 511"/>
                <a:gd name="f114" fmla="val 502"/>
                <a:gd name="f115" fmla="val 494"/>
                <a:gd name="f116" fmla="val 487"/>
                <a:gd name="f117" fmla="val 603"/>
                <a:gd name="f118" fmla="val 478"/>
                <a:gd name="f119" fmla="val 597"/>
                <a:gd name="f120" fmla="val 471"/>
                <a:gd name="f121" fmla="val 593"/>
                <a:gd name="f122" fmla="val 462"/>
                <a:gd name="f123" fmla="val 590"/>
                <a:gd name="f124" fmla="val 453"/>
                <a:gd name="f125" fmla="val 558"/>
                <a:gd name="f126" fmla="val 555"/>
                <a:gd name="f127" fmla="val 553"/>
                <a:gd name="f128" fmla="val 550"/>
                <a:gd name="f129" fmla="val 440"/>
                <a:gd name="f130" fmla="val 543"/>
                <a:gd name="f131" fmla="val 428"/>
                <a:gd name="f132" fmla="val 535"/>
                <a:gd name="f133" fmla="val 533"/>
                <a:gd name="f134" fmla="val 530"/>
                <a:gd name="f135" fmla="val 396"/>
                <a:gd name="f136" fmla="val 528"/>
                <a:gd name="f137" fmla="val 371"/>
                <a:gd name="f138" fmla="val 527"/>
                <a:gd name="f139" fmla="val 361"/>
                <a:gd name="f140" fmla="val 524"/>
                <a:gd name="f141" fmla="val 352"/>
                <a:gd name="f142" fmla="val 337"/>
                <a:gd name="f143" fmla="val 312"/>
                <a:gd name="f144" fmla="val 307"/>
                <a:gd name="f145" fmla="val 474"/>
                <a:gd name="f146" fmla="val 318"/>
                <a:gd name="f147" fmla="val 332"/>
                <a:gd name="f148" fmla="val 343"/>
                <a:gd name="f149" fmla="val 459"/>
                <a:gd name="f150" fmla="val 356"/>
                <a:gd name="f151" fmla="val 446"/>
                <a:gd name="f152" fmla="val 342"/>
                <a:gd name="f153" fmla="val 311"/>
                <a:gd name="f154" fmla="val 298"/>
                <a:gd name="f155" fmla="val 283"/>
                <a:gd name="f156" fmla="val 443"/>
                <a:gd name="f157" fmla="val 270"/>
                <a:gd name="f158" fmla="val 437"/>
                <a:gd name="f159" fmla="val 257"/>
                <a:gd name="f160" fmla="val 248"/>
                <a:gd name="f161" fmla="val 235"/>
                <a:gd name="f162" fmla="val 221"/>
                <a:gd name="f163" fmla="val 420"/>
                <a:gd name="f164" fmla="val 208"/>
                <a:gd name="f165" fmla="val 198"/>
                <a:gd name="f166" fmla="val 185"/>
                <a:gd name="f167" fmla="val 174"/>
                <a:gd name="f168" fmla="val 434"/>
                <a:gd name="f169" fmla="val 163"/>
                <a:gd name="f170" fmla="val 154"/>
                <a:gd name="f171" fmla="val 145"/>
                <a:gd name="f172" fmla="val 138"/>
                <a:gd name="f173" fmla="val 127"/>
                <a:gd name="f174" fmla="val 464"/>
                <a:gd name="f175" fmla="val 119"/>
                <a:gd name="f176" fmla="val 469"/>
                <a:gd name="f177" fmla="val 95"/>
                <a:gd name="f178" fmla="val 475"/>
                <a:gd name="f179" fmla="val 73"/>
                <a:gd name="f180" fmla="val 59"/>
                <a:gd name="f181" fmla="val 44"/>
                <a:gd name="f182" fmla="val 32"/>
                <a:gd name="f183" fmla="val 25"/>
                <a:gd name="f184" fmla="val 467"/>
                <a:gd name="f185" fmla="val 29"/>
                <a:gd name="f186" fmla="val 41"/>
                <a:gd name="f187" fmla="val 51"/>
                <a:gd name="f188" fmla="val 63"/>
                <a:gd name="f189" fmla="val 431"/>
                <a:gd name="f190" fmla="val 79"/>
                <a:gd name="f191" fmla="val 97"/>
                <a:gd name="f192" fmla="val 400"/>
                <a:gd name="f193" fmla="val 116"/>
                <a:gd name="f194" fmla="val 380"/>
                <a:gd name="f195" fmla="val 158"/>
                <a:gd name="f196" fmla="val 201"/>
                <a:gd name="f197" fmla="val 351"/>
                <a:gd name="f198" fmla="val 236"/>
                <a:gd name="f199" fmla="val 249"/>
                <a:gd name="f200" fmla="val 339"/>
                <a:gd name="f201" fmla="val 264"/>
                <a:gd name="f202" fmla="val 280"/>
                <a:gd name="f203" fmla="val 345"/>
                <a:gd name="f204" fmla="val 295"/>
                <a:gd name="f205" fmla="val 346"/>
                <a:gd name="f206" fmla="val 310"/>
                <a:gd name="f207" fmla="val 333"/>
                <a:gd name="f208" fmla="val 320"/>
                <a:gd name="f209" fmla="val 330"/>
                <a:gd name="f210" fmla="val 305"/>
                <a:gd name="f211" fmla="val 329"/>
                <a:gd name="f212" fmla="val 296"/>
                <a:gd name="f213" fmla="val 315"/>
                <a:gd name="f214" fmla="val 243"/>
                <a:gd name="f215" fmla="val 217"/>
                <a:gd name="f216" fmla="val 191"/>
                <a:gd name="f217" fmla="val 323"/>
                <a:gd name="f218" fmla="val 136"/>
                <a:gd name="f219" fmla="val 110"/>
                <a:gd name="f220" fmla="val 88"/>
                <a:gd name="f221" fmla="val 82"/>
                <a:gd name="f222" fmla="val 78"/>
                <a:gd name="f223" fmla="val 81"/>
                <a:gd name="f224" fmla="val 292"/>
                <a:gd name="f225" fmla="val 86"/>
                <a:gd name="f226" fmla="val 282"/>
                <a:gd name="f227" fmla="val 273"/>
                <a:gd name="f228" fmla="val 104"/>
                <a:gd name="f229" fmla="val 265"/>
                <a:gd name="f230" fmla="val 114"/>
                <a:gd name="f231" fmla="val 261"/>
                <a:gd name="f232" fmla="val 125"/>
                <a:gd name="f233" fmla="val 251"/>
                <a:gd name="f234" fmla="val 147"/>
                <a:gd name="f235" fmla="val 157"/>
                <a:gd name="f236" fmla="val 241"/>
                <a:gd name="f237" fmla="val 183"/>
                <a:gd name="f238" fmla="val 196"/>
                <a:gd name="f239" fmla="val 211"/>
                <a:gd name="f240" fmla="val 224"/>
                <a:gd name="f241" fmla="val 214"/>
                <a:gd name="f242" fmla="val 238"/>
                <a:gd name="f243" fmla="val 276"/>
                <a:gd name="f244" fmla="val 202"/>
                <a:gd name="f245" fmla="val 290"/>
                <a:gd name="f246" fmla="val 204"/>
                <a:gd name="f247" fmla="val 302"/>
                <a:gd name="f248" fmla="val 308"/>
                <a:gd name="f249" fmla="val 314"/>
                <a:gd name="f250" fmla="val 289"/>
                <a:gd name="f251" fmla="val 179"/>
                <a:gd name="f252" fmla="val 186"/>
                <a:gd name="f253" fmla="val 216"/>
                <a:gd name="f254" fmla="val 150"/>
                <a:gd name="f255" fmla="val 135"/>
                <a:gd name="f256" fmla="val 226"/>
                <a:gd name="f257" fmla="val 120"/>
                <a:gd name="f258" fmla="val 230"/>
                <a:gd name="f259" fmla="val 105"/>
                <a:gd name="f260" fmla="val 103"/>
                <a:gd name="f261" fmla="val 169"/>
                <a:gd name="f262" fmla="val 132"/>
                <a:gd name="f263" fmla="val 160"/>
                <a:gd name="f264" fmla="val 139"/>
                <a:gd name="f265" fmla="val 128"/>
                <a:gd name="f266" fmla="val 254"/>
                <a:gd name="f267" fmla="val 89"/>
                <a:gd name="f268" fmla="val 349"/>
                <a:gd name="f269" fmla="val 72"/>
                <a:gd name="f270" fmla="val 304"/>
                <a:gd name="f271" fmla="val 279"/>
                <a:gd name="f272" fmla="val 85"/>
                <a:gd name="f273" fmla="val 207"/>
                <a:gd name="f274" fmla="val 94"/>
                <a:gd name="f275" fmla="val 66"/>
                <a:gd name="f276" fmla="val 173"/>
                <a:gd name="f277" fmla="val 148"/>
                <a:gd name="f278" fmla="val 100"/>
                <a:gd name="f279" fmla="val 123"/>
                <a:gd name="f280" fmla="val 152"/>
                <a:gd name="f281" fmla="val 57"/>
                <a:gd name="f282" fmla="val 45"/>
                <a:gd name="f283" fmla="val 167"/>
                <a:gd name="f284" fmla="val 172"/>
                <a:gd name="f285" fmla="val 23"/>
                <a:gd name="f286" fmla="val 12"/>
                <a:gd name="f287" fmla="val 4"/>
                <a:gd name="f288" fmla="val 22"/>
                <a:gd name="f289" fmla="val 54"/>
                <a:gd name="f290" fmla="val 53"/>
                <a:gd name="f291" fmla="val 129"/>
                <a:gd name="f292" fmla="val 39"/>
                <a:gd name="f293" fmla="val 26"/>
                <a:gd name="f294" fmla="val 155"/>
                <a:gd name="f295" fmla="val 6"/>
                <a:gd name="f296" fmla="+- 0 0 -90"/>
                <a:gd name="f297" fmla="*/ f3 1 522"/>
                <a:gd name="f298" fmla="*/ f4 1 609"/>
                <a:gd name="f299" fmla="+- f7 0 f5"/>
                <a:gd name="f300" fmla="+- f6 0 f5"/>
                <a:gd name="f301" fmla="*/ f296 f0 1"/>
                <a:gd name="f302" fmla="*/ f300 1 522"/>
                <a:gd name="f303" fmla="*/ f299 1 609"/>
                <a:gd name="f304" fmla="*/ 258 f300 1"/>
                <a:gd name="f305" fmla="*/ 7 f299 1"/>
                <a:gd name="f306" fmla="*/ 367 f300 1"/>
                <a:gd name="f307" fmla="*/ 9 f299 1"/>
                <a:gd name="f308" fmla="*/ 370 f300 1"/>
                <a:gd name="f309" fmla="*/ 76 f299 1"/>
                <a:gd name="f310" fmla="*/ 398 f300 1"/>
                <a:gd name="f311" fmla="*/ 113 f299 1"/>
                <a:gd name="f312" fmla="*/ 387 f300 1"/>
                <a:gd name="f313" fmla="*/ 164 f299 1"/>
                <a:gd name="f314" fmla="*/ 402 f300 1"/>
                <a:gd name="f315" fmla="*/ 232 f299 1"/>
                <a:gd name="f316" fmla="*/ 418 f300 1"/>
                <a:gd name="f317" fmla="*/ 223 f299 1"/>
                <a:gd name="f318" fmla="*/ 411 f300 1"/>
                <a:gd name="f319" fmla="*/ 170 f299 1"/>
                <a:gd name="f320" fmla="*/ 439 f300 1"/>
                <a:gd name="f321" fmla="*/ 188 f299 1"/>
                <a:gd name="f322" fmla="*/ 480 f300 1"/>
                <a:gd name="f323" fmla="*/ 301 f299 1"/>
                <a:gd name="f324" fmla="*/ 483 f300 1"/>
                <a:gd name="f325" fmla="*/ 383 f299 1"/>
                <a:gd name="f326" fmla="*/ 492 f300 1"/>
                <a:gd name="f327" fmla="*/ 433 f299 1"/>
                <a:gd name="f328" fmla="*/ 499 f300 1"/>
                <a:gd name="f329" fmla="*/ 403 f299 1"/>
                <a:gd name="f330" fmla="*/ 522 f300 1"/>
                <a:gd name="f331" fmla="*/ 525 f299 1"/>
                <a:gd name="f332" fmla="*/ 502 f300 1"/>
                <a:gd name="f333" fmla="*/ 609 f299 1"/>
                <a:gd name="f334" fmla="*/ 462 f300 1"/>
                <a:gd name="f335" fmla="*/ 590 f299 1"/>
                <a:gd name="f336" fmla="*/ 550 f299 1"/>
                <a:gd name="f337" fmla="*/ 396 f300 1"/>
                <a:gd name="f338" fmla="*/ 530 f299 1"/>
                <a:gd name="f339" fmla="*/ 337 f300 1"/>
                <a:gd name="f340" fmla="*/ 506 f299 1"/>
                <a:gd name="f341" fmla="*/ 332 f300 1"/>
                <a:gd name="f342" fmla="*/ 468 f299 1"/>
                <a:gd name="f343" fmla="*/ 327 f300 1"/>
                <a:gd name="f344" fmla="*/ 449 f299 1"/>
                <a:gd name="f345" fmla="*/ 257 f300 1"/>
                <a:gd name="f346" fmla="*/ 428 f299 1"/>
                <a:gd name="f347" fmla="*/ 198 f300 1"/>
                <a:gd name="f348" fmla="*/ 425 f299 1"/>
                <a:gd name="f349" fmla="*/ 145 f300 1"/>
                <a:gd name="f350" fmla="*/ 453 f299 1"/>
                <a:gd name="f351" fmla="*/ 95 f300 1"/>
                <a:gd name="f352" fmla="*/ 475 f299 1"/>
                <a:gd name="f353" fmla="*/ 32 f300 1"/>
                <a:gd name="f354" fmla="*/ 477 f299 1"/>
                <a:gd name="f355" fmla="*/ 63 f300 1"/>
                <a:gd name="f356" fmla="*/ 431 f299 1"/>
                <a:gd name="f357" fmla="*/ 158 f300 1"/>
                <a:gd name="f358" fmla="*/ 370 f299 1"/>
                <a:gd name="f359" fmla="*/ 249 f300 1"/>
                <a:gd name="f360" fmla="*/ 339 f299 1"/>
                <a:gd name="f361" fmla="*/ 324 f300 1"/>
                <a:gd name="f362" fmla="*/ 346 f299 1"/>
                <a:gd name="f363" fmla="*/ 296 f300 1"/>
                <a:gd name="f364" fmla="*/ 327 f299 1"/>
                <a:gd name="f365" fmla="*/ 163 f300 1"/>
                <a:gd name="f366" fmla="*/ 323 f299 1"/>
                <a:gd name="f367" fmla="*/ 78 f300 1"/>
                <a:gd name="f368" fmla="*/ 311 f299 1"/>
                <a:gd name="f369" fmla="*/ 104 f300 1"/>
                <a:gd name="f370" fmla="*/ 265 f299 1"/>
                <a:gd name="f371" fmla="*/ 157 f300 1"/>
                <a:gd name="f372" fmla="*/ 241 f299 1"/>
                <a:gd name="f373" fmla="*/ 224 f300 1"/>
                <a:gd name="f374" fmla="*/ 214 f299 1"/>
                <a:gd name="f375" fmla="*/ 290 f300 1"/>
                <a:gd name="f376" fmla="*/ 204 f299 1"/>
                <a:gd name="f377" fmla="*/ 301 f300 1"/>
                <a:gd name="f378" fmla="*/ 180 f299 1"/>
                <a:gd name="f379" fmla="*/ 236 f300 1"/>
                <a:gd name="f380" fmla="*/ 198 f299 1"/>
                <a:gd name="f381" fmla="*/ 216 f299 1"/>
                <a:gd name="f382" fmla="*/ 91 f300 1"/>
                <a:gd name="f383" fmla="*/ 116 f300 1"/>
                <a:gd name="f384" fmla="*/ 169 f299 1"/>
                <a:gd name="f385" fmla="*/ 205 f300 1"/>
                <a:gd name="f386" fmla="*/ 120 f299 1"/>
                <a:gd name="f387" fmla="*/ 89 f299 1"/>
                <a:gd name="f388" fmla="*/ 304 f300 1"/>
                <a:gd name="f389" fmla="*/ 246 f300 1"/>
                <a:gd name="f390" fmla="*/ 85 f299 1"/>
                <a:gd name="f391" fmla="*/ 192 f300 1"/>
                <a:gd name="f392" fmla="*/ 94 f299 1"/>
                <a:gd name="f393" fmla="*/ 186 f300 1"/>
                <a:gd name="f394" fmla="*/ 69 f299 1"/>
                <a:gd name="f395" fmla="*/ 123 f300 1"/>
                <a:gd name="f396" fmla="*/ 122 f299 1"/>
                <a:gd name="f397" fmla="*/ 67 f300 1"/>
                <a:gd name="f398" fmla="*/ 158 f299 1"/>
                <a:gd name="f399" fmla="*/ 12 f300 1"/>
                <a:gd name="f400" fmla="*/ 174 f299 1"/>
                <a:gd name="f401" fmla="*/ 13 f300 1"/>
                <a:gd name="f402" fmla="*/ 128 f299 1"/>
                <a:gd name="f403" fmla="*/ 66 f300 1"/>
                <a:gd name="f404" fmla="*/ 88 f299 1"/>
                <a:gd name="f405" fmla="*/ 129 f300 1"/>
                <a:gd name="f406" fmla="*/ 39 f299 1"/>
                <a:gd name="f407" fmla="*/ 207 f300 1"/>
                <a:gd name="f408" fmla="*/ 0 f299 1"/>
                <a:gd name="f409" fmla="*/ f301 1 f2"/>
                <a:gd name="f410" fmla="*/ f304 1 522"/>
                <a:gd name="f411" fmla="*/ f305 1 609"/>
                <a:gd name="f412" fmla="*/ f306 1 522"/>
                <a:gd name="f413" fmla="*/ f307 1 609"/>
                <a:gd name="f414" fmla="*/ f308 1 522"/>
                <a:gd name="f415" fmla="*/ f309 1 609"/>
                <a:gd name="f416" fmla="*/ f310 1 522"/>
                <a:gd name="f417" fmla="*/ f311 1 609"/>
                <a:gd name="f418" fmla="*/ f312 1 522"/>
                <a:gd name="f419" fmla="*/ f313 1 609"/>
                <a:gd name="f420" fmla="*/ f314 1 522"/>
                <a:gd name="f421" fmla="*/ f315 1 609"/>
                <a:gd name="f422" fmla="*/ f316 1 522"/>
                <a:gd name="f423" fmla="*/ f317 1 609"/>
                <a:gd name="f424" fmla="*/ f318 1 522"/>
                <a:gd name="f425" fmla="*/ f319 1 609"/>
                <a:gd name="f426" fmla="*/ f320 1 522"/>
                <a:gd name="f427" fmla="*/ f321 1 609"/>
                <a:gd name="f428" fmla="*/ f322 1 522"/>
                <a:gd name="f429" fmla="*/ f323 1 609"/>
                <a:gd name="f430" fmla="*/ f324 1 522"/>
                <a:gd name="f431" fmla="*/ f325 1 609"/>
                <a:gd name="f432" fmla="*/ f326 1 522"/>
                <a:gd name="f433" fmla="*/ f327 1 609"/>
                <a:gd name="f434" fmla="*/ f328 1 522"/>
                <a:gd name="f435" fmla="*/ f329 1 609"/>
                <a:gd name="f436" fmla="*/ f330 1 522"/>
                <a:gd name="f437" fmla="*/ f331 1 609"/>
                <a:gd name="f438" fmla="*/ f332 1 522"/>
                <a:gd name="f439" fmla="*/ f333 1 609"/>
                <a:gd name="f440" fmla="*/ f334 1 522"/>
                <a:gd name="f441" fmla="*/ f335 1 609"/>
                <a:gd name="f442" fmla="*/ f336 1 609"/>
                <a:gd name="f443" fmla="*/ f337 1 522"/>
                <a:gd name="f444" fmla="*/ f338 1 609"/>
                <a:gd name="f445" fmla="*/ f339 1 522"/>
                <a:gd name="f446" fmla="*/ f340 1 609"/>
                <a:gd name="f447" fmla="*/ f341 1 522"/>
                <a:gd name="f448" fmla="*/ f342 1 609"/>
                <a:gd name="f449" fmla="*/ f343 1 522"/>
                <a:gd name="f450" fmla="*/ f344 1 609"/>
                <a:gd name="f451" fmla="*/ f345 1 522"/>
                <a:gd name="f452" fmla="*/ f346 1 609"/>
                <a:gd name="f453" fmla="*/ f347 1 522"/>
                <a:gd name="f454" fmla="*/ f348 1 609"/>
                <a:gd name="f455" fmla="*/ f349 1 522"/>
                <a:gd name="f456" fmla="*/ f350 1 609"/>
                <a:gd name="f457" fmla="*/ f351 1 522"/>
                <a:gd name="f458" fmla="*/ f352 1 609"/>
                <a:gd name="f459" fmla="*/ f353 1 522"/>
                <a:gd name="f460" fmla="*/ f354 1 609"/>
                <a:gd name="f461" fmla="*/ f355 1 522"/>
                <a:gd name="f462" fmla="*/ f356 1 609"/>
                <a:gd name="f463" fmla="*/ f357 1 522"/>
                <a:gd name="f464" fmla="*/ f358 1 609"/>
                <a:gd name="f465" fmla="*/ f359 1 522"/>
                <a:gd name="f466" fmla="*/ f360 1 609"/>
                <a:gd name="f467" fmla="*/ f361 1 522"/>
                <a:gd name="f468" fmla="*/ f362 1 609"/>
                <a:gd name="f469" fmla="*/ f363 1 522"/>
                <a:gd name="f470" fmla="*/ f364 1 609"/>
                <a:gd name="f471" fmla="*/ f365 1 522"/>
                <a:gd name="f472" fmla="*/ f366 1 609"/>
                <a:gd name="f473" fmla="*/ f367 1 522"/>
                <a:gd name="f474" fmla="*/ f368 1 609"/>
                <a:gd name="f475" fmla="*/ f369 1 522"/>
                <a:gd name="f476" fmla="*/ f370 1 609"/>
                <a:gd name="f477" fmla="*/ f371 1 522"/>
                <a:gd name="f478" fmla="*/ f372 1 609"/>
                <a:gd name="f479" fmla="*/ f373 1 522"/>
                <a:gd name="f480" fmla="*/ f374 1 609"/>
                <a:gd name="f481" fmla="*/ f375 1 522"/>
                <a:gd name="f482" fmla="*/ f376 1 609"/>
                <a:gd name="f483" fmla="*/ f377 1 522"/>
                <a:gd name="f484" fmla="*/ f378 1 609"/>
                <a:gd name="f485" fmla="*/ f379 1 522"/>
                <a:gd name="f486" fmla="*/ f380 1 609"/>
                <a:gd name="f487" fmla="*/ f381 1 609"/>
                <a:gd name="f488" fmla="*/ f382 1 522"/>
                <a:gd name="f489" fmla="*/ f383 1 522"/>
                <a:gd name="f490" fmla="*/ f384 1 609"/>
                <a:gd name="f491" fmla="*/ f385 1 522"/>
                <a:gd name="f492" fmla="*/ f386 1 609"/>
                <a:gd name="f493" fmla="*/ f387 1 609"/>
                <a:gd name="f494" fmla="*/ f388 1 522"/>
                <a:gd name="f495" fmla="*/ f389 1 522"/>
                <a:gd name="f496" fmla="*/ f390 1 609"/>
                <a:gd name="f497" fmla="*/ f391 1 522"/>
                <a:gd name="f498" fmla="*/ f392 1 609"/>
                <a:gd name="f499" fmla="*/ f393 1 522"/>
                <a:gd name="f500" fmla="*/ f394 1 609"/>
                <a:gd name="f501" fmla="*/ f395 1 522"/>
                <a:gd name="f502" fmla="*/ f396 1 609"/>
                <a:gd name="f503" fmla="*/ f397 1 522"/>
                <a:gd name="f504" fmla="*/ f398 1 609"/>
                <a:gd name="f505" fmla="*/ f399 1 522"/>
                <a:gd name="f506" fmla="*/ f400 1 609"/>
                <a:gd name="f507" fmla="*/ f401 1 522"/>
                <a:gd name="f508" fmla="*/ f402 1 609"/>
                <a:gd name="f509" fmla="*/ f403 1 522"/>
                <a:gd name="f510" fmla="*/ f404 1 609"/>
                <a:gd name="f511" fmla="*/ f405 1 522"/>
                <a:gd name="f512" fmla="*/ f406 1 609"/>
                <a:gd name="f513" fmla="*/ f407 1 522"/>
                <a:gd name="f514" fmla="*/ f408 1 609"/>
                <a:gd name="f515" fmla="*/ 0 1 f302"/>
                <a:gd name="f516" fmla="*/ f6 1 f302"/>
                <a:gd name="f517" fmla="*/ 0 1 f303"/>
                <a:gd name="f518" fmla="*/ f7 1 f303"/>
                <a:gd name="f519" fmla="+- f409 0 f1"/>
                <a:gd name="f520" fmla="*/ f410 1 f302"/>
                <a:gd name="f521" fmla="*/ f411 1 f303"/>
                <a:gd name="f522" fmla="*/ f412 1 f302"/>
                <a:gd name="f523" fmla="*/ f413 1 f303"/>
                <a:gd name="f524" fmla="*/ f414 1 f302"/>
                <a:gd name="f525" fmla="*/ f415 1 f303"/>
                <a:gd name="f526" fmla="*/ f416 1 f302"/>
                <a:gd name="f527" fmla="*/ f417 1 f303"/>
                <a:gd name="f528" fmla="*/ f418 1 f302"/>
                <a:gd name="f529" fmla="*/ f419 1 f303"/>
                <a:gd name="f530" fmla="*/ f420 1 f302"/>
                <a:gd name="f531" fmla="*/ f421 1 f303"/>
                <a:gd name="f532" fmla="*/ f422 1 f302"/>
                <a:gd name="f533" fmla="*/ f423 1 f303"/>
                <a:gd name="f534" fmla="*/ f424 1 f302"/>
                <a:gd name="f535" fmla="*/ f425 1 f303"/>
                <a:gd name="f536" fmla="*/ f426 1 f302"/>
                <a:gd name="f537" fmla="*/ f427 1 f303"/>
                <a:gd name="f538" fmla="*/ f428 1 f302"/>
                <a:gd name="f539" fmla="*/ f429 1 f303"/>
                <a:gd name="f540" fmla="*/ f430 1 f302"/>
                <a:gd name="f541" fmla="*/ f431 1 f303"/>
                <a:gd name="f542" fmla="*/ f432 1 f302"/>
                <a:gd name="f543" fmla="*/ f433 1 f303"/>
                <a:gd name="f544" fmla="*/ f434 1 f302"/>
                <a:gd name="f545" fmla="*/ f435 1 f303"/>
                <a:gd name="f546" fmla="*/ f436 1 f302"/>
                <a:gd name="f547" fmla="*/ f437 1 f303"/>
                <a:gd name="f548" fmla="*/ f438 1 f302"/>
                <a:gd name="f549" fmla="*/ f439 1 f303"/>
                <a:gd name="f550" fmla="*/ f440 1 f302"/>
                <a:gd name="f551" fmla="*/ f441 1 f303"/>
                <a:gd name="f552" fmla="*/ f442 1 f303"/>
                <a:gd name="f553" fmla="*/ f443 1 f302"/>
                <a:gd name="f554" fmla="*/ f444 1 f303"/>
                <a:gd name="f555" fmla="*/ f445 1 f302"/>
                <a:gd name="f556" fmla="*/ f446 1 f303"/>
                <a:gd name="f557" fmla="*/ f447 1 f302"/>
                <a:gd name="f558" fmla="*/ f448 1 f303"/>
                <a:gd name="f559" fmla="*/ f449 1 f302"/>
                <a:gd name="f560" fmla="*/ f450 1 f303"/>
                <a:gd name="f561" fmla="*/ f451 1 f302"/>
                <a:gd name="f562" fmla="*/ f452 1 f303"/>
                <a:gd name="f563" fmla="*/ f453 1 f302"/>
                <a:gd name="f564" fmla="*/ f454 1 f303"/>
                <a:gd name="f565" fmla="*/ f455 1 f302"/>
                <a:gd name="f566" fmla="*/ f456 1 f303"/>
                <a:gd name="f567" fmla="*/ f457 1 f302"/>
                <a:gd name="f568" fmla="*/ f458 1 f303"/>
                <a:gd name="f569" fmla="*/ f459 1 f302"/>
                <a:gd name="f570" fmla="*/ f460 1 f303"/>
                <a:gd name="f571" fmla="*/ f461 1 f302"/>
                <a:gd name="f572" fmla="*/ f462 1 f303"/>
                <a:gd name="f573" fmla="*/ f463 1 f302"/>
                <a:gd name="f574" fmla="*/ f464 1 f303"/>
                <a:gd name="f575" fmla="*/ f465 1 f302"/>
                <a:gd name="f576" fmla="*/ f466 1 f303"/>
                <a:gd name="f577" fmla="*/ f467 1 f302"/>
                <a:gd name="f578" fmla="*/ f468 1 f303"/>
                <a:gd name="f579" fmla="*/ f469 1 f302"/>
                <a:gd name="f580" fmla="*/ f470 1 f303"/>
                <a:gd name="f581" fmla="*/ f471 1 f302"/>
                <a:gd name="f582" fmla="*/ f472 1 f303"/>
                <a:gd name="f583" fmla="*/ f473 1 f302"/>
                <a:gd name="f584" fmla="*/ f474 1 f303"/>
                <a:gd name="f585" fmla="*/ f475 1 f302"/>
                <a:gd name="f586" fmla="*/ f476 1 f303"/>
                <a:gd name="f587" fmla="*/ f477 1 f302"/>
                <a:gd name="f588" fmla="*/ f478 1 f303"/>
                <a:gd name="f589" fmla="*/ f479 1 f302"/>
                <a:gd name="f590" fmla="*/ f480 1 f303"/>
                <a:gd name="f591" fmla="*/ f481 1 f302"/>
                <a:gd name="f592" fmla="*/ f482 1 f303"/>
                <a:gd name="f593" fmla="*/ f483 1 f302"/>
                <a:gd name="f594" fmla="*/ f484 1 f303"/>
                <a:gd name="f595" fmla="*/ f485 1 f302"/>
                <a:gd name="f596" fmla="*/ f486 1 f303"/>
                <a:gd name="f597" fmla="*/ f487 1 f303"/>
                <a:gd name="f598" fmla="*/ f488 1 f302"/>
                <a:gd name="f599" fmla="*/ f489 1 f302"/>
                <a:gd name="f600" fmla="*/ f490 1 f303"/>
                <a:gd name="f601" fmla="*/ f491 1 f302"/>
                <a:gd name="f602" fmla="*/ f492 1 f303"/>
                <a:gd name="f603" fmla="*/ f493 1 f303"/>
                <a:gd name="f604" fmla="*/ f494 1 f302"/>
                <a:gd name="f605" fmla="*/ f495 1 f302"/>
                <a:gd name="f606" fmla="*/ f496 1 f303"/>
                <a:gd name="f607" fmla="*/ f497 1 f302"/>
                <a:gd name="f608" fmla="*/ f498 1 f303"/>
                <a:gd name="f609" fmla="*/ f499 1 f302"/>
                <a:gd name="f610" fmla="*/ f500 1 f303"/>
                <a:gd name="f611" fmla="*/ f501 1 f302"/>
                <a:gd name="f612" fmla="*/ f502 1 f303"/>
                <a:gd name="f613" fmla="*/ f503 1 f302"/>
                <a:gd name="f614" fmla="*/ f504 1 f303"/>
                <a:gd name="f615" fmla="*/ f505 1 f302"/>
                <a:gd name="f616" fmla="*/ f506 1 f303"/>
                <a:gd name="f617" fmla="*/ f507 1 f302"/>
                <a:gd name="f618" fmla="*/ f508 1 f303"/>
                <a:gd name="f619" fmla="*/ f509 1 f302"/>
                <a:gd name="f620" fmla="*/ f510 1 f303"/>
                <a:gd name="f621" fmla="*/ f511 1 f302"/>
                <a:gd name="f622" fmla="*/ f512 1 f303"/>
                <a:gd name="f623" fmla="*/ f513 1 f302"/>
                <a:gd name="f624" fmla="*/ f514 1 f303"/>
                <a:gd name="f625" fmla="*/ f515 f297 1"/>
                <a:gd name="f626" fmla="*/ f516 f297 1"/>
                <a:gd name="f627" fmla="*/ f518 f298 1"/>
                <a:gd name="f628" fmla="*/ f517 f298 1"/>
                <a:gd name="f629" fmla="*/ f520 f297 1"/>
                <a:gd name="f630" fmla="*/ f521 f298 1"/>
                <a:gd name="f631" fmla="*/ f522 f297 1"/>
                <a:gd name="f632" fmla="*/ f523 f298 1"/>
                <a:gd name="f633" fmla="*/ f524 f297 1"/>
                <a:gd name="f634" fmla="*/ f525 f298 1"/>
                <a:gd name="f635" fmla="*/ f526 f297 1"/>
                <a:gd name="f636" fmla="*/ f527 f298 1"/>
                <a:gd name="f637" fmla="*/ f528 f297 1"/>
                <a:gd name="f638" fmla="*/ f529 f298 1"/>
                <a:gd name="f639" fmla="*/ f530 f297 1"/>
                <a:gd name="f640" fmla="*/ f531 f298 1"/>
                <a:gd name="f641" fmla="*/ f532 f297 1"/>
                <a:gd name="f642" fmla="*/ f533 f298 1"/>
                <a:gd name="f643" fmla="*/ f534 f297 1"/>
                <a:gd name="f644" fmla="*/ f535 f298 1"/>
                <a:gd name="f645" fmla="*/ f536 f297 1"/>
                <a:gd name="f646" fmla="*/ f537 f298 1"/>
                <a:gd name="f647" fmla="*/ f538 f297 1"/>
                <a:gd name="f648" fmla="*/ f539 f298 1"/>
                <a:gd name="f649" fmla="*/ f540 f297 1"/>
                <a:gd name="f650" fmla="*/ f541 f298 1"/>
                <a:gd name="f651" fmla="*/ f542 f297 1"/>
                <a:gd name="f652" fmla="*/ f543 f298 1"/>
                <a:gd name="f653" fmla="*/ f544 f297 1"/>
                <a:gd name="f654" fmla="*/ f545 f298 1"/>
                <a:gd name="f655" fmla="*/ f546 f297 1"/>
                <a:gd name="f656" fmla="*/ f547 f298 1"/>
                <a:gd name="f657" fmla="*/ f548 f297 1"/>
                <a:gd name="f658" fmla="*/ f549 f298 1"/>
                <a:gd name="f659" fmla="*/ f550 f297 1"/>
                <a:gd name="f660" fmla="*/ f551 f298 1"/>
                <a:gd name="f661" fmla="*/ f552 f298 1"/>
                <a:gd name="f662" fmla="*/ f553 f297 1"/>
                <a:gd name="f663" fmla="*/ f554 f298 1"/>
                <a:gd name="f664" fmla="*/ f555 f297 1"/>
                <a:gd name="f665" fmla="*/ f556 f298 1"/>
                <a:gd name="f666" fmla="*/ f557 f297 1"/>
                <a:gd name="f667" fmla="*/ f558 f298 1"/>
                <a:gd name="f668" fmla="*/ f559 f297 1"/>
                <a:gd name="f669" fmla="*/ f560 f298 1"/>
                <a:gd name="f670" fmla="*/ f561 f297 1"/>
                <a:gd name="f671" fmla="*/ f562 f298 1"/>
                <a:gd name="f672" fmla="*/ f563 f297 1"/>
                <a:gd name="f673" fmla="*/ f564 f298 1"/>
                <a:gd name="f674" fmla="*/ f565 f297 1"/>
                <a:gd name="f675" fmla="*/ f566 f298 1"/>
                <a:gd name="f676" fmla="*/ f567 f297 1"/>
                <a:gd name="f677" fmla="*/ f568 f298 1"/>
                <a:gd name="f678" fmla="*/ f569 f297 1"/>
                <a:gd name="f679" fmla="*/ f570 f298 1"/>
                <a:gd name="f680" fmla="*/ f571 f297 1"/>
                <a:gd name="f681" fmla="*/ f572 f298 1"/>
                <a:gd name="f682" fmla="*/ f573 f297 1"/>
                <a:gd name="f683" fmla="*/ f574 f298 1"/>
                <a:gd name="f684" fmla="*/ f575 f297 1"/>
                <a:gd name="f685" fmla="*/ f576 f298 1"/>
                <a:gd name="f686" fmla="*/ f577 f297 1"/>
                <a:gd name="f687" fmla="*/ f578 f298 1"/>
                <a:gd name="f688" fmla="*/ f579 f297 1"/>
                <a:gd name="f689" fmla="*/ f580 f298 1"/>
                <a:gd name="f690" fmla="*/ f581 f297 1"/>
                <a:gd name="f691" fmla="*/ f582 f298 1"/>
                <a:gd name="f692" fmla="*/ f583 f297 1"/>
                <a:gd name="f693" fmla="*/ f584 f298 1"/>
                <a:gd name="f694" fmla="*/ f585 f297 1"/>
                <a:gd name="f695" fmla="*/ f586 f298 1"/>
                <a:gd name="f696" fmla="*/ f587 f297 1"/>
                <a:gd name="f697" fmla="*/ f588 f298 1"/>
                <a:gd name="f698" fmla="*/ f589 f297 1"/>
                <a:gd name="f699" fmla="*/ f590 f298 1"/>
                <a:gd name="f700" fmla="*/ f591 f297 1"/>
                <a:gd name="f701" fmla="*/ f592 f298 1"/>
                <a:gd name="f702" fmla="*/ f593 f297 1"/>
                <a:gd name="f703" fmla="*/ f594 f298 1"/>
                <a:gd name="f704" fmla="*/ f595 f297 1"/>
                <a:gd name="f705" fmla="*/ f596 f298 1"/>
                <a:gd name="f706" fmla="*/ f597 f298 1"/>
                <a:gd name="f707" fmla="*/ f598 f297 1"/>
                <a:gd name="f708" fmla="*/ f599 f297 1"/>
                <a:gd name="f709" fmla="*/ f600 f298 1"/>
                <a:gd name="f710" fmla="*/ f601 f297 1"/>
                <a:gd name="f711" fmla="*/ f602 f298 1"/>
                <a:gd name="f712" fmla="*/ f603 f298 1"/>
                <a:gd name="f713" fmla="*/ f604 f297 1"/>
                <a:gd name="f714" fmla="*/ f605 f297 1"/>
                <a:gd name="f715" fmla="*/ f606 f298 1"/>
                <a:gd name="f716" fmla="*/ f607 f297 1"/>
                <a:gd name="f717" fmla="*/ f608 f298 1"/>
                <a:gd name="f718" fmla="*/ f609 f297 1"/>
                <a:gd name="f719" fmla="*/ f610 f298 1"/>
                <a:gd name="f720" fmla="*/ f611 f297 1"/>
                <a:gd name="f721" fmla="*/ f612 f298 1"/>
                <a:gd name="f722" fmla="*/ f613 f297 1"/>
                <a:gd name="f723" fmla="*/ f614 f298 1"/>
                <a:gd name="f724" fmla="*/ f615 f297 1"/>
                <a:gd name="f725" fmla="*/ f616 f298 1"/>
                <a:gd name="f726" fmla="*/ f617 f297 1"/>
                <a:gd name="f727" fmla="*/ f618 f298 1"/>
                <a:gd name="f728" fmla="*/ f619 f297 1"/>
                <a:gd name="f729" fmla="*/ f620 f298 1"/>
                <a:gd name="f730" fmla="*/ f621 f297 1"/>
                <a:gd name="f731" fmla="*/ f622 f298 1"/>
                <a:gd name="f732" fmla="*/ f623 f297 1"/>
                <a:gd name="f733" fmla="*/ f624 f298 1"/>
              </a:gdLst>
              <a:ahLst/>
              <a:cxnLst>
                <a:cxn ang="3cd4">
                  <a:pos x="hc" y="t"/>
                </a:cxn>
                <a:cxn ang="0">
                  <a:pos x="r" y="vc"/>
                </a:cxn>
                <a:cxn ang="cd4">
                  <a:pos x="hc" y="b"/>
                </a:cxn>
                <a:cxn ang="cd2">
                  <a:pos x="l" y="vc"/>
                </a:cxn>
                <a:cxn ang="f519">
                  <a:pos x="f629" y="f630"/>
                </a:cxn>
                <a:cxn ang="f519">
                  <a:pos x="f631" y="f632"/>
                </a:cxn>
                <a:cxn ang="f519">
                  <a:pos x="f633" y="f634"/>
                </a:cxn>
                <a:cxn ang="f519">
                  <a:pos x="f635" y="f636"/>
                </a:cxn>
                <a:cxn ang="f519">
                  <a:pos x="f637" y="f638"/>
                </a:cxn>
                <a:cxn ang="f519">
                  <a:pos x="f639" y="f640"/>
                </a:cxn>
                <a:cxn ang="f519">
                  <a:pos x="f641" y="f642"/>
                </a:cxn>
                <a:cxn ang="f519">
                  <a:pos x="f643" y="f644"/>
                </a:cxn>
                <a:cxn ang="f519">
                  <a:pos x="f645" y="f646"/>
                </a:cxn>
                <a:cxn ang="f519">
                  <a:pos x="f647" y="f648"/>
                </a:cxn>
                <a:cxn ang="f519">
                  <a:pos x="f649" y="f650"/>
                </a:cxn>
                <a:cxn ang="f519">
                  <a:pos x="f651" y="f652"/>
                </a:cxn>
                <a:cxn ang="f519">
                  <a:pos x="f653" y="f654"/>
                </a:cxn>
                <a:cxn ang="f519">
                  <a:pos x="f655" y="f656"/>
                </a:cxn>
                <a:cxn ang="f519">
                  <a:pos x="f657" y="f658"/>
                </a:cxn>
                <a:cxn ang="f519">
                  <a:pos x="f659" y="f660"/>
                </a:cxn>
                <a:cxn ang="f519">
                  <a:pos x="f645" y="f661"/>
                </a:cxn>
                <a:cxn ang="f519">
                  <a:pos x="f662" y="f663"/>
                </a:cxn>
                <a:cxn ang="f519">
                  <a:pos x="f664" y="f665"/>
                </a:cxn>
                <a:cxn ang="f519">
                  <a:pos x="f666" y="f667"/>
                </a:cxn>
                <a:cxn ang="f519">
                  <a:pos x="f668" y="f669"/>
                </a:cxn>
                <a:cxn ang="f519">
                  <a:pos x="f670" y="f671"/>
                </a:cxn>
                <a:cxn ang="f519">
                  <a:pos x="f672" y="f673"/>
                </a:cxn>
                <a:cxn ang="f519">
                  <a:pos x="f674" y="f675"/>
                </a:cxn>
                <a:cxn ang="f519">
                  <a:pos x="f676" y="f677"/>
                </a:cxn>
                <a:cxn ang="f519">
                  <a:pos x="f678" y="f679"/>
                </a:cxn>
                <a:cxn ang="f519">
                  <a:pos x="f680" y="f681"/>
                </a:cxn>
                <a:cxn ang="f519">
                  <a:pos x="f682" y="f683"/>
                </a:cxn>
                <a:cxn ang="f519">
                  <a:pos x="f684" y="f685"/>
                </a:cxn>
                <a:cxn ang="f519">
                  <a:pos x="f686" y="f687"/>
                </a:cxn>
                <a:cxn ang="f519">
                  <a:pos x="f688" y="f689"/>
                </a:cxn>
                <a:cxn ang="f519">
                  <a:pos x="f690" y="f691"/>
                </a:cxn>
                <a:cxn ang="f519">
                  <a:pos x="f692" y="f693"/>
                </a:cxn>
                <a:cxn ang="f519">
                  <a:pos x="f694" y="f695"/>
                </a:cxn>
                <a:cxn ang="f519">
                  <a:pos x="f696" y="f697"/>
                </a:cxn>
                <a:cxn ang="f519">
                  <a:pos x="f698" y="f699"/>
                </a:cxn>
                <a:cxn ang="f519">
                  <a:pos x="f700" y="f701"/>
                </a:cxn>
                <a:cxn ang="f519">
                  <a:pos x="f702" y="f703"/>
                </a:cxn>
                <a:cxn ang="f519">
                  <a:pos x="f704" y="f705"/>
                </a:cxn>
                <a:cxn ang="f519">
                  <a:pos x="f690" y="f706"/>
                </a:cxn>
                <a:cxn ang="f519">
                  <a:pos x="f707" y="f697"/>
                </a:cxn>
                <a:cxn ang="f519">
                  <a:pos x="f708" y="f709"/>
                </a:cxn>
                <a:cxn ang="f519">
                  <a:pos x="f710" y="f711"/>
                </a:cxn>
                <a:cxn ang="f519">
                  <a:pos x="f686" y="f712"/>
                </a:cxn>
                <a:cxn ang="f519">
                  <a:pos x="f713" y="f634"/>
                </a:cxn>
                <a:cxn ang="f519">
                  <a:pos x="f714" y="f715"/>
                </a:cxn>
                <a:cxn ang="f519">
                  <a:pos x="f716" y="f717"/>
                </a:cxn>
                <a:cxn ang="f519">
                  <a:pos x="f718" y="f719"/>
                </a:cxn>
                <a:cxn ang="f519">
                  <a:pos x="f720" y="f721"/>
                </a:cxn>
                <a:cxn ang="f519">
                  <a:pos x="f722" y="f723"/>
                </a:cxn>
                <a:cxn ang="f519">
                  <a:pos x="f724" y="f725"/>
                </a:cxn>
                <a:cxn ang="f519">
                  <a:pos x="f726" y="f727"/>
                </a:cxn>
                <a:cxn ang="f519">
                  <a:pos x="f728" y="f729"/>
                </a:cxn>
                <a:cxn ang="f519">
                  <a:pos x="f730" y="f731"/>
                </a:cxn>
                <a:cxn ang="f519">
                  <a:pos x="f732" y="f733"/>
                </a:cxn>
              </a:cxnLst>
              <a:rect l="f625" t="f628" r="f626" b="f627"/>
              <a:pathLst>
                <a:path w="522" h="609">
                  <a:moveTo>
                    <a:pt x="f8" y="f9"/>
                  </a:moveTo>
                  <a:lnTo>
                    <a:pt x="f10" y="f11"/>
                  </a:lnTo>
                  <a:lnTo>
                    <a:pt x="f12" y="f11"/>
                  </a:lnTo>
                  <a:lnTo>
                    <a:pt x="f13" y="f14"/>
                  </a:lnTo>
                  <a:lnTo>
                    <a:pt x="f15" y="f16"/>
                  </a:lnTo>
                  <a:lnTo>
                    <a:pt x="f17" y="f18"/>
                  </a:lnTo>
                  <a:lnTo>
                    <a:pt x="f19" y="f20"/>
                  </a:lnTo>
                  <a:lnTo>
                    <a:pt x="f21" y="f22"/>
                  </a:lnTo>
                  <a:lnTo>
                    <a:pt x="f23" y="f9"/>
                  </a:lnTo>
                  <a:lnTo>
                    <a:pt x="f24" y="f25"/>
                  </a:lnTo>
                  <a:lnTo>
                    <a:pt x="f26" y="f27"/>
                  </a:lnTo>
                  <a:lnTo>
                    <a:pt x="f28" y="f29"/>
                  </a:lnTo>
                  <a:lnTo>
                    <a:pt x="f28" y="f30"/>
                  </a:lnTo>
                  <a:lnTo>
                    <a:pt x="f31" y="f32"/>
                  </a:lnTo>
                  <a:lnTo>
                    <a:pt x="f33" y="f34"/>
                  </a:lnTo>
                  <a:lnTo>
                    <a:pt x="f35" y="f36"/>
                  </a:lnTo>
                  <a:lnTo>
                    <a:pt x="f31" y="f37"/>
                  </a:lnTo>
                  <a:lnTo>
                    <a:pt x="f38" y="f39"/>
                  </a:lnTo>
                  <a:lnTo>
                    <a:pt x="f40" y="f41"/>
                  </a:lnTo>
                  <a:lnTo>
                    <a:pt x="f42" y="f43"/>
                  </a:lnTo>
                  <a:lnTo>
                    <a:pt x="f44" y="f45"/>
                  </a:lnTo>
                  <a:lnTo>
                    <a:pt x="f44" y="f46"/>
                  </a:lnTo>
                  <a:lnTo>
                    <a:pt x="f42" y="f47"/>
                  </a:lnTo>
                  <a:lnTo>
                    <a:pt x="f48" y="f49"/>
                  </a:lnTo>
                  <a:lnTo>
                    <a:pt x="f50" y="f51"/>
                  </a:lnTo>
                  <a:lnTo>
                    <a:pt x="f28" y="f52"/>
                  </a:lnTo>
                  <a:lnTo>
                    <a:pt x="f53" y="f54"/>
                  </a:lnTo>
                  <a:lnTo>
                    <a:pt x="f42" y="f55"/>
                  </a:lnTo>
                  <a:lnTo>
                    <a:pt x="f44" y="f56"/>
                  </a:lnTo>
                  <a:lnTo>
                    <a:pt x="f44" y="f57"/>
                  </a:lnTo>
                  <a:lnTo>
                    <a:pt x="f42" y="f58"/>
                  </a:lnTo>
                  <a:lnTo>
                    <a:pt x="f59" y="f13"/>
                  </a:lnTo>
                  <a:lnTo>
                    <a:pt x="f60" y="f61"/>
                  </a:lnTo>
                  <a:lnTo>
                    <a:pt x="f62" y="f63"/>
                  </a:lnTo>
                  <a:lnTo>
                    <a:pt x="f64" y="f65"/>
                  </a:lnTo>
                  <a:lnTo>
                    <a:pt x="f66" y="f67"/>
                  </a:lnTo>
                  <a:lnTo>
                    <a:pt x="f66" y="f68"/>
                  </a:lnTo>
                  <a:lnTo>
                    <a:pt x="f64" y="f69"/>
                  </a:lnTo>
                  <a:lnTo>
                    <a:pt x="f70" y="f2"/>
                  </a:lnTo>
                  <a:lnTo>
                    <a:pt x="f71" y="f72"/>
                  </a:lnTo>
                  <a:lnTo>
                    <a:pt x="f71" y="f73"/>
                  </a:lnTo>
                  <a:lnTo>
                    <a:pt x="f60" y="f49"/>
                  </a:lnTo>
                  <a:lnTo>
                    <a:pt x="f66" y="f47"/>
                  </a:lnTo>
                  <a:lnTo>
                    <a:pt x="f74" y="f51"/>
                  </a:lnTo>
                  <a:lnTo>
                    <a:pt x="f75" y="f76"/>
                  </a:lnTo>
                  <a:lnTo>
                    <a:pt x="f77" y="f67"/>
                  </a:lnTo>
                  <a:lnTo>
                    <a:pt x="f78" y="f12"/>
                  </a:lnTo>
                  <a:lnTo>
                    <a:pt x="f79" y="f80"/>
                  </a:lnTo>
                  <a:lnTo>
                    <a:pt x="f81" y="f17"/>
                  </a:lnTo>
                  <a:lnTo>
                    <a:pt x="f82" y="f19"/>
                  </a:lnTo>
                  <a:lnTo>
                    <a:pt x="f83" y="f84"/>
                  </a:lnTo>
                  <a:lnTo>
                    <a:pt x="f83" y="f85"/>
                  </a:lnTo>
                  <a:lnTo>
                    <a:pt x="f83" y="f86"/>
                  </a:lnTo>
                  <a:lnTo>
                    <a:pt x="f83" y="f87"/>
                  </a:lnTo>
                  <a:lnTo>
                    <a:pt x="f88" y="f26"/>
                  </a:lnTo>
                  <a:lnTo>
                    <a:pt x="f88" y="f53"/>
                  </a:lnTo>
                  <a:lnTo>
                    <a:pt x="f89" y="f90"/>
                  </a:lnTo>
                  <a:lnTo>
                    <a:pt x="f89" y="f91"/>
                  </a:lnTo>
                  <a:lnTo>
                    <a:pt x="f92" y="f93"/>
                  </a:lnTo>
                  <a:lnTo>
                    <a:pt x="f94" y="f95"/>
                  </a:lnTo>
                  <a:lnTo>
                    <a:pt x="f96" y="f97"/>
                  </a:lnTo>
                  <a:lnTo>
                    <a:pt x="f94" y="f64"/>
                  </a:lnTo>
                  <a:lnTo>
                    <a:pt x="f98" y="f62"/>
                  </a:lnTo>
                  <a:lnTo>
                    <a:pt x="f94" y="f71"/>
                  </a:lnTo>
                  <a:lnTo>
                    <a:pt x="f99" y="f100"/>
                  </a:lnTo>
                  <a:lnTo>
                    <a:pt x="f101" y="f102"/>
                  </a:lnTo>
                  <a:lnTo>
                    <a:pt x="f103" y="f104"/>
                  </a:lnTo>
                  <a:lnTo>
                    <a:pt x="f105" y="f106"/>
                  </a:lnTo>
                  <a:lnTo>
                    <a:pt x="f6" y="f99"/>
                  </a:lnTo>
                  <a:lnTo>
                    <a:pt x="f6" y="f107"/>
                  </a:lnTo>
                  <a:lnTo>
                    <a:pt x="f6" y="f108"/>
                  </a:lnTo>
                  <a:lnTo>
                    <a:pt x="f109" y="f110"/>
                  </a:lnTo>
                  <a:lnTo>
                    <a:pt x="f111" y="f112"/>
                  </a:lnTo>
                  <a:lnTo>
                    <a:pt x="f113" y="f7"/>
                  </a:lnTo>
                  <a:lnTo>
                    <a:pt x="f114" y="f7"/>
                  </a:lnTo>
                  <a:lnTo>
                    <a:pt x="f115" y="f112"/>
                  </a:lnTo>
                  <a:lnTo>
                    <a:pt x="f116" y="f117"/>
                  </a:lnTo>
                  <a:lnTo>
                    <a:pt x="f118" y="f119"/>
                  </a:lnTo>
                  <a:lnTo>
                    <a:pt x="f120" y="f121"/>
                  </a:lnTo>
                  <a:lnTo>
                    <a:pt x="f122" y="f123"/>
                  </a:lnTo>
                  <a:lnTo>
                    <a:pt x="f124" y="f121"/>
                  </a:lnTo>
                  <a:lnTo>
                    <a:pt x="f64" y="f125"/>
                  </a:lnTo>
                  <a:lnTo>
                    <a:pt x="f102" y="f126"/>
                  </a:lnTo>
                  <a:lnTo>
                    <a:pt x="f95" y="f127"/>
                  </a:lnTo>
                  <a:lnTo>
                    <a:pt x="f75" y="f128"/>
                  </a:lnTo>
                  <a:lnTo>
                    <a:pt x="f129" y="f130"/>
                  </a:lnTo>
                  <a:lnTo>
                    <a:pt x="f131" y="f132"/>
                  </a:lnTo>
                  <a:lnTo>
                    <a:pt x="f64" y="f133"/>
                  </a:lnTo>
                  <a:lnTo>
                    <a:pt x="f59" y="f134"/>
                  </a:lnTo>
                  <a:lnTo>
                    <a:pt x="f135" y="f134"/>
                  </a:lnTo>
                  <a:lnTo>
                    <a:pt x="f26" y="f136"/>
                  </a:lnTo>
                  <a:lnTo>
                    <a:pt x="f137" y="f138"/>
                  </a:lnTo>
                  <a:lnTo>
                    <a:pt x="f139" y="f140"/>
                  </a:lnTo>
                  <a:lnTo>
                    <a:pt x="f141" y="f111"/>
                  </a:lnTo>
                  <a:lnTo>
                    <a:pt x="f142" y="f101"/>
                  </a:lnTo>
                  <a:lnTo>
                    <a:pt x="f21" y="f98"/>
                  </a:lnTo>
                  <a:lnTo>
                    <a:pt x="f143" y="f89"/>
                  </a:lnTo>
                  <a:lnTo>
                    <a:pt x="f144" y="f145"/>
                  </a:lnTo>
                  <a:lnTo>
                    <a:pt x="f146" y="f145"/>
                  </a:lnTo>
                  <a:lnTo>
                    <a:pt x="f147" y="f79"/>
                  </a:lnTo>
                  <a:lnTo>
                    <a:pt x="f148" y="f149"/>
                  </a:lnTo>
                  <a:lnTo>
                    <a:pt x="f150" y="f124"/>
                  </a:lnTo>
                  <a:lnTo>
                    <a:pt x="f150" y="f151"/>
                  </a:lnTo>
                  <a:lnTo>
                    <a:pt x="f152" y="f104"/>
                  </a:lnTo>
                  <a:lnTo>
                    <a:pt x="f84" y="f77"/>
                  </a:lnTo>
                  <a:lnTo>
                    <a:pt x="f153" y="f104"/>
                  </a:lnTo>
                  <a:lnTo>
                    <a:pt x="f154" y="f104"/>
                  </a:lnTo>
                  <a:lnTo>
                    <a:pt x="f155" y="f156"/>
                  </a:lnTo>
                  <a:lnTo>
                    <a:pt x="f157" y="f158"/>
                  </a:lnTo>
                  <a:lnTo>
                    <a:pt x="f159" y="f131"/>
                  </a:lnTo>
                  <a:lnTo>
                    <a:pt x="f160" y="f64"/>
                  </a:lnTo>
                  <a:lnTo>
                    <a:pt x="f161" y="f64"/>
                  </a:lnTo>
                  <a:lnTo>
                    <a:pt x="f162" y="f163"/>
                  </a:lnTo>
                  <a:lnTo>
                    <a:pt x="f164" y="f91"/>
                  </a:lnTo>
                  <a:lnTo>
                    <a:pt x="f165" y="f97"/>
                  </a:lnTo>
                  <a:lnTo>
                    <a:pt x="f166" y="f74"/>
                  </a:lnTo>
                  <a:lnTo>
                    <a:pt x="f167" y="f168"/>
                  </a:lnTo>
                  <a:lnTo>
                    <a:pt x="f169" y="f129"/>
                  </a:lnTo>
                  <a:lnTo>
                    <a:pt x="f170" y="f151"/>
                  </a:lnTo>
                  <a:lnTo>
                    <a:pt x="f171" y="f124"/>
                  </a:lnTo>
                  <a:lnTo>
                    <a:pt x="f172" y="f149"/>
                  </a:lnTo>
                  <a:lnTo>
                    <a:pt x="f173" y="f174"/>
                  </a:lnTo>
                  <a:lnTo>
                    <a:pt x="f175" y="f176"/>
                  </a:lnTo>
                  <a:lnTo>
                    <a:pt x="f41" y="f106"/>
                  </a:lnTo>
                  <a:lnTo>
                    <a:pt x="f177" y="f178"/>
                  </a:lnTo>
                  <a:lnTo>
                    <a:pt x="f36" y="f118"/>
                  </a:lnTo>
                  <a:lnTo>
                    <a:pt x="f179" y="f83"/>
                  </a:lnTo>
                  <a:lnTo>
                    <a:pt x="f180" y="f83"/>
                  </a:lnTo>
                  <a:lnTo>
                    <a:pt x="f181" y="f83"/>
                  </a:lnTo>
                  <a:lnTo>
                    <a:pt x="f182" y="f81"/>
                  </a:lnTo>
                  <a:lnTo>
                    <a:pt x="f183" y="f184"/>
                  </a:lnTo>
                  <a:lnTo>
                    <a:pt x="f185" y="f124"/>
                  </a:lnTo>
                  <a:lnTo>
                    <a:pt x="f186" y="f151"/>
                  </a:lnTo>
                  <a:lnTo>
                    <a:pt x="f187" y="f158"/>
                  </a:lnTo>
                  <a:lnTo>
                    <a:pt x="f188" y="f189"/>
                  </a:lnTo>
                  <a:lnTo>
                    <a:pt x="f190" y="f62"/>
                  </a:lnTo>
                  <a:lnTo>
                    <a:pt x="f191" y="f192"/>
                  </a:lnTo>
                  <a:lnTo>
                    <a:pt x="f193" y="f48"/>
                  </a:lnTo>
                  <a:lnTo>
                    <a:pt x="f172" y="f194"/>
                  </a:lnTo>
                  <a:lnTo>
                    <a:pt x="f195" y="f33"/>
                  </a:lnTo>
                  <a:lnTo>
                    <a:pt x="f2" y="f139"/>
                  </a:lnTo>
                  <a:lnTo>
                    <a:pt x="f196" y="f197"/>
                  </a:lnTo>
                  <a:lnTo>
                    <a:pt x="f65" y="f152"/>
                  </a:lnTo>
                  <a:lnTo>
                    <a:pt x="f198" y="f142"/>
                  </a:lnTo>
                  <a:lnTo>
                    <a:pt x="f199" y="f200"/>
                  </a:lnTo>
                  <a:lnTo>
                    <a:pt x="f201" y="f85"/>
                  </a:lnTo>
                  <a:lnTo>
                    <a:pt x="f202" y="f203"/>
                  </a:lnTo>
                  <a:lnTo>
                    <a:pt x="f204" y="f205"/>
                  </a:lnTo>
                  <a:lnTo>
                    <a:pt x="f206" y="f23"/>
                  </a:lnTo>
                  <a:lnTo>
                    <a:pt x="f21" y="f205"/>
                  </a:lnTo>
                  <a:lnTo>
                    <a:pt x="f200" y="f152"/>
                  </a:lnTo>
                  <a:lnTo>
                    <a:pt x="f147" y="f207"/>
                  </a:lnTo>
                  <a:lnTo>
                    <a:pt x="f208" y="f209"/>
                  </a:lnTo>
                  <a:lnTo>
                    <a:pt x="f210" y="f211"/>
                  </a:lnTo>
                  <a:lnTo>
                    <a:pt x="f212" y="f84"/>
                  </a:lnTo>
                  <a:lnTo>
                    <a:pt x="f157" y="f213"/>
                  </a:lnTo>
                  <a:lnTo>
                    <a:pt x="f214" y="f143"/>
                  </a:lnTo>
                  <a:lnTo>
                    <a:pt x="f215" y="f143"/>
                  </a:lnTo>
                  <a:lnTo>
                    <a:pt x="f216" y="f146"/>
                  </a:lnTo>
                  <a:lnTo>
                    <a:pt x="f169" y="f217"/>
                  </a:lnTo>
                  <a:lnTo>
                    <a:pt x="f218" y="f84"/>
                  </a:lnTo>
                  <a:lnTo>
                    <a:pt x="f219" y="f211"/>
                  </a:lnTo>
                  <a:lnTo>
                    <a:pt x="f220" y="f84"/>
                  </a:lnTo>
                  <a:lnTo>
                    <a:pt x="f221" y="f208"/>
                  </a:lnTo>
                  <a:lnTo>
                    <a:pt x="f222" y="f153"/>
                  </a:lnTo>
                  <a:lnTo>
                    <a:pt x="f34" y="f19"/>
                  </a:lnTo>
                  <a:lnTo>
                    <a:pt x="f223" y="f224"/>
                  </a:lnTo>
                  <a:lnTo>
                    <a:pt x="f225" y="f226"/>
                  </a:lnTo>
                  <a:lnTo>
                    <a:pt x="f177" y="f227"/>
                  </a:lnTo>
                  <a:lnTo>
                    <a:pt x="f228" y="f229"/>
                  </a:lnTo>
                  <a:lnTo>
                    <a:pt x="f230" y="f231"/>
                  </a:lnTo>
                  <a:lnTo>
                    <a:pt x="f232" y="f80"/>
                  </a:lnTo>
                  <a:lnTo>
                    <a:pt x="f218" y="f233"/>
                  </a:lnTo>
                  <a:lnTo>
                    <a:pt x="f234" y="f13"/>
                  </a:lnTo>
                  <a:lnTo>
                    <a:pt x="f235" y="f236"/>
                  </a:lnTo>
                  <a:lnTo>
                    <a:pt x="f72" y="f12"/>
                  </a:lnTo>
                  <a:lnTo>
                    <a:pt x="f237" y="f63"/>
                  </a:lnTo>
                  <a:lnTo>
                    <a:pt x="f238" y="f65"/>
                  </a:lnTo>
                  <a:lnTo>
                    <a:pt x="f239" y="f56"/>
                  </a:lnTo>
                  <a:lnTo>
                    <a:pt x="f240" y="f241"/>
                  </a:lnTo>
                  <a:lnTo>
                    <a:pt x="f242" y="f239"/>
                  </a:lnTo>
                  <a:lnTo>
                    <a:pt x="f233" y="f164"/>
                  </a:lnTo>
                  <a:lnTo>
                    <a:pt x="f229" y="f164"/>
                  </a:lnTo>
                  <a:lnTo>
                    <a:pt x="f243" y="f244"/>
                  </a:lnTo>
                  <a:lnTo>
                    <a:pt x="f245" y="f246"/>
                  </a:lnTo>
                  <a:lnTo>
                    <a:pt x="f212" y="f244"/>
                  </a:lnTo>
                  <a:lnTo>
                    <a:pt x="f247" y="f196"/>
                  </a:lnTo>
                  <a:lnTo>
                    <a:pt x="f248" y="f238"/>
                  </a:lnTo>
                  <a:lnTo>
                    <a:pt x="f249" y="f216"/>
                  </a:lnTo>
                  <a:lnTo>
                    <a:pt x="f19" y="f2"/>
                  </a:lnTo>
                  <a:lnTo>
                    <a:pt x="f250" y="f251"/>
                  </a:lnTo>
                  <a:lnTo>
                    <a:pt x="f243" y="f2"/>
                  </a:lnTo>
                  <a:lnTo>
                    <a:pt x="f201" y="f252"/>
                  </a:lnTo>
                  <a:lnTo>
                    <a:pt x="f199" y="f216"/>
                  </a:lnTo>
                  <a:lnTo>
                    <a:pt x="f198" y="f165"/>
                  </a:lnTo>
                  <a:lnTo>
                    <a:pt x="f65" y="f196"/>
                  </a:lnTo>
                  <a:lnTo>
                    <a:pt x="f67" y="f244"/>
                  </a:lnTo>
                  <a:lnTo>
                    <a:pt x="f54" y="f55"/>
                  </a:lnTo>
                  <a:lnTo>
                    <a:pt x="f52" y="f67"/>
                  </a:lnTo>
                  <a:lnTo>
                    <a:pt x="f169" y="f253"/>
                  </a:lnTo>
                  <a:lnTo>
                    <a:pt x="f254" y="f162"/>
                  </a:lnTo>
                  <a:lnTo>
                    <a:pt x="f255" y="f256"/>
                  </a:lnTo>
                  <a:lnTo>
                    <a:pt x="f257" y="f258"/>
                  </a:lnTo>
                  <a:lnTo>
                    <a:pt x="f259" y="f161"/>
                  </a:lnTo>
                  <a:lnTo>
                    <a:pt x="f37" y="f236"/>
                  </a:lnTo>
                  <a:lnTo>
                    <a:pt x="f221" y="f10"/>
                  </a:lnTo>
                  <a:lnTo>
                    <a:pt x="f36" y="f55"/>
                  </a:lnTo>
                  <a:lnTo>
                    <a:pt x="f37" y="f216"/>
                  </a:lnTo>
                  <a:lnTo>
                    <a:pt x="f260" y="f2"/>
                  </a:lnTo>
                  <a:lnTo>
                    <a:pt x="f193" y="f261"/>
                  </a:lnTo>
                  <a:lnTo>
                    <a:pt x="f262" y="f263"/>
                  </a:lnTo>
                  <a:lnTo>
                    <a:pt x="f171" y="f254"/>
                  </a:lnTo>
                  <a:lnTo>
                    <a:pt x="f235" y="f264"/>
                  </a:lnTo>
                  <a:lnTo>
                    <a:pt x="f2" y="f265"/>
                  </a:lnTo>
                  <a:lnTo>
                    <a:pt x="f55" y="f257"/>
                  </a:lnTo>
                  <a:lnTo>
                    <a:pt x="f63" y="f230"/>
                  </a:lnTo>
                  <a:lnTo>
                    <a:pt x="f266" y="f219"/>
                  </a:lnTo>
                  <a:lnTo>
                    <a:pt x="f17" y="f228"/>
                  </a:lnTo>
                  <a:lnTo>
                    <a:pt x="f19" y="f39"/>
                  </a:lnTo>
                  <a:lnTo>
                    <a:pt x="f21" y="f267"/>
                  </a:lnTo>
                  <a:lnTo>
                    <a:pt x="f268" y="f190"/>
                  </a:lnTo>
                  <a:lnTo>
                    <a:pt x="f142" y="f179"/>
                  </a:lnTo>
                  <a:lnTo>
                    <a:pt x="f84" y="f269"/>
                  </a:lnTo>
                  <a:lnTo>
                    <a:pt x="f213" y="f269"/>
                  </a:lnTo>
                  <a:lnTo>
                    <a:pt x="f270" y="f34"/>
                  </a:lnTo>
                  <a:lnTo>
                    <a:pt x="f245" y="f190"/>
                  </a:lnTo>
                  <a:lnTo>
                    <a:pt x="f271" y="f221"/>
                  </a:lnTo>
                  <a:lnTo>
                    <a:pt x="f229" y="f272"/>
                  </a:lnTo>
                  <a:lnTo>
                    <a:pt x="f80" y="f225"/>
                  </a:lnTo>
                  <a:lnTo>
                    <a:pt x="f58" y="f272"/>
                  </a:lnTo>
                  <a:lnTo>
                    <a:pt x="f61" y="f272"/>
                  </a:lnTo>
                  <a:lnTo>
                    <a:pt x="f258" y="f272"/>
                  </a:lnTo>
                  <a:lnTo>
                    <a:pt x="f65" y="f220"/>
                  </a:lnTo>
                  <a:lnTo>
                    <a:pt x="f273" y="f37"/>
                  </a:lnTo>
                  <a:lnTo>
                    <a:pt x="f54" y="f274"/>
                  </a:lnTo>
                  <a:lnTo>
                    <a:pt x="f165" y="f267"/>
                  </a:lnTo>
                  <a:lnTo>
                    <a:pt x="f55" y="f221"/>
                  </a:lnTo>
                  <a:lnTo>
                    <a:pt x="f164" y="f179"/>
                  </a:lnTo>
                  <a:lnTo>
                    <a:pt x="f244" y="f275"/>
                  </a:lnTo>
                  <a:lnTo>
                    <a:pt x="f252" y="f30"/>
                  </a:lnTo>
                  <a:lnTo>
                    <a:pt x="f276" y="f222"/>
                  </a:lnTo>
                  <a:lnTo>
                    <a:pt x="f263" y="f220"/>
                  </a:lnTo>
                  <a:lnTo>
                    <a:pt x="f277" y="f278"/>
                  </a:lnTo>
                  <a:lnTo>
                    <a:pt x="f255" y="f219"/>
                  </a:lnTo>
                  <a:lnTo>
                    <a:pt x="f279" y="f45"/>
                  </a:lnTo>
                  <a:lnTo>
                    <a:pt x="f219" y="f46"/>
                  </a:lnTo>
                  <a:lnTo>
                    <a:pt x="f39" y="f264"/>
                  </a:lnTo>
                  <a:lnTo>
                    <a:pt x="f220" y="f171"/>
                  </a:lnTo>
                  <a:lnTo>
                    <a:pt x="f222" y="f280"/>
                  </a:lnTo>
                  <a:lnTo>
                    <a:pt x="f32" y="f195"/>
                  </a:lnTo>
                  <a:lnTo>
                    <a:pt x="f281" y="f51"/>
                  </a:lnTo>
                  <a:lnTo>
                    <a:pt x="f282" y="f283"/>
                  </a:lnTo>
                  <a:lnTo>
                    <a:pt x="f29" y="f284"/>
                  </a:lnTo>
                  <a:lnTo>
                    <a:pt x="f285" y="f276"/>
                  </a:lnTo>
                  <a:lnTo>
                    <a:pt x="f286" y="f167"/>
                  </a:lnTo>
                  <a:lnTo>
                    <a:pt x="f287" y="f51"/>
                  </a:lnTo>
                  <a:lnTo>
                    <a:pt x="f11" y="f170"/>
                  </a:lnTo>
                  <a:lnTo>
                    <a:pt x="f5" y="f171"/>
                  </a:lnTo>
                  <a:lnTo>
                    <a:pt x="f287" y="f264"/>
                  </a:lnTo>
                  <a:lnTo>
                    <a:pt x="f22" y="f265"/>
                  </a:lnTo>
                  <a:lnTo>
                    <a:pt x="f288" y="f175"/>
                  </a:lnTo>
                  <a:lnTo>
                    <a:pt x="f182" y="f219"/>
                  </a:lnTo>
                  <a:lnTo>
                    <a:pt x="f181" y="f260"/>
                  </a:lnTo>
                  <a:lnTo>
                    <a:pt x="f289" y="f274"/>
                  </a:lnTo>
                  <a:lnTo>
                    <a:pt x="f275" y="f220"/>
                  </a:lnTo>
                  <a:lnTo>
                    <a:pt x="f222" y="f36"/>
                  </a:lnTo>
                  <a:lnTo>
                    <a:pt x="f37" y="f190"/>
                  </a:lnTo>
                  <a:lnTo>
                    <a:pt x="f260" y="f275"/>
                  </a:lnTo>
                  <a:lnTo>
                    <a:pt x="f193" y="f290"/>
                  </a:lnTo>
                  <a:lnTo>
                    <a:pt x="f291" y="f292"/>
                  </a:lnTo>
                  <a:lnTo>
                    <a:pt x="f47" y="f293"/>
                  </a:lnTo>
                  <a:lnTo>
                    <a:pt x="f294" y="f22"/>
                  </a:lnTo>
                  <a:lnTo>
                    <a:pt x="f72" y="f295"/>
                  </a:lnTo>
                  <a:lnTo>
                    <a:pt x="f76" y="f5"/>
                  </a:lnTo>
                  <a:lnTo>
                    <a:pt x="f273" y="f5"/>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8" name="Freeform 57">
              <a:extLst>
                <a:ext uri="{FF2B5EF4-FFF2-40B4-BE49-F238E27FC236}">
                  <a16:creationId xmlns:a16="http://schemas.microsoft.com/office/drawing/2014/main" id="{3FA29B3E-A1FB-4390-AD41-AD94CD5738F9}"/>
                </a:ext>
              </a:extLst>
            </p:cNvPr>
            <p:cNvSpPr/>
            <p:nvPr/>
          </p:nvSpPr>
          <p:spPr>
            <a:xfrm>
              <a:off x="6246815" y="4143375"/>
              <a:ext cx="20638" cy="38103"/>
            </a:xfrm>
            <a:custGeom>
              <a:avLst/>
              <a:gdLst>
                <a:gd name="f0" fmla="val 10800000"/>
                <a:gd name="f1" fmla="val 5400000"/>
                <a:gd name="f2" fmla="val 180"/>
                <a:gd name="f3" fmla="val w"/>
                <a:gd name="f4" fmla="val h"/>
                <a:gd name="f5" fmla="val 0"/>
                <a:gd name="f6" fmla="val 39"/>
                <a:gd name="f7" fmla="val 74"/>
                <a:gd name="f8" fmla="val 38"/>
                <a:gd name="f9" fmla="val 23"/>
                <a:gd name="f10" fmla="val 68"/>
                <a:gd name="f11" fmla="val 13"/>
                <a:gd name="f12" fmla="val 57"/>
                <a:gd name="f13" fmla="val 4"/>
                <a:gd name="f14" fmla="val 46"/>
                <a:gd name="f15" fmla="val 35"/>
                <a:gd name="f16" fmla="val 27"/>
                <a:gd name="f17" fmla="val 6"/>
                <a:gd name="f18" fmla="val 19"/>
                <a:gd name="f19" fmla="val 9"/>
                <a:gd name="f20" fmla="val 10"/>
                <a:gd name="f21" fmla="val 16"/>
                <a:gd name="f22" fmla="val 8"/>
                <a:gd name="f23" fmla="val 22"/>
                <a:gd name="f24" fmla="val 28"/>
                <a:gd name="f25" fmla="val 24"/>
                <a:gd name="f26" fmla="val 33"/>
                <a:gd name="f27" fmla="val 36"/>
                <a:gd name="f28" fmla="val 40"/>
                <a:gd name="f29" fmla="val 49"/>
                <a:gd name="f30" fmla="val 59"/>
                <a:gd name="f31" fmla="+- 0 0 -90"/>
                <a:gd name="f32" fmla="*/ f3 1 39"/>
                <a:gd name="f33" fmla="*/ f4 1 74"/>
                <a:gd name="f34" fmla="+- f7 0 f5"/>
                <a:gd name="f35" fmla="+- f6 0 f5"/>
                <a:gd name="f36" fmla="*/ f31 f0 1"/>
                <a:gd name="f37" fmla="*/ f35 1 39"/>
                <a:gd name="f38" fmla="*/ f34 1 74"/>
                <a:gd name="f39" fmla="*/ 38 f35 1"/>
                <a:gd name="f40" fmla="*/ 74 f34 1"/>
                <a:gd name="f41" fmla="*/ 23 f35 1"/>
                <a:gd name="f42" fmla="*/ 68 f34 1"/>
                <a:gd name="f43" fmla="*/ 13 f35 1"/>
                <a:gd name="f44" fmla="*/ 57 f34 1"/>
                <a:gd name="f45" fmla="*/ 4 f35 1"/>
                <a:gd name="f46" fmla="*/ 46 f34 1"/>
                <a:gd name="f47" fmla="*/ 0 f35 1"/>
                <a:gd name="f48" fmla="*/ 35 f34 1"/>
                <a:gd name="f49" fmla="*/ 27 f34 1"/>
                <a:gd name="f50" fmla="*/ 6 f35 1"/>
                <a:gd name="f51" fmla="*/ 19 f34 1"/>
                <a:gd name="f52" fmla="*/ 9 f34 1"/>
                <a:gd name="f53" fmla="*/ 10 f35 1"/>
                <a:gd name="f54" fmla="*/ 0 f34 1"/>
                <a:gd name="f55" fmla="*/ 16 f35 1"/>
                <a:gd name="f56" fmla="*/ 8 f34 1"/>
                <a:gd name="f57" fmla="*/ 22 f35 1"/>
                <a:gd name="f58" fmla="*/ 16 f34 1"/>
                <a:gd name="f59" fmla="*/ 28 f35 1"/>
                <a:gd name="f60" fmla="*/ 24 f34 1"/>
                <a:gd name="f61" fmla="*/ 33 f35 1"/>
                <a:gd name="f62" fmla="*/ 33 f34 1"/>
                <a:gd name="f63" fmla="*/ 36 f35 1"/>
                <a:gd name="f64" fmla="*/ 40 f34 1"/>
                <a:gd name="f65" fmla="*/ 39 f35 1"/>
                <a:gd name="f66" fmla="*/ 49 f34 1"/>
                <a:gd name="f67" fmla="*/ 59 f34 1"/>
                <a:gd name="f68" fmla="*/ f36 1 f2"/>
                <a:gd name="f69" fmla="*/ f39 1 39"/>
                <a:gd name="f70" fmla="*/ f40 1 74"/>
                <a:gd name="f71" fmla="*/ f41 1 39"/>
                <a:gd name="f72" fmla="*/ f42 1 74"/>
                <a:gd name="f73" fmla="*/ f43 1 39"/>
                <a:gd name="f74" fmla="*/ f44 1 74"/>
                <a:gd name="f75" fmla="*/ f45 1 39"/>
                <a:gd name="f76" fmla="*/ f46 1 74"/>
                <a:gd name="f77" fmla="*/ f47 1 39"/>
                <a:gd name="f78" fmla="*/ f48 1 74"/>
                <a:gd name="f79" fmla="*/ f49 1 74"/>
                <a:gd name="f80" fmla="*/ f50 1 39"/>
                <a:gd name="f81" fmla="*/ f51 1 74"/>
                <a:gd name="f82" fmla="*/ f52 1 74"/>
                <a:gd name="f83" fmla="*/ f53 1 39"/>
                <a:gd name="f84" fmla="*/ f54 1 74"/>
                <a:gd name="f85" fmla="*/ f55 1 39"/>
                <a:gd name="f86" fmla="*/ f56 1 74"/>
                <a:gd name="f87" fmla="*/ f57 1 39"/>
                <a:gd name="f88" fmla="*/ f58 1 74"/>
                <a:gd name="f89" fmla="*/ f59 1 39"/>
                <a:gd name="f90" fmla="*/ f60 1 74"/>
                <a:gd name="f91" fmla="*/ f61 1 39"/>
                <a:gd name="f92" fmla="*/ f62 1 74"/>
                <a:gd name="f93" fmla="*/ f63 1 39"/>
                <a:gd name="f94" fmla="*/ f64 1 74"/>
                <a:gd name="f95" fmla="*/ f65 1 39"/>
                <a:gd name="f96" fmla="*/ f66 1 74"/>
                <a:gd name="f97" fmla="*/ f67 1 74"/>
                <a:gd name="f98" fmla="*/ 0 1 f37"/>
                <a:gd name="f99" fmla="*/ f6 1 f37"/>
                <a:gd name="f100" fmla="*/ 0 1 f38"/>
                <a:gd name="f101" fmla="*/ f7 1 f38"/>
                <a:gd name="f102" fmla="+- f68 0 f1"/>
                <a:gd name="f103" fmla="*/ f69 1 f37"/>
                <a:gd name="f104" fmla="*/ f70 1 f38"/>
                <a:gd name="f105" fmla="*/ f71 1 f37"/>
                <a:gd name="f106" fmla="*/ f72 1 f38"/>
                <a:gd name="f107" fmla="*/ f73 1 f37"/>
                <a:gd name="f108" fmla="*/ f74 1 f38"/>
                <a:gd name="f109" fmla="*/ f75 1 f37"/>
                <a:gd name="f110" fmla="*/ f76 1 f38"/>
                <a:gd name="f111" fmla="*/ f77 1 f37"/>
                <a:gd name="f112" fmla="*/ f78 1 f38"/>
                <a:gd name="f113" fmla="*/ f79 1 f38"/>
                <a:gd name="f114" fmla="*/ f80 1 f37"/>
                <a:gd name="f115" fmla="*/ f81 1 f38"/>
                <a:gd name="f116" fmla="*/ f82 1 f38"/>
                <a:gd name="f117" fmla="*/ f83 1 f37"/>
                <a:gd name="f118" fmla="*/ f84 1 f38"/>
                <a:gd name="f119" fmla="*/ f85 1 f37"/>
                <a:gd name="f120" fmla="*/ f86 1 f38"/>
                <a:gd name="f121" fmla="*/ f87 1 f37"/>
                <a:gd name="f122" fmla="*/ f88 1 f38"/>
                <a:gd name="f123" fmla="*/ f89 1 f37"/>
                <a:gd name="f124" fmla="*/ f90 1 f38"/>
                <a:gd name="f125" fmla="*/ f91 1 f37"/>
                <a:gd name="f126" fmla="*/ f92 1 f38"/>
                <a:gd name="f127" fmla="*/ f93 1 f37"/>
                <a:gd name="f128" fmla="*/ f94 1 f38"/>
                <a:gd name="f129" fmla="*/ f95 1 f37"/>
                <a:gd name="f130" fmla="*/ f96 1 f38"/>
                <a:gd name="f131" fmla="*/ f97 1 f38"/>
                <a:gd name="f132" fmla="*/ f98 f32 1"/>
                <a:gd name="f133" fmla="*/ f99 f32 1"/>
                <a:gd name="f134" fmla="*/ f101 f33 1"/>
                <a:gd name="f135" fmla="*/ f100 f33 1"/>
                <a:gd name="f136" fmla="*/ f103 f32 1"/>
                <a:gd name="f137" fmla="*/ f104 f33 1"/>
                <a:gd name="f138" fmla="*/ f105 f32 1"/>
                <a:gd name="f139" fmla="*/ f106 f33 1"/>
                <a:gd name="f140" fmla="*/ f107 f32 1"/>
                <a:gd name="f141" fmla="*/ f108 f33 1"/>
                <a:gd name="f142" fmla="*/ f109 f32 1"/>
                <a:gd name="f143" fmla="*/ f110 f33 1"/>
                <a:gd name="f144" fmla="*/ f111 f32 1"/>
                <a:gd name="f145" fmla="*/ f112 f33 1"/>
                <a:gd name="f146" fmla="*/ f113 f33 1"/>
                <a:gd name="f147" fmla="*/ f114 f32 1"/>
                <a:gd name="f148" fmla="*/ f115 f33 1"/>
                <a:gd name="f149" fmla="*/ f116 f33 1"/>
                <a:gd name="f150" fmla="*/ f117 f32 1"/>
                <a:gd name="f151" fmla="*/ f118 f33 1"/>
                <a:gd name="f152" fmla="*/ f119 f32 1"/>
                <a:gd name="f153" fmla="*/ f120 f33 1"/>
                <a:gd name="f154" fmla="*/ f121 f32 1"/>
                <a:gd name="f155" fmla="*/ f122 f33 1"/>
                <a:gd name="f156" fmla="*/ f123 f32 1"/>
                <a:gd name="f157" fmla="*/ f124 f33 1"/>
                <a:gd name="f158" fmla="*/ f125 f32 1"/>
                <a:gd name="f159" fmla="*/ f126 f33 1"/>
                <a:gd name="f160" fmla="*/ f127 f32 1"/>
                <a:gd name="f161" fmla="*/ f128 f33 1"/>
                <a:gd name="f162" fmla="*/ f129 f32 1"/>
                <a:gd name="f163" fmla="*/ f130 f33 1"/>
                <a:gd name="f164" fmla="*/ f131 f33 1"/>
              </a:gdLst>
              <a:ahLst/>
              <a:cxnLst>
                <a:cxn ang="3cd4">
                  <a:pos x="hc" y="t"/>
                </a:cxn>
                <a:cxn ang="0">
                  <a:pos x="r" y="vc"/>
                </a:cxn>
                <a:cxn ang="cd4">
                  <a:pos x="hc" y="b"/>
                </a:cxn>
                <a:cxn ang="cd2">
                  <a:pos x="l" y="vc"/>
                </a:cxn>
                <a:cxn ang="f102">
                  <a:pos x="f136" y="f137"/>
                </a:cxn>
                <a:cxn ang="f102">
                  <a:pos x="f138" y="f139"/>
                </a:cxn>
                <a:cxn ang="f102">
                  <a:pos x="f140" y="f141"/>
                </a:cxn>
                <a:cxn ang="f102">
                  <a:pos x="f142" y="f143"/>
                </a:cxn>
                <a:cxn ang="f102">
                  <a:pos x="f144" y="f145"/>
                </a:cxn>
                <a:cxn ang="f102">
                  <a:pos x="f142" y="f146"/>
                </a:cxn>
                <a:cxn ang="f102">
                  <a:pos x="f147" y="f148"/>
                </a:cxn>
                <a:cxn ang="f102">
                  <a:pos x="f147" y="f149"/>
                </a:cxn>
                <a:cxn ang="f102">
                  <a:pos x="f150" y="f151"/>
                </a:cxn>
                <a:cxn ang="f102">
                  <a:pos x="f152" y="f153"/>
                </a:cxn>
                <a:cxn ang="f102">
                  <a:pos x="f154" y="f155"/>
                </a:cxn>
                <a:cxn ang="f102">
                  <a:pos x="f156" y="f157"/>
                </a:cxn>
                <a:cxn ang="f102">
                  <a:pos x="f158" y="f159"/>
                </a:cxn>
                <a:cxn ang="f102">
                  <a:pos x="f160" y="f161"/>
                </a:cxn>
                <a:cxn ang="f102">
                  <a:pos x="f162" y="f163"/>
                </a:cxn>
                <a:cxn ang="f102">
                  <a:pos x="f136" y="f164"/>
                </a:cxn>
                <a:cxn ang="f102">
                  <a:pos x="f136" y="f137"/>
                </a:cxn>
              </a:cxnLst>
              <a:rect l="f132" t="f135" r="f133" b="f134"/>
              <a:pathLst>
                <a:path w="39" h="74">
                  <a:moveTo>
                    <a:pt x="f8" y="f7"/>
                  </a:moveTo>
                  <a:lnTo>
                    <a:pt x="f9" y="f10"/>
                  </a:lnTo>
                  <a:lnTo>
                    <a:pt x="f11" y="f12"/>
                  </a:lnTo>
                  <a:lnTo>
                    <a:pt x="f13" y="f14"/>
                  </a:lnTo>
                  <a:lnTo>
                    <a:pt x="f5" y="f15"/>
                  </a:lnTo>
                  <a:lnTo>
                    <a:pt x="f13" y="f16"/>
                  </a:lnTo>
                  <a:lnTo>
                    <a:pt x="f17" y="f18"/>
                  </a:lnTo>
                  <a:lnTo>
                    <a:pt x="f17" y="f19"/>
                  </a:lnTo>
                  <a:lnTo>
                    <a:pt x="f20" y="f5"/>
                  </a:lnTo>
                  <a:lnTo>
                    <a:pt x="f21" y="f22"/>
                  </a:lnTo>
                  <a:lnTo>
                    <a:pt x="f23" y="f21"/>
                  </a:lnTo>
                  <a:lnTo>
                    <a:pt x="f24" y="f25"/>
                  </a:lnTo>
                  <a:lnTo>
                    <a:pt x="f26" y="f26"/>
                  </a:lnTo>
                  <a:lnTo>
                    <a:pt x="f27" y="f28"/>
                  </a:lnTo>
                  <a:lnTo>
                    <a:pt x="f6" y="f29"/>
                  </a:lnTo>
                  <a:lnTo>
                    <a:pt x="f8" y="f30"/>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59" name="Freeform 58">
              <a:extLst>
                <a:ext uri="{FF2B5EF4-FFF2-40B4-BE49-F238E27FC236}">
                  <a16:creationId xmlns:a16="http://schemas.microsoft.com/office/drawing/2014/main" id="{3270124F-8477-48F1-A944-4799783FACDC}"/>
                </a:ext>
              </a:extLst>
            </p:cNvPr>
            <p:cNvSpPr/>
            <p:nvPr/>
          </p:nvSpPr>
          <p:spPr>
            <a:xfrm>
              <a:off x="6673848" y="4143375"/>
              <a:ext cx="19046" cy="47621"/>
            </a:xfrm>
            <a:custGeom>
              <a:avLst/>
              <a:gdLst>
                <a:gd name="f0" fmla="val 10800000"/>
                <a:gd name="f1" fmla="val 5400000"/>
                <a:gd name="f2" fmla="val 180"/>
                <a:gd name="f3" fmla="val w"/>
                <a:gd name="f4" fmla="val h"/>
                <a:gd name="f5" fmla="val 0"/>
                <a:gd name="f6" fmla="val 36"/>
                <a:gd name="f7" fmla="val 91"/>
                <a:gd name="f8" fmla="val 27"/>
                <a:gd name="f9" fmla="val 78"/>
                <a:gd name="f10" fmla="val 21"/>
                <a:gd name="f11" fmla="val 63"/>
                <a:gd name="f12" fmla="val 14"/>
                <a:gd name="f13" fmla="val 49"/>
                <a:gd name="f14" fmla="val 8"/>
                <a:gd name="f15" fmla="val 35"/>
                <a:gd name="f16" fmla="val 6"/>
                <a:gd name="f17" fmla="val 11"/>
                <a:gd name="f18" fmla="val 9"/>
                <a:gd name="f19" fmla="val 15"/>
                <a:gd name="f20" fmla="val 20"/>
                <a:gd name="f21" fmla="val 31"/>
                <a:gd name="f22" fmla="val 24"/>
                <a:gd name="f23" fmla="val 43"/>
                <a:gd name="f24" fmla="val 25"/>
                <a:gd name="f25" fmla="val 55"/>
                <a:gd name="f26" fmla="val 30"/>
                <a:gd name="f27" fmla="val 66"/>
                <a:gd name="f28" fmla="+- 0 0 -90"/>
                <a:gd name="f29" fmla="*/ f3 1 36"/>
                <a:gd name="f30" fmla="*/ f4 1 91"/>
                <a:gd name="f31" fmla="+- f7 0 f5"/>
                <a:gd name="f32" fmla="+- f6 0 f5"/>
                <a:gd name="f33" fmla="*/ f28 f0 1"/>
                <a:gd name="f34" fmla="*/ f32 1 36"/>
                <a:gd name="f35" fmla="*/ f31 1 91"/>
                <a:gd name="f36" fmla="*/ 36 f32 1"/>
                <a:gd name="f37" fmla="*/ 91 f31 1"/>
                <a:gd name="f38" fmla="*/ 27 f32 1"/>
                <a:gd name="f39" fmla="*/ 78 f31 1"/>
                <a:gd name="f40" fmla="*/ 21 f32 1"/>
                <a:gd name="f41" fmla="*/ 63 f31 1"/>
                <a:gd name="f42" fmla="*/ 14 f32 1"/>
                <a:gd name="f43" fmla="*/ 49 f31 1"/>
                <a:gd name="f44" fmla="*/ 8 f32 1"/>
                <a:gd name="f45" fmla="*/ 35 f31 1"/>
                <a:gd name="f46" fmla="*/ 6 f32 1"/>
                <a:gd name="f47" fmla="*/ 21 f31 1"/>
                <a:gd name="f48" fmla="*/ 0 f32 1"/>
                <a:gd name="f49" fmla="*/ 8 f31 1"/>
                <a:gd name="f50" fmla="*/ 0 f31 1"/>
                <a:gd name="f51" fmla="*/ 11 f32 1"/>
                <a:gd name="f52" fmla="*/ 9 f31 1"/>
                <a:gd name="f53" fmla="*/ 15 f32 1"/>
                <a:gd name="f54" fmla="*/ 20 f32 1"/>
                <a:gd name="f55" fmla="*/ 31 f31 1"/>
                <a:gd name="f56" fmla="*/ 24 f32 1"/>
                <a:gd name="f57" fmla="*/ 43 f31 1"/>
                <a:gd name="f58" fmla="*/ 25 f32 1"/>
                <a:gd name="f59" fmla="*/ 55 f31 1"/>
                <a:gd name="f60" fmla="*/ 30 f32 1"/>
                <a:gd name="f61" fmla="*/ 66 f31 1"/>
                <a:gd name="f62" fmla="*/ 31 f32 1"/>
                <a:gd name="f63" fmla="*/ f33 1 f2"/>
                <a:gd name="f64" fmla="*/ f36 1 36"/>
                <a:gd name="f65" fmla="*/ f37 1 91"/>
                <a:gd name="f66" fmla="*/ f38 1 36"/>
                <a:gd name="f67" fmla="*/ f39 1 91"/>
                <a:gd name="f68" fmla="*/ f40 1 36"/>
                <a:gd name="f69" fmla="*/ f41 1 91"/>
                <a:gd name="f70" fmla="*/ f42 1 36"/>
                <a:gd name="f71" fmla="*/ f43 1 91"/>
                <a:gd name="f72" fmla="*/ f44 1 36"/>
                <a:gd name="f73" fmla="*/ f45 1 91"/>
                <a:gd name="f74" fmla="*/ f46 1 36"/>
                <a:gd name="f75" fmla="*/ f47 1 91"/>
                <a:gd name="f76" fmla="*/ f48 1 36"/>
                <a:gd name="f77" fmla="*/ f49 1 91"/>
                <a:gd name="f78" fmla="*/ f50 1 91"/>
                <a:gd name="f79" fmla="*/ f51 1 36"/>
                <a:gd name="f80" fmla="*/ f52 1 91"/>
                <a:gd name="f81" fmla="*/ f53 1 36"/>
                <a:gd name="f82" fmla="*/ f54 1 36"/>
                <a:gd name="f83" fmla="*/ f55 1 91"/>
                <a:gd name="f84" fmla="*/ f56 1 36"/>
                <a:gd name="f85" fmla="*/ f57 1 91"/>
                <a:gd name="f86" fmla="*/ f58 1 36"/>
                <a:gd name="f87" fmla="*/ f59 1 91"/>
                <a:gd name="f88" fmla="*/ f60 1 36"/>
                <a:gd name="f89" fmla="*/ f61 1 91"/>
                <a:gd name="f90" fmla="*/ f62 1 36"/>
                <a:gd name="f91" fmla="*/ 0 1 f34"/>
                <a:gd name="f92" fmla="*/ f6 1 f34"/>
                <a:gd name="f93" fmla="*/ 0 1 f35"/>
                <a:gd name="f94" fmla="*/ f7 1 f35"/>
                <a:gd name="f95" fmla="+- f63 0 f1"/>
                <a:gd name="f96" fmla="*/ f64 1 f34"/>
                <a:gd name="f97" fmla="*/ f65 1 f35"/>
                <a:gd name="f98" fmla="*/ f66 1 f34"/>
                <a:gd name="f99" fmla="*/ f67 1 f35"/>
                <a:gd name="f100" fmla="*/ f68 1 f34"/>
                <a:gd name="f101" fmla="*/ f69 1 f35"/>
                <a:gd name="f102" fmla="*/ f70 1 f34"/>
                <a:gd name="f103" fmla="*/ f71 1 f35"/>
                <a:gd name="f104" fmla="*/ f72 1 f34"/>
                <a:gd name="f105" fmla="*/ f73 1 f35"/>
                <a:gd name="f106" fmla="*/ f74 1 f34"/>
                <a:gd name="f107" fmla="*/ f75 1 f35"/>
                <a:gd name="f108" fmla="*/ f76 1 f34"/>
                <a:gd name="f109" fmla="*/ f77 1 f35"/>
                <a:gd name="f110" fmla="*/ f78 1 f35"/>
                <a:gd name="f111" fmla="*/ f79 1 f34"/>
                <a:gd name="f112" fmla="*/ f80 1 f35"/>
                <a:gd name="f113" fmla="*/ f81 1 f34"/>
                <a:gd name="f114" fmla="*/ f82 1 f34"/>
                <a:gd name="f115" fmla="*/ f83 1 f35"/>
                <a:gd name="f116" fmla="*/ f84 1 f34"/>
                <a:gd name="f117" fmla="*/ f85 1 f35"/>
                <a:gd name="f118" fmla="*/ f86 1 f34"/>
                <a:gd name="f119" fmla="*/ f87 1 f35"/>
                <a:gd name="f120" fmla="*/ f88 1 f34"/>
                <a:gd name="f121" fmla="*/ f89 1 f35"/>
                <a:gd name="f122" fmla="*/ f90 1 f34"/>
                <a:gd name="f123" fmla="*/ f91 f29 1"/>
                <a:gd name="f124" fmla="*/ f92 f29 1"/>
                <a:gd name="f125" fmla="*/ f94 f30 1"/>
                <a:gd name="f126" fmla="*/ f93 f30 1"/>
                <a:gd name="f127" fmla="*/ f96 f29 1"/>
                <a:gd name="f128" fmla="*/ f97 f30 1"/>
                <a:gd name="f129" fmla="*/ f98 f29 1"/>
                <a:gd name="f130" fmla="*/ f99 f30 1"/>
                <a:gd name="f131" fmla="*/ f100 f29 1"/>
                <a:gd name="f132" fmla="*/ f101 f30 1"/>
                <a:gd name="f133" fmla="*/ f102 f29 1"/>
                <a:gd name="f134" fmla="*/ f103 f30 1"/>
                <a:gd name="f135" fmla="*/ f104 f29 1"/>
                <a:gd name="f136" fmla="*/ f105 f30 1"/>
                <a:gd name="f137" fmla="*/ f106 f29 1"/>
                <a:gd name="f138" fmla="*/ f107 f30 1"/>
                <a:gd name="f139" fmla="*/ f108 f29 1"/>
                <a:gd name="f140" fmla="*/ f109 f30 1"/>
                <a:gd name="f141" fmla="*/ f110 f30 1"/>
                <a:gd name="f142" fmla="*/ f111 f29 1"/>
                <a:gd name="f143" fmla="*/ f112 f30 1"/>
                <a:gd name="f144" fmla="*/ f113 f29 1"/>
                <a:gd name="f145" fmla="*/ f114 f29 1"/>
                <a:gd name="f146" fmla="*/ f115 f30 1"/>
                <a:gd name="f147" fmla="*/ f116 f29 1"/>
                <a:gd name="f148" fmla="*/ f117 f30 1"/>
                <a:gd name="f149" fmla="*/ f118 f29 1"/>
                <a:gd name="f150" fmla="*/ f119 f30 1"/>
                <a:gd name="f151" fmla="*/ f120 f29 1"/>
                <a:gd name="f152" fmla="*/ f121 f30 1"/>
                <a:gd name="f153" fmla="*/ f122 f29 1"/>
              </a:gdLst>
              <a:ahLst/>
              <a:cxnLst>
                <a:cxn ang="3cd4">
                  <a:pos x="hc" y="t"/>
                </a:cxn>
                <a:cxn ang="0">
                  <a:pos x="r" y="vc"/>
                </a:cxn>
                <a:cxn ang="cd4">
                  <a:pos x="hc" y="b"/>
                </a:cxn>
                <a:cxn ang="cd2">
                  <a:pos x="l" y="vc"/>
                </a:cxn>
                <a:cxn ang="f95">
                  <a:pos x="f127" y="f128"/>
                </a:cxn>
                <a:cxn ang="f95">
                  <a:pos x="f129" y="f130"/>
                </a:cxn>
                <a:cxn ang="f95">
                  <a:pos x="f131" y="f132"/>
                </a:cxn>
                <a:cxn ang="f95">
                  <a:pos x="f133" y="f134"/>
                </a:cxn>
                <a:cxn ang="f95">
                  <a:pos x="f135" y="f136"/>
                </a:cxn>
                <a:cxn ang="f95">
                  <a:pos x="f137" y="f138"/>
                </a:cxn>
                <a:cxn ang="f95">
                  <a:pos x="f139" y="f140"/>
                </a:cxn>
                <a:cxn ang="f95">
                  <a:pos x="f135" y="f141"/>
                </a:cxn>
                <a:cxn ang="f95">
                  <a:pos x="f142" y="f143"/>
                </a:cxn>
                <a:cxn ang="f95">
                  <a:pos x="f144" y="f138"/>
                </a:cxn>
                <a:cxn ang="f95">
                  <a:pos x="f145" y="f146"/>
                </a:cxn>
                <a:cxn ang="f95">
                  <a:pos x="f147" y="f148"/>
                </a:cxn>
                <a:cxn ang="f95">
                  <a:pos x="f149" y="f150"/>
                </a:cxn>
                <a:cxn ang="f95">
                  <a:pos x="f151" y="f152"/>
                </a:cxn>
                <a:cxn ang="f95">
                  <a:pos x="f153" y="f130"/>
                </a:cxn>
                <a:cxn ang="f95">
                  <a:pos x="f127" y="f128"/>
                </a:cxn>
              </a:cxnLst>
              <a:rect l="f123" t="f126" r="f124" b="f125"/>
              <a:pathLst>
                <a:path w="36" h="91">
                  <a:moveTo>
                    <a:pt x="f6" y="f7"/>
                  </a:moveTo>
                  <a:lnTo>
                    <a:pt x="f8" y="f9"/>
                  </a:lnTo>
                  <a:lnTo>
                    <a:pt x="f10" y="f11"/>
                  </a:lnTo>
                  <a:lnTo>
                    <a:pt x="f12" y="f13"/>
                  </a:lnTo>
                  <a:lnTo>
                    <a:pt x="f14" y="f15"/>
                  </a:lnTo>
                  <a:lnTo>
                    <a:pt x="f16" y="f10"/>
                  </a:lnTo>
                  <a:lnTo>
                    <a:pt x="f5" y="f14"/>
                  </a:lnTo>
                  <a:lnTo>
                    <a:pt x="f14" y="f5"/>
                  </a:lnTo>
                  <a:lnTo>
                    <a:pt x="f17" y="f18"/>
                  </a:lnTo>
                  <a:lnTo>
                    <a:pt x="f19" y="f10"/>
                  </a:lnTo>
                  <a:lnTo>
                    <a:pt x="f20" y="f21"/>
                  </a:lnTo>
                  <a:lnTo>
                    <a:pt x="f22" y="f23"/>
                  </a:lnTo>
                  <a:lnTo>
                    <a:pt x="f24" y="f25"/>
                  </a:lnTo>
                  <a:lnTo>
                    <a:pt x="f26" y="f27"/>
                  </a:lnTo>
                  <a:lnTo>
                    <a:pt x="f21" y="f9"/>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0" name="Freeform 59">
              <a:extLst>
                <a:ext uri="{FF2B5EF4-FFF2-40B4-BE49-F238E27FC236}">
                  <a16:creationId xmlns:a16="http://schemas.microsoft.com/office/drawing/2014/main" id="{DD0B78A6-0C8E-48C7-8BEF-B24B37719421}"/>
                </a:ext>
              </a:extLst>
            </p:cNvPr>
            <p:cNvSpPr/>
            <p:nvPr/>
          </p:nvSpPr>
          <p:spPr>
            <a:xfrm>
              <a:off x="6748464" y="4143375"/>
              <a:ext cx="38103" cy="74615"/>
            </a:xfrm>
            <a:custGeom>
              <a:avLst/>
              <a:gdLst>
                <a:gd name="f0" fmla="val 10800000"/>
                <a:gd name="f1" fmla="val 5400000"/>
                <a:gd name="f2" fmla="val 180"/>
                <a:gd name="f3" fmla="val w"/>
                <a:gd name="f4" fmla="val h"/>
                <a:gd name="f5" fmla="val 0"/>
                <a:gd name="f6" fmla="val 72"/>
                <a:gd name="f7" fmla="val 143"/>
                <a:gd name="f8" fmla="val 9"/>
                <a:gd name="f9" fmla="val 8"/>
                <a:gd name="f10" fmla="val 15"/>
                <a:gd name="f11" fmla="val 22"/>
                <a:gd name="f12" fmla="val 38"/>
                <a:gd name="f13" fmla="val 31"/>
                <a:gd name="f14" fmla="val 55"/>
                <a:gd name="f15" fmla="val 42"/>
                <a:gd name="f16" fmla="val 50"/>
                <a:gd name="f17" fmla="val 88"/>
                <a:gd name="f18" fmla="val 59"/>
                <a:gd name="f19" fmla="val 106"/>
                <a:gd name="f20" fmla="val 66"/>
                <a:gd name="f21" fmla="val 124"/>
                <a:gd name="f22" fmla="val 61"/>
                <a:gd name="f23" fmla="val 131"/>
                <a:gd name="f24" fmla="val 118"/>
                <a:gd name="f25" fmla="val 49"/>
                <a:gd name="f26" fmla="val 102"/>
                <a:gd name="f27" fmla="val 91"/>
                <a:gd name="f28" fmla="val 34"/>
                <a:gd name="f29" fmla="val 78"/>
                <a:gd name="f30" fmla="val 28"/>
                <a:gd name="f31" fmla="val 68"/>
                <a:gd name="f32" fmla="val 19"/>
                <a:gd name="f33" fmla="val 56"/>
                <a:gd name="f34" fmla="val 46"/>
                <a:gd name="f35" fmla="val 3"/>
                <a:gd name="f36" fmla="val 24"/>
                <a:gd name="f37" fmla="val 12"/>
                <a:gd name="f38" fmla="val 2"/>
                <a:gd name="f39" fmla="+- 0 0 -90"/>
                <a:gd name="f40" fmla="*/ f3 1 72"/>
                <a:gd name="f41" fmla="*/ f4 1 143"/>
                <a:gd name="f42" fmla="+- f7 0 f5"/>
                <a:gd name="f43" fmla="+- f6 0 f5"/>
                <a:gd name="f44" fmla="*/ f39 f0 1"/>
                <a:gd name="f45" fmla="*/ f43 1 72"/>
                <a:gd name="f46" fmla="*/ f42 1 143"/>
                <a:gd name="f47" fmla="*/ 9 f43 1"/>
                <a:gd name="f48" fmla="*/ 8 f42 1"/>
                <a:gd name="f49" fmla="*/ 15 f43 1"/>
                <a:gd name="f50" fmla="*/ 22 f42 1"/>
                <a:gd name="f51" fmla="*/ 22 f43 1"/>
                <a:gd name="f52" fmla="*/ 38 f42 1"/>
                <a:gd name="f53" fmla="*/ 31 f43 1"/>
                <a:gd name="f54" fmla="*/ 55 f42 1"/>
                <a:gd name="f55" fmla="*/ 42 f43 1"/>
                <a:gd name="f56" fmla="*/ 72 f42 1"/>
                <a:gd name="f57" fmla="*/ 50 f43 1"/>
                <a:gd name="f58" fmla="*/ 88 f42 1"/>
                <a:gd name="f59" fmla="*/ 59 f43 1"/>
                <a:gd name="f60" fmla="*/ 106 f42 1"/>
                <a:gd name="f61" fmla="*/ 66 f43 1"/>
                <a:gd name="f62" fmla="*/ 124 f42 1"/>
                <a:gd name="f63" fmla="*/ 72 f43 1"/>
                <a:gd name="f64" fmla="*/ 143 f42 1"/>
                <a:gd name="f65" fmla="*/ 61 f43 1"/>
                <a:gd name="f66" fmla="*/ 131 f42 1"/>
                <a:gd name="f67" fmla="*/ 55 f43 1"/>
                <a:gd name="f68" fmla="*/ 118 f42 1"/>
                <a:gd name="f69" fmla="*/ 49 f43 1"/>
                <a:gd name="f70" fmla="*/ 102 f42 1"/>
                <a:gd name="f71" fmla="*/ 91 f42 1"/>
                <a:gd name="f72" fmla="*/ 34 f43 1"/>
                <a:gd name="f73" fmla="*/ 78 f42 1"/>
                <a:gd name="f74" fmla="*/ 28 f43 1"/>
                <a:gd name="f75" fmla="*/ 68 f42 1"/>
                <a:gd name="f76" fmla="*/ 19 f43 1"/>
                <a:gd name="f77" fmla="*/ 56 f42 1"/>
                <a:gd name="f78" fmla="*/ 46 f42 1"/>
                <a:gd name="f79" fmla="*/ 8 f43 1"/>
                <a:gd name="f80" fmla="*/ 34 f42 1"/>
                <a:gd name="f81" fmla="*/ 3 f43 1"/>
                <a:gd name="f82" fmla="*/ 24 f42 1"/>
                <a:gd name="f83" fmla="*/ 0 f43 1"/>
                <a:gd name="f84" fmla="*/ 12 f42 1"/>
                <a:gd name="f85" fmla="*/ 2 f43 1"/>
                <a:gd name="f86" fmla="*/ 0 f42 1"/>
                <a:gd name="f87" fmla="*/ f44 1 f2"/>
                <a:gd name="f88" fmla="*/ f47 1 72"/>
                <a:gd name="f89" fmla="*/ f48 1 143"/>
                <a:gd name="f90" fmla="*/ f49 1 72"/>
                <a:gd name="f91" fmla="*/ f50 1 143"/>
                <a:gd name="f92" fmla="*/ f51 1 72"/>
                <a:gd name="f93" fmla="*/ f52 1 143"/>
                <a:gd name="f94" fmla="*/ f53 1 72"/>
                <a:gd name="f95" fmla="*/ f54 1 143"/>
                <a:gd name="f96" fmla="*/ f55 1 72"/>
                <a:gd name="f97" fmla="*/ f56 1 143"/>
                <a:gd name="f98" fmla="*/ f57 1 72"/>
                <a:gd name="f99" fmla="*/ f58 1 143"/>
                <a:gd name="f100" fmla="*/ f59 1 72"/>
                <a:gd name="f101" fmla="*/ f60 1 143"/>
                <a:gd name="f102" fmla="*/ f61 1 72"/>
                <a:gd name="f103" fmla="*/ f62 1 143"/>
                <a:gd name="f104" fmla="*/ f63 1 72"/>
                <a:gd name="f105" fmla="*/ f64 1 143"/>
                <a:gd name="f106" fmla="*/ f65 1 72"/>
                <a:gd name="f107" fmla="*/ f66 1 143"/>
                <a:gd name="f108" fmla="*/ f67 1 72"/>
                <a:gd name="f109" fmla="*/ f68 1 143"/>
                <a:gd name="f110" fmla="*/ f69 1 72"/>
                <a:gd name="f111" fmla="*/ f70 1 143"/>
                <a:gd name="f112" fmla="*/ f71 1 143"/>
                <a:gd name="f113" fmla="*/ f72 1 72"/>
                <a:gd name="f114" fmla="*/ f73 1 143"/>
                <a:gd name="f115" fmla="*/ f74 1 72"/>
                <a:gd name="f116" fmla="*/ f75 1 143"/>
                <a:gd name="f117" fmla="*/ f76 1 72"/>
                <a:gd name="f118" fmla="*/ f77 1 143"/>
                <a:gd name="f119" fmla="*/ f78 1 143"/>
                <a:gd name="f120" fmla="*/ f79 1 72"/>
                <a:gd name="f121" fmla="*/ f80 1 143"/>
                <a:gd name="f122" fmla="*/ f81 1 72"/>
                <a:gd name="f123" fmla="*/ f82 1 143"/>
                <a:gd name="f124" fmla="*/ f83 1 72"/>
                <a:gd name="f125" fmla="*/ f84 1 143"/>
                <a:gd name="f126" fmla="*/ f85 1 72"/>
                <a:gd name="f127" fmla="*/ f86 1 143"/>
                <a:gd name="f128" fmla="*/ 0 1 f45"/>
                <a:gd name="f129" fmla="*/ f6 1 f45"/>
                <a:gd name="f130" fmla="*/ 0 1 f46"/>
                <a:gd name="f131" fmla="*/ f7 1 f46"/>
                <a:gd name="f132" fmla="+- f87 0 f1"/>
                <a:gd name="f133" fmla="*/ f88 1 f45"/>
                <a:gd name="f134" fmla="*/ f89 1 f46"/>
                <a:gd name="f135" fmla="*/ f90 1 f45"/>
                <a:gd name="f136" fmla="*/ f91 1 f46"/>
                <a:gd name="f137" fmla="*/ f92 1 f45"/>
                <a:gd name="f138" fmla="*/ f93 1 f46"/>
                <a:gd name="f139" fmla="*/ f94 1 f45"/>
                <a:gd name="f140" fmla="*/ f95 1 f46"/>
                <a:gd name="f141" fmla="*/ f96 1 f45"/>
                <a:gd name="f142" fmla="*/ f97 1 f46"/>
                <a:gd name="f143" fmla="*/ f98 1 f45"/>
                <a:gd name="f144" fmla="*/ f99 1 f46"/>
                <a:gd name="f145" fmla="*/ f100 1 f45"/>
                <a:gd name="f146" fmla="*/ f101 1 f46"/>
                <a:gd name="f147" fmla="*/ f102 1 f45"/>
                <a:gd name="f148" fmla="*/ f103 1 f46"/>
                <a:gd name="f149" fmla="*/ f104 1 f45"/>
                <a:gd name="f150" fmla="*/ f105 1 f46"/>
                <a:gd name="f151" fmla="*/ f106 1 f45"/>
                <a:gd name="f152" fmla="*/ f107 1 f46"/>
                <a:gd name="f153" fmla="*/ f108 1 f45"/>
                <a:gd name="f154" fmla="*/ f109 1 f46"/>
                <a:gd name="f155" fmla="*/ f110 1 f45"/>
                <a:gd name="f156" fmla="*/ f111 1 f46"/>
                <a:gd name="f157" fmla="*/ f112 1 f46"/>
                <a:gd name="f158" fmla="*/ f113 1 f45"/>
                <a:gd name="f159" fmla="*/ f114 1 f46"/>
                <a:gd name="f160" fmla="*/ f115 1 f45"/>
                <a:gd name="f161" fmla="*/ f116 1 f46"/>
                <a:gd name="f162" fmla="*/ f117 1 f45"/>
                <a:gd name="f163" fmla="*/ f118 1 f46"/>
                <a:gd name="f164" fmla="*/ f119 1 f46"/>
                <a:gd name="f165" fmla="*/ f120 1 f45"/>
                <a:gd name="f166" fmla="*/ f121 1 f46"/>
                <a:gd name="f167" fmla="*/ f122 1 f45"/>
                <a:gd name="f168" fmla="*/ f123 1 f46"/>
                <a:gd name="f169" fmla="*/ f124 1 f45"/>
                <a:gd name="f170" fmla="*/ f125 1 f46"/>
                <a:gd name="f171" fmla="*/ f126 1 f45"/>
                <a:gd name="f172" fmla="*/ f127 1 f46"/>
                <a:gd name="f173" fmla="*/ f128 f40 1"/>
                <a:gd name="f174" fmla="*/ f129 f40 1"/>
                <a:gd name="f175" fmla="*/ f131 f41 1"/>
                <a:gd name="f176" fmla="*/ f130 f41 1"/>
                <a:gd name="f177" fmla="*/ f133 f40 1"/>
                <a:gd name="f178" fmla="*/ f134 f41 1"/>
                <a:gd name="f179" fmla="*/ f135 f40 1"/>
                <a:gd name="f180" fmla="*/ f136 f41 1"/>
                <a:gd name="f181" fmla="*/ f137 f40 1"/>
                <a:gd name="f182" fmla="*/ f138 f41 1"/>
                <a:gd name="f183" fmla="*/ f139 f40 1"/>
                <a:gd name="f184" fmla="*/ f140 f41 1"/>
                <a:gd name="f185" fmla="*/ f141 f40 1"/>
                <a:gd name="f186" fmla="*/ f142 f41 1"/>
                <a:gd name="f187" fmla="*/ f143 f40 1"/>
                <a:gd name="f188" fmla="*/ f144 f41 1"/>
                <a:gd name="f189" fmla="*/ f145 f40 1"/>
                <a:gd name="f190" fmla="*/ f146 f41 1"/>
                <a:gd name="f191" fmla="*/ f147 f40 1"/>
                <a:gd name="f192" fmla="*/ f148 f41 1"/>
                <a:gd name="f193" fmla="*/ f149 f40 1"/>
                <a:gd name="f194" fmla="*/ f150 f41 1"/>
                <a:gd name="f195" fmla="*/ f151 f40 1"/>
                <a:gd name="f196" fmla="*/ f152 f41 1"/>
                <a:gd name="f197" fmla="*/ f153 f40 1"/>
                <a:gd name="f198" fmla="*/ f154 f41 1"/>
                <a:gd name="f199" fmla="*/ f155 f40 1"/>
                <a:gd name="f200" fmla="*/ f156 f41 1"/>
                <a:gd name="f201" fmla="*/ f157 f41 1"/>
                <a:gd name="f202" fmla="*/ f158 f40 1"/>
                <a:gd name="f203" fmla="*/ f159 f41 1"/>
                <a:gd name="f204" fmla="*/ f160 f40 1"/>
                <a:gd name="f205" fmla="*/ f161 f41 1"/>
                <a:gd name="f206" fmla="*/ f162 f40 1"/>
                <a:gd name="f207" fmla="*/ f163 f41 1"/>
                <a:gd name="f208" fmla="*/ f164 f41 1"/>
                <a:gd name="f209" fmla="*/ f165 f40 1"/>
                <a:gd name="f210" fmla="*/ f166 f41 1"/>
                <a:gd name="f211" fmla="*/ f167 f40 1"/>
                <a:gd name="f212" fmla="*/ f168 f41 1"/>
                <a:gd name="f213" fmla="*/ f169 f40 1"/>
                <a:gd name="f214" fmla="*/ f170 f41 1"/>
                <a:gd name="f215" fmla="*/ f171 f40 1"/>
                <a:gd name="f216" fmla="*/ f172 f41 1"/>
              </a:gdLst>
              <a:ahLst/>
              <a:cxnLst>
                <a:cxn ang="3cd4">
                  <a:pos x="hc" y="t"/>
                </a:cxn>
                <a:cxn ang="0">
                  <a:pos x="r" y="vc"/>
                </a:cxn>
                <a:cxn ang="cd4">
                  <a:pos x="hc" y="b"/>
                </a:cxn>
                <a:cxn ang="cd2">
                  <a:pos x="l" y="vc"/>
                </a:cxn>
                <a:cxn ang="f132">
                  <a:pos x="f177" y="f178"/>
                </a:cxn>
                <a:cxn ang="f132">
                  <a:pos x="f179" y="f180"/>
                </a:cxn>
                <a:cxn ang="f132">
                  <a:pos x="f181" y="f182"/>
                </a:cxn>
                <a:cxn ang="f132">
                  <a:pos x="f183" y="f184"/>
                </a:cxn>
                <a:cxn ang="f132">
                  <a:pos x="f185" y="f186"/>
                </a:cxn>
                <a:cxn ang="f132">
                  <a:pos x="f187" y="f188"/>
                </a:cxn>
                <a:cxn ang="f132">
                  <a:pos x="f189" y="f190"/>
                </a:cxn>
                <a:cxn ang="f132">
                  <a:pos x="f191" y="f192"/>
                </a:cxn>
                <a:cxn ang="f132">
                  <a:pos x="f193" y="f194"/>
                </a:cxn>
                <a:cxn ang="f132">
                  <a:pos x="f195" y="f196"/>
                </a:cxn>
                <a:cxn ang="f132">
                  <a:pos x="f197" y="f198"/>
                </a:cxn>
                <a:cxn ang="f132">
                  <a:pos x="f199" y="f200"/>
                </a:cxn>
                <a:cxn ang="f132">
                  <a:pos x="f185" y="f201"/>
                </a:cxn>
                <a:cxn ang="f132">
                  <a:pos x="f202" y="f203"/>
                </a:cxn>
                <a:cxn ang="f132">
                  <a:pos x="f204" y="f205"/>
                </a:cxn>
                <a:cxn ang="f132">
                  <a:pos x="f206" y="f207"/>
                </a:cxn>
                <a:cxn ang="f132">
                  <a:pos x="f179" y="f208"/>
                </a:cxn>
                <a:cxn ang="f132">
                  <a:pos x="f209" y="f210"/>
                </a:cxn>
                <a:cxn ang="f132">
                  <a:pos x="f211" y="f212"/>
                </a:cxn>
                <a:cxn ang="f132">
                  <a:pos x="f213" y="f214"/>
                </a:cxn>
                <a:cxn ang="f132">
                  <a:pos x="f215" y="f216"/>
                </a:cxn>
                <a:cxn ang="f132">
                  <a:pos x="f177" y="f178"/>
                </a:cxn>
              </a:cxnLst>
              <a:rect l="f173" t="f176" r="f174" b="f175"/>
              <a:pathLst>
                <a:path w="72" h="143">
                  <a:moveTo>
                    <a:pt x="f8" y="f9"/>
                  </a:moveTo>
                  <a:lnTo>
                    <a:pt x="f10" y="f11"/>
                  </a:lnTo>
                  <a:lnTo>
                    <a:pt x="f11" y="f12"/>
                  </a:lnTo>
                  <a:lnTo>
                    <a:pt x="f13" y="f14"/>
                  </a:lnTo>
                  <a:lnTo>
                    <a:pt x="f15" y="f6"/>
                  </a:lnTo>
                  <a:lnTo>
                    <a:pt x="f16" y="f17"/>
                  </a:lnTo>
                  <a:lnTo>
                    <a:pt x="f18" y="f19"/>
                  </a:lnTo>
                  <a:lnTo>
                    <a:pt x="f20" y="f21"/>
                  </a:lnTo>
                  <a:lnTo>
                    <a:pt x="f6" y="f7"/>
                  </a:lnTo>
                  <a:lnTo>
                    <a:pt x="f22" y="f23"/>
                  </a:lnTo>
                  <a:lnTo>
                    <a:pt x="f14" y="f24"/>
                  </a:lnTo>
                  <a:lnTo>
                    <a:pt x="f25" y="f26"/>
                  </a:lnTo>
                  <a:lnTo>
                    <a:pt x="f15" y="f27"/>
                  </a:lnTo>
                  <a:lnTo>
                    <a:pt x="f28" y="f29"/>
                  </a:lnTo>
                  <a:lnTo>
                    <a:pt x="f30" y="f31"/>
                  </a:lnTo>
                  <a:lnTo>
                    <a:pt x="f32" y="f33"/>
                  </a:lnTo>
                  <a:lnTo>
                    <a:pt x="f10" y="f34"/>
                  </a:lnTo>
                  <a:lnTo>
                    <a:pt x="f9" y="f28"/>
                  </a:lnTo>
                  <a:lnTo>
                    <a:pt x="f35" y="f36"/>
                  </a:lnTo>
                  <a:lnTo>
                    <a:pt x="f5" y="f37"/>
                  </a:lnTo>
                  <a:lnTo>
                    <a:pt x="f38" y="f5"/>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1" name="Freeform 60">
              <a:extLst>
                <a:ext uri="{FF2B5EF4-FFF2-40B4-BE49-F238E27FC236}">
                  <a16:creationId xmlns:a16="http://schemas.microsoft.com/office/drawing/2014/main" id="{96A69EA3-CF63-46C1-9E55-2C8D29493F5A}"/>
                </a:ext>
              </a:extLst>
            </p:cNvPr>
            <p:cNvSpPr/>
            <p:nvPr/>
          </p:nvSpPr>
          <p:spPr>
            <a:xfrm>
              <a:off x="6343650" y="4165604"/>
              <a:ext cx="36511" cy="66678"/>
            </a:xfrm>
            <a:custGeom>
              <a:avLst/>
              <a:gdLst>
                <a:gd name="f0" fmla="val 10800000"/>
                <a:gd name="f1" fmla="val 5400000"/>
                <a:gd name="f2" fmla="val 180"/>
                <a:gd name="f3" fmla="val w"/>
                <a:gd name="f4" fmla="val h"/>
                <a:gd name="f5" fmla="val 0"/>
                <a:gd name="f6" fmla="val 69"/>
                <a:gd name="f7" fmla="val 127"/>
                <a:gd name="f8" fmla="val 125"/>
                <a:gd name="f9" fmla="val 57"/>
                <a:gd name="f10" fmla="val 45"/>
                <a:gd name="f11" fmla="val 33"/>
                <a:gd name="f12" fmla="val 28"/>
                <a:gd name="f13" fmla="val 117"/>
                <a:gd name="f14" fmla="val 26"/>
                <a:gd name="f15" fmla="val 104"/>
                <a:gd name="f16" fmla="val 25"/>
                <a:gd name="f17" fmla="val 94"/>
                <a:gd name="f18" fmla="val 22"/>
                <a:gd name="f19" fmla="val 85"/>
                <a:gd name="f20" fmla="val 19"/>
                <a:gd name="f21" fmla="val 76"/>
                <a:gd name="f22" fmla="val 13"/>
                <a:gd name="f23" fmla="val 67"/>
                <a:gd name="f24" fmla="val 8"/>
                <a:gd name="f25" fmla="val 59"/>
                <a:gd name="f26" fmla="val 4"/>
                <a:gd name="f27" fmla="val 50"/>
                <a:gd name="f28" fmla="val 41"/>
                <a:gd name="f29" fmla="val 10"/>
                <a:gd name="f30" fmla="val 32"/>
                <a:gd name="f31" fmla="val 20"/>
                <a:gd name="f32" fmla="val 35"/>
                <a:gd name="f33" fmla="val 39"/>
                <a:gd name="f34" fmla="val 14"/>
                <a:gd name="f35" fmla="val 31"/>
                <a:gd name="f36" fmla="val 51"/>
                <a:gd name="f37" fmla="val 58"/>
                <a:gd name="f38" fmla="val 61"/>
                <a:gd name="f39" fmla="val 63"/>
                <a:gd name="f40" fmla="val 92"/>
                <a:gd name="f41" fmla="val 108"/>
                <a:gd name="f42" fmla="+- 0 0 -90"/>
                <a:gd name="f43" fmla="*/ f3 1 69"/>
                <a:gd name="f44" fmla="*/ f4 1 127"/>
                <a:gd name="f45" fmla="+- f7 0 f5"/>
                <a:gd name="f46" fmla="+- f6 0 f5"/>
                <a:gd name="f47" fmla="*/ f42 f0 1"/>
                <a:gd name="f48" fmla="*/ f46 1 69"/>
                <a:gd name="f49" fmla="*/ f45 1 127"/>
                <a:gd name="f50" fmla="*/ 69 f46 1"/>
                <a:gd name="f51" fmla="*/ 125 f45 1"/>
                <a:gd name="f52" fmla="*/ 57 f46 1"/>
                <a:gd name="f53" fmla="*/ 45 f46 1"/>
                <a:gd name="f54" fmla="*/ 127 f45 1"/>
                <a:gd name="f55" fmla="*/ 33 f46 1"/>
                <a:gd name="f56" fmla="*/ 28 f46 1"/>
                <a:gd name="f57" fmla="*/ 117 f45 1"/>
                <a:gd name="f58" fmla="*/ 26 f46 1"/>
                <a:gd name="f59" fmla="*/ 104 f45 1"/>
                <a:gd name="f60" fmla="*/ 25 f46 1"/>
                <a:gd name="f61" fmla="*/ 94 f45 1"/>
                <a:gd name="f62" fmla="*/ 22 f46 1"/>
                <a:gd name="f63" fmla="*/ 85 f45 1"/>
                <a:gd name="f64" fmla="*/ 19 f46 1"/>
                <a:gd name="f65" fmla="*/ 76 f45 1"/>
                <a:gd name="f66" fmla="*/ 13 f46 1"/>
                <a:gd name="f67" fmla="*/ 67 f45 1"/>
                <a:gd name="f68" fmla="*/ 8 f46 1"/>
                <a:gd name="f69" fmla="*/ 59 f45 1"/>
                <a:gd name="f70" fmla="*/ 4 f46 1"/>
                <a:gd name="f71" fmla="*/ 50 f45 1"/>
                <a:gd name="f72" fmla="*/ 0 f46 1"/>
                <a:gd name="f73" fmla="*/ 41 f45 1"/>
                <a:gd name="f74" fmla="*/ 10 f46 1"/>
                <a:gd name="f75" fmla="*/ 32 f45 1"/>
                <a:gd name="f76" fmla="*/ 20 f46 1"/>
                <a:gd name="f77" fmla="*/ 22 f45 1"/>
                <a:gd name="f78" fmla="*/ 10 f45 1"/>
                <a:gd name="f79" fmla="*/ 35 f46 1"/>
                <a:gd name="f80" fmla="*/ 0 f45 1"/>
                <a:gd name="f81" fmla="*/ 39 f46 1"/>
                <a:gd name="f82" fmla="*/ 14 f45 1"/>
                <a:gd name="f83" fmla="*/ 31 f45 1"/>
                <a:gd name="f84" fmla="*/ 51 f46 1"/>
                <a:gd name="f85" fmla="*/ 45 f45 1"/>
                <a:gd name="f86" fmla="*/ 58 f46 1"/>
                <a:gd name="f87" fmla="*/ 61 f45 1"/>
                <a:gd name="f88" fmla="*/ 63 f46 1"/>
                <a:gd name="f89" fmla="*/ 67 f46 1"/>
                <a:gd name="f90" fmla="*/ 92 f45 1"/>
                <a:gd name="f91" fmla="*/ 108 f45 1"/>
                <a:gd name="f92" fmla="*/ f47 1 f2"/>
                <a:gd name="f93" fmla="*/ f50 1 69"/>
                <a:gd name="f94" fmla="*/ f51 1 127"/>
                <a:gd name="f95" fmla="*/ f52 1 69"/>
                <a:gd name="f96" fmla="*/ f53 1 69"/>
                <a:gd name="f97" fmla="*/ f54 1 127"/>
                <a:gd name="f98" fmla="*/ f55 1 69"/>
                <a:gd name="f99" fmla="*/ f56 1 69"/>
                <a:gd name="f100" fmla="*/ f57 1 127"/>
                <a:gd name="f101" fmla="*/ f58 1 69"/>
                <a:gd name="f102" fmla="*/ f59 1 127"/>
                <a:gd name="f103" fmla="*/ f60 1 69"/>
                <a:gd name="f104" fmla="*/ f61 1 127"/>
                <a:gd name="f105" fmla="*/ f62 1 69"/>
                <a:gd name="f106" fmla="*/ f63 1 127"/>
                <a:gd name="f107" fmla="*/ f64 1 69"/>
                <a:gd name="f108" fmla="*/ f65 1 127"/>
                <a:gd name="f109" fmla="*/ f66 1 69"/>
                <a:gd name="f110" fmla="*/ f67 1 127"/>
                <a:gd name="f111" fmla="*/ f68 1 69"/>
                <a:gd name="f112" fmla="*/ f69 1 127"/>
                <a:gd name="f113" fmla="*/ f70 1 69"/>
                <a:gd name="f114" fmla="*/ f71 1 127"/>
                <a:gd name="f115" fmla="*/ f72 1 69"/>
                <a:gd name="f116" fmla="*/ f73 1 127"/>
                <a:gd name="f117" fmla="*/ f74 1 69"/>
                <a:gd name="f118" fmla="*/ f75 1 127"/>
                <a:gd name="f119" fmla="*/ f76 1 69"/>
                <a:gd name="f120" fmla="*/ f77 1 127"/>
                <a:gd name="f121" fmla="*/ f78 1 127"/>
                <a:gd name="f122" fmla="*/ f79 1 69"/>
                <a:gd name="f123" fmla="*/ f80 1 127"/>
                <a:gd name="f124" fmla="*/ f81 1 69"/>
                <a:gd name="f125" fmla="*/ f82 1 127"/>
                <a:gd name="f126" fmla="*/ f83 1 127"/>
                <a:gd name="f127" fmla="*/ f84 1 69"/>
                <a:gd name="f128" fmla="*/ f85 1 127"/>
                <a:gd name="f129" fmla="*/ f86 1 69"/>
                <a:gd name="f130" fmla="*/ f87 1 127"/>
                <a:gd name="f131" fmla="*/ f88 1 69"/>
                <a:gd name="f132" fmla="*/ f89 1 69"/>
                <a:gd name="f133" fmla="*/ f90 1 127"/>
                <a:gd name="f134" fmla="*/ f91 1 127"/>
                <a:gd name="f135" fmla="*/ 0 1 f48"/>
                <a:gd name="f136" fmla="*/ f6 1 f48"/>
                <a:gd name="f137" fmla="*/ 0 1 f49"/>
                <a:gd name="f138" fmla="*/ f7 1 f49"/>
                <a:gd name="f139" fmla="+- f92 0 f1"/>
                <a:gd name="f140" fmla="*/ f93 1 f48"/>
                <a:gd name="f141" fmla="*/ f94 1 f49"/>
                <a:gd name="f142" fmla="*/ f95 1 f48"/>
                <a:gd name="f143" fmla="*/ f96 1 f48"/>
                <a:gd name="f144" fmla="*/ f97 1 f49"/>
                <a:gd name="f145" fmla="*/ f98 1 f48"/>
                <a:gd name="f146" fmla="*/ f99 1 f48"/>
                <a:gd name="f147" fmla="*/ f100 1 f49"/>
                <a:gd name="f148" fmla="*/ f101 1 f48"/>
                <a:gd name="f149" fmla="*/ f102 1 f49"/>
                <a:gd name="f150" fmla="*/ f103 1 f48"/>
                <a:gd name="f151" fmla="*/ f104 1 f49"/>
                <a:gd name="f152" fmla="*/ f105 1 f48"/>
                <a:gd name="f153" fmla="*/ f106 1 f49"/>
                <a:gd name="f154" fmla="*/ f107 1 f48"/>
                <a:gd name="f155" fmla="*/ f108 1 f49"/>
                <a:gd name="f156" fmla="*/ f109 1 f48"/>
                <a:gd name="f157" fmla="*/ f110 1 f49"/>
                <a:gd name="f158" fmla="*/ f111 1 f48"/>
                <a:gd name="f159" fmla="*/ f112 1 f49"/>
                <a:gd name="f160" fmla="*/ f113 1 f48"/>
                <a:gd name="f161" fmla="*/ f114 1 f49"/>
                <a:gd name="f162" fmla="*/ f115 1 f48"/>
                <a:gd name="f163" fmla="*/ f116 1 f49"/>
                <a:gd name="f164" fmla="*/ f117 1 f48"/>
                <a:gd name="f165" fmla="*/ f118 1 f49"/>
                <a:gd name="f166" fmla="*/ f119 1 f48"/>
                <a:gd name="f167" fmla="*/ f120 1 f49"/>
                <a:gd name="f168" fmla="*/ f121 1 f49"/>
                <a:gd name="f169" fmla="*/ f122 1 f48"/>
                <a:gd name="f170" fmla="*/ f123 1 f49"/>
                <a:gd name="f171" fmla="*/ f124 1 f48"/>
                <a:gd name="f172" fmla="*/ f125 1 f49"/>
                <a:gd name="f173" fmla="*/ f126 1 f49"/>
                <a:gd name="f174" fmla="*/ f127 1 f48"/>
                <a:gd name="f175" fmla="*/ f128 1 f49"/>
                <a:gd name="f176" fmla="*/ f129 1 f48"/>
                <a:gd name="f177" fmla="*/ f130 1 f49"/>
                <a:gd name="f178" fmla="*/ f131 1 f48"/>
                <a:gd name="f179" fmla="*/ f132 1 f48"/>
                <a:gd name="f180" fmla="*/ f133 1 f49"/>
                <a:gd name="f181" fmla="*/ f134 1 f49"/>
                <a:gd name="f182" fmla="*/ f135 f43 1"/>
                <a:gd name="f183" fmla="*/ f136 f43 1"/>
                <a:gd name="f184" fmla="*/ f138 f44 1"/>
                <a:gd name="f185" fmla="*/ f137 f44 1"/>
                <a:gd name="f186" fmla="*/ f140 f43 1"/>
                <a:gd name="f187" fmla="*/ f141 f44 1"/>
                <a:gd name="f188" fmla="*/ f142 f43 1"/>
                <a:gd name="f189" fmla="*/ f143 f43 1"/>
                <a:gd name="f190" fmla="*/ f144 f44 1"/>
                <a:gd name="f191" fmla="*/ f145 f43 1"/>
                <a:gd name="f192" fmla="*/ f146 f43 1"/>
                <a:gd name="f193" fmla="*/ f147 f44 1"/>
                <a:gd name="f194" fmla="*/ f148 f43 1"/>
                <a:gd name="f195" fmla="*/ f149 f44 1"/>
                <a:gd name="f196" fmla="*/ f150 f43 1"/>
                <a:gd name="f197" fmla="*/ f151 f44 1"/>
                <a:gd name="f198" fmla="*/ f152 f43 1"/>
                <a:gd name="f199" fmla="*/ f153 f44 1"/>
                <a:gd name="f200" fmla="*/ f154 f43 1"/>
                <a:gd name="f201" fmla="*/ f155 f44 1"/>
                <a:gd name="f202" fmla="*/ f156 f43 1"/>
                <a:gd name="f203" fmla="*/ f157 f44 1"/>
                <a:gd name="f204" fmla="*/ f158 f43 1"/>
                <a:gd name="f205" fmla="*/ f159 f44 1"/>
                <a:gd name="f206" fmla="*/ f160 f43 1"/>
                <a:gd name="f207" fmla="*/ f161 f44 1"/>
                <a:gd name="f208" fmla="*/ f162 f43 1"/>
                <a:gd name="f209" fmla="*/ f163 f44 1"/>
                <a:gd name="f210" fmla="*/ f164 f43 1"/>
                <a:gd name="f211" fmla="*/ f165 f44 1"/>
                <a:gd name="f212" fmla="*/ f166 f43 1"/>
                <a:gd name="f213" fmla="*/ f167 f44 1"/>
                <a:gd name="f214" fmla="*/ f168 f44 1"/>
                <a:gd name="f215" fmla="*/ f169 f43 1"/>
                <a:gd name="f216" fmla="*/ f170 f44 1"/>
                <a:gd name="f217" fmla="*/ f171 f43 1"/>
                <a:gd name="f218" fmla="*/ f172 f44 1"/>
                <a:gd name="f219" fmla="*/ f173 f44 1"/>
                <a:gd name="f220" fmla="*/ f174 f43 1"/>
                <a:gd name="f221" fmla="*/ f175 f44 1"/>
                <a:gd name="f222" fmla="*/ f176 f43 1"/>
                <a:gd name="f223" fmla="*/ f177 f44 1"/>
                <a:gd name="f224" fmla="*/ f178 f43 1"/>
                <a:gd name="f225" fmla="*/ f179 f43 1"/>
                <a:gd name="f226" fmla="*/ f180 f44 1"/>
                <a:gd name="f227" fmla="*/ f181 f44 1"/>
              </a:gdLst>
              <a:ahLst/>
              <a:cxnLst>
                <a:cxn ang="3cd4">
                  <a:pos x="hc" y="t"/>
                </a:cxn>
                <a:cxn ang="0">
                  <a:pos x="r" y="vc"/>
                </a:cxn>
                <a:cxn ang="cd4">
                  <a:pos x="hc" y="b"/>
                </a:cxn>
                <a:cxn ang="cd2">
                  <a:pos x="l" y="vc"/>
                </a:cxn>
                <a:cxn ang="f139">
                  <a:pos x="f186" y="f187"/>
                </a:cxn>
                <a:cxn ang="f139">
                  <a:pos x="f188" y="f187"/>
                </a:cxn>
                <a:cxn ang="f139">
                  <a:pos x="f189" y="f190"/>
                </a:cxn>
                <a:cxn ang="f139">
                  <a:pos x="f191" y="f187"/>
                </a:cxn>
                <a:cxn ang="f139">
                  <a:pos x="f192" y="f193"/>
                </a:cxn>
                <a:cxn ang="f139">
                  <a:pos x="f194" y="f195"/>
                </a:cxn>
                <a:cxn ang="f139">
                  <a:pos x="f196" y="f197"/>
                </a:cxn>
                <a:cxn ang="f139">
                  <a:pos x="f198" y="f199"/>
                </a:cxn>
                <a:cxn ang="f139">
                  <a:pos x="f200" y="f201"/>
                </a:cxn>
                <a:cxn ang="f139">
                  <a:pos x="f202" y="f203"/>
                </a:cxn>
                <a:cxn ang="f139">
                  <a:pos x="f204" y="f205"/>
                </a:cxn>
                <a:cxn ang="f139">
                  <a:pos x="f206" y="f207"/>
                </a:cxn>
                <a:cxn ang="f139">
                  <a:pos x="f208" y="f209"/>
                </a:cxn>
                <a:cxn ang="f139">
                  <a:pos x="f210" y="f211"/>
                </a:cxn>
                <a:cxn ang="f139">
                  <a:pos x="f212" y="f213"/>
                </a:cxn>
                <a:cxn ang="f139">
                  <a:pos x="f192" y="f214"/>
                </a:cxn>
                <a:cxn ang="f139">
                  <a:pos x="f215" y="f216"/>
                </a:cxn>
                <a:cxn ang="f139">
                  <a:pos x="f217" y="f218"/>
                </a:cxn>
                <a:cxn ang="f139">
                  <a:pos x="f189" y="f219"/>
                </a:cxn>
                <a:cxn ang="f139">
                  <a:pos x="f220" y="f221"/>
                </a:cxn>
                <a:cxn ang="f139">
                  <a:pos x="f222" y="f223"/>
                </a:cxn>
                <a:cxn ang="f139">
                  <a:pos x="f224" y="f201"/>
                </a:cxn>
                <a:cxn ang="f139">
                  <a:pos x="f225" y="f226"/>
                </a:cxn>
                <a:cxn ang="f139">
                  <a:pos x="f186" y="f227"/>
                </a:cxn>
                <a:cxn ang="f139">
                  <a:pos x="f186" y="f187"/>
                </a:cxn>
              </a:cxnLst>
              <a:rect l="f182" t="f185" r="f183" b="f184"/>
              <a:pathLst>
                <a:path w="69" h="127">
                  <a:moveTo>
                    <a:pt x="f6" y="f8"/>
                  </a:moveTo>
                  <a:lnTo>
                    <a:pt x="f9" y="f8"/>
                  </a:lnTo>
                  <a:lnTo>
                    <a:pt x="f10" y="f7"/>
                  </a:lnTo>
                  <a:lnTo>
                    <a:pt x="f11" y="f8"/>
                  </a:lnTo>
                  <a:lnTo>
                    <a:pt x="f12" y="f13"/>
                  </a:lnTo>
                  <a:lnTo>
                    <a:pt x="f14" y="f15"/>
                  </a:lnTo>
                  <a:lnTo>
                    <a:pt x="f16" y="f17"/>
                  </a:lnTo>
                  <a:lnTo>
                    <a:pt x="f18" y="f19"/>
                  </a:lnTo>
                  <a:lnTo>
                    <a:pt x="f20" y="f21"/>
                  </a:lnTo>
                  <a:lnTo>
                    <a:pt x="f22" y="f23"/>
                  </a:lnTo>
                  <a:lnTo>
                    <a:pt x="f24" y="f25"/>
                  </a:lnTo>
                  <a:lnTo>
                    <a:pt x="f26" y="f27"/>
                  </a:lnTo>
                  <a:lnTo>
                    <a:pt x="f5" y="f28"/>
                  </a:lnTo>
                  <a:lnTo>
                    <a:pt x="f29" y="f30"/>
                  </a:lnTo>
                  <a:lnTo>
                    <a:pt x="f31" y="f18"/>
                  </a:lnTo>
                  <a:lnTo>
                    <a:pt x="f12" y="f29"/>
                  </a:lnTo>
                  <a:lnTo>
                    <a:pt x="f32" y="f5"/>
                  </a:lnTo>
                  <a:lnTo>
                    <a:pt x="f33" y="f34"/>
                  </a:lnTo>
                  <a:lnTo>
                    <a:pt x="f10" y="f35"/>
                  </a:lnTo>
                  <a:lnTo>
                    <a:pt x="f36" y="f10"/>
                  </a:lnTo>
                  <a:lnTo>
                    <a:pt x="f37" y="f38"/>
                  </a:lnTo>
                  <a:lnTo>
                    <a:pt x="f39" y="f21"/>
                  </a:lnTo>
                  <a:lnTo>
                    <a:pt x="f23" y="f40"/>
                  </a:lnTo>
                  <a:lnTo>
                    <a:pt x="f6" y="f41"/>
                  </a:lnTo>
                  <a:lnTo>
                    <a:pt x="f6" y="f8"/>
                  </a:lnTo>
                  <a:close/>
                </a:path>
              </a:pathLst>
            </a:custGeom>
            <a:solidFill>
              <a:srgbClr val="FFB0B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2" name="Freeform 61">
              <a:extLst>
                <a:ext uri="{FF2B5EF4-FFF2-40B4-BE49-F238E27FC236}">
                  <a16:creationId xmlns:a16="http://schemas.microsoft.com/office/drawing/2014/main" id="{ED002568-460A-48F6-8E03-5CB99F45B5DE}"/>
                </a:ext>
              </a:extLst>
            </p:cNvPr>
            <p:cNvSpPr/>
            <p:nvPr/>
          </p:nvSpPr>
          <p:spPr>
            <a:xfrm>
              <a:off x="6232522" y="4167185"/>
              <a:ext cx="33339" cy="44448"/>
            </a:xfrm>
            <a:custGeom>
              <a:avLst/>
              <a:gdLst>
                <a:gd name="f0" fmla="val 10800000"/>
                <a:gd name="f1" fmla="val 5400000"/>
                <a:gd name="f2" fmla="val 180"/>
                <a:gd name="f3" fmla="val w"/>
                <a:gd name="f4" fmla="val h"/>
                <a:gd name="f5" fmla="val 0"/>
                <a:gd name="f6" fmla="val 63"/>
                <a:gd name="f7" fmla="val 83"/>
                <a:gd name="f8" fmla="val 69"/>
                <a:gd name="f9" fmla="val 51"/>
                <a:gd name="f10" fmla="val 76"/>
                <a:gd name="f11" fmla="val 41"/>
                <a:gd name="f12" fmla="val 70"/>
                <a:gd name="f13" fmla="val 32"/>
                <a:gd name="f14" fmla="val 61"/>
                <a:gd name="f15" fmla="val 23"/>
                <a:gd name="f16" fmla="val 54"/>
                <a:gd name="f17" fmla="val 14"/>
                <a:gd name="f18" fmla="val 44"/>
                <a:gd name="f19" fmla="val 7"/>
                <a:gd name="f20" fmla="val 35"/>
                <a:gd name="f21" fmla="val 3"/>
                <a:gd name="f22" fmla="val 13"/>
                <a:gd name="f23" fmla="val 10"/>
                <a:gd name="f24" fmla="val 9"/>
                <a:gd name="f25" fmla="val 19"/>
                <a:gd name="f26" fmla="val 17"/>
                <a:gd name="f27" fmla="val 28"/>
                <a:gd name="f28" fmla="val 25"/>
                <a:gd name="f29" fmla="val 38"/>
                <a:gd name="f30" fmla="val 45"/>
                <a:gd name="f31" fmla="val 47"/>
                <a:gd name="f32" fmla="val 60"/>
                <a:gd name="f33" fmla="val 56"/>
                <a:gd name="f34" fmla="+- 0 0 -90"/>
                <a:gd name="f35" fmla="*/ f3 1 63"/>
                <a:gd name="f36" fmla="*/ f4 1 83"/>
                <a:gd name="f37" fmla="+- f7 0 f5"/>
                <a:gd name="f38" fmla="+- f6 0 f5"/>
                <a:gd name="f39" fmla="*/ f34 f0 1"/>
                <a:gd name="f40" fmla="*/ f38 1 63"/>
                <a:gd name="f41" fmla="*/ f37 1 83"/>
                <a:gd name="f42" fmla="*/ 63 f38 1"/>
                <a:gd name="f43" fmla="*/ 69 f37 1"/>
                <a:gd name="f44" fmla="*/ 83 f37 1"/>
                <a:gd name="f45" fmla="*/ 51 f38 1"/>
                <a:gd name="f46" fmla="*/ 76 f37 1"/>
                <a:gd name="f47" fmla="*/ 41 f38 1"/>
                <a:gd name="f48" fmla="*/ 70 f37 1"/>
                <a:gd name="f49" fmla="*/ 32 f38 1"/>
                <a:gd name="f50" fmla="*/ 61 f37 1"/>
                <a:gd name="f51" fmla="*/ 23 f38 1"/>
                <a:gd name="f52" fmla="*/ 54 f37 1"/>
                <a:gd name="f53" fmla="*/ 14 f38 1"/>
                <a:gd name="f54" fmla="*/ 44 f37 1"/>
                <a:gd name="f55" fmla="*/ 7 f38 1"/>
                <a:gd name="f56" fmla="*/ 35 f37 1"/>
                <a:gd name="f57" fmla="*/ 3 f38 1"/>
                <a:gd name="f58" fmla="*/ 23 f37 1"/>
                <a:gd name="f59" fmla="*/ 0 f38 1"/>
                <a:gd name="f60" fmla="*/ 13 f37 1"/>
                <a:gd name="f61" fmla="*/ 0 f37 1"/>
                <a:gd name="f62" fmla="*/ 10 f38 1"/>
                <a:gd name="f63" fmla="*/ 9 f37 1"/>
                <a:gd name="f64" fmla="*/ 19 f38 1"/>
                <a:gd name="f65" fmla="*/ 17 f37 1"/>
                <a:gd name="f66" fmla="*/ 28 f38 1"/>
                <a:gd name="f67" fmla="*/ 25 f37 1"/>
                <a:gd name="f68" fmla="*/ 38 f38 1"/>
                <a:gd name="f69" fmla="*/ 32 f37 1"/>
                <a:gd name="f70" fmla="*/ 45 f38 1"/>
                <a:gd name="f71" fmla="*/ 38 f37 1"/>
                <a:gd name="f72" fmla="*/ 54 f38 1"/>
                <a:gd name="f73" fmla="*/ 47 f37 1"/>
                <a:gd name="f74" fmla="*/ 60 f38 1"/>
                <a:gd name="f75" fmla="*/ 56 f37 1"/>
                <a:gd name="f76" fmla="*/ f39 1 f2"/>
                <a:gd name="f77" fmla="*/ f42 1 63"/>
                <a:gd name="f78" fmla="*/ f43 1 83"/>
                <a:gd name="f79" fmla="*/ f44 1 83"/>
                <a:gd name="f80" fmla="*/ f45 1 63"/>
                <a:gd name="f81" fmla="*/ f46 1 83"/>
                <a:gd name="f82" fmla="*/ f47 1 63"/>
                <a:gd name="f83" fmla="*/ f48 1 83"/>
                <a:gd name="f84" fmla="*/ f49 1 63"/>
                <a:gd name="f85" fmla="*/ f50 1 83"/>
                <a:gd name="f86" fmla="*/ f51 1 63"/>
                <a:gd name="f87" fmla="*/ f52 1 83"/>
                <a:gd name="f88" fmla="*/ f53 1 63"/>
                <a:gd name="f89" fmla="*/ f54 1 83"/>
                <a:gd name="f90" fmla="*/ f55 1 63"/>
                <a:gd name="f91" fmla="*/ f56 1 83"/>
                <a:gd name="f92" fmla="*/ f57 1 63"/>
                <a:gd name="f93" fmla="*/ f58 1 83"/>
                <a:gd name="f94" fmla="*/ f59 1 63"/>
                <a:gd name="f95" fmla="*/ f60 1 83"/>
                <a:gd name="f96" fmla="*/ f61 1 83"/>
                <a:gd name="f97" fmla="*/ f62 1 63"/>
                <a:gd name="f98" fmla="*/ f63 1 83"/>
                <a:gd name="f99" fmla="*/ f64 1 63"/>
                <a:gd name="f100" fmla="*/ f65 1 83"/>
                <a:gd name="f101" fmla="*/ f66 1 63"/>
                <a:gd name="f102" fmla="*/ f67 1 83"/>
                <a:gd name="f103" fmla="*/ f68 1 63"/>
                <a:gd name="f104" fmla="*/ f69 1 83"/>
                <a:gd name="f105" fmla="*/ f70 1 63"/>
                <a:gd name="f106" fmla="*/ f71 1 83"/>
                <a:gd name="f107" fmla="*/ f72 1 63"/>
                <a:gd name="f108" fmla="*/ f73 1 83"/>
                <a:gd name="f109" fmla="*/ f74 1 63"/>
                <a:gd name="f110" fmla="*/ f75 1 83"/>
                <a:gd name="f111" fmla="*/ 0 1 f40"/>
                <a:gd name="f112" fmla="*/ f6 1 f40"/>
                <a:gd name="f113" fmla="*/ 0 1 f41"/>
                <a:gd name="f114" fmla="*/ f7 1 f41"/>
                <a:gd name="f115" fmla="+- f76 0 f1"/>
                <a:gd name="f116" fmla="*/ f77 1 f40"/>
                <a:gd name="f117" fmla="*/ f78 1 f41"/>
                <a:gd name="f118" fmla="*/ f79 1 f41"/>
                <a:gd name="f119" fmla="*/ f80 1 f40"/>
                <a:gd name="f120" fmla="*/ f81 1 f41"/>
                <a:gd name="f121" fmla="*/ f82 1 f40"/>
                <a:gd name="f122" fmla="*/ f83 1 f41"/>
                <a:gd name="f123" fmla="*/ f84 1 f40"/>
                <a:gd name="f124" fmla="*/ f85 1 f41"/>
                <a:gd name="f125" fmla="*/ f86 1 f40"/>
                <a:gd name="f126" fmla="*/ f87 1 f41"/>
                <a:gd name="f127" fmla="*/ f88 1 f40"/>
                <a:gd name="f128" fmla="*/ f89 1 f41"/>
                <a:gd name="f129" fmla="*/ f90 1 f40"/>
                <a:gd name="f130" fmla="*/ f91 1 f41"/>
                <a:gd name="f131" fmla="*/ f92 1 f40"/>
                <a:gd name="f132" fmla="*/ f93 1 f41"/>
                <a:gd name="f133" fmla="*/ f94 1 f40"/>
                <a:gd name="f134" fmla="*/ f95 1 f41"/>
                <a:gd name="f135" fmla="*/ f96 1 f41"/>
                <a:gd name="f136" fmla="*/ f97 1 f40"/>
                <a:gd name="f137" fmla="*/ f98 1 f41"/>
                <a:gd name="f138" fmla="*/ f99 1 f40"/>
                <a:gd name="f139" fmla="*/ f100 1 f41"/>
                <a:gd name="f140" fmla="*/ f101 1 f40"/>
                <a:gd name="f141" fmla="*/ f102 1 f41"/>
                <a:gd name="f142" fmla="*/ f103 1 f40"/>
                <a:gd name="f143" fmla="*/ f104 1 f41"/>
                <a:gd name="f144" fmla="*/ f105 1 f40"/>
                <a:gd name="f145" fmla="*/ f106 1 f41"/>
                <a:gd name="f146" fmla="*/ f107 1 f40"/>
                <a:gd name="f147" fmla="*/ f108 1 f41"/>
                <a:gd name="f148" fmla="*/ f109 1 f40"/>
                <a:gd name="f149" fmla="*/ f110 1 f41"/>
                <a:gd name="f150" fmla="*/ f111 f35 1"/>
                <a:gd name="f151" fmla="*/ f112 f35 1"/>
                <a:gd name="f152" fmla="*/ f114 f36 1"/>
                <a:gd name="f153" fmla="*/ f113 f36 1"/>
                <a:gd name="f154" fmla="*/ f116 f35 1"/>
                <a:gd name="f155" fmla="*/ f117 f36 1"/>
                <a:gd name="f156" fmla="*/ f118 f36 1"/>
                <a:gd name="f157" fmla="*/ f119 f35 1"/>
                <a:gd name="f158" fmla="*/ f120 f36 1"/>
                <a:gd name="f159" fmla="*/ f121 f35 1"/>
                <a:gd name="f160" fmla="*/ f122 f36 1"/>
                <a:gd name="f161" fmla="*/ f123 f35 1"/>
                <a:gd name="f162" fmla="*/ f124 f36 1"/>
                <a:gd name="f163" fmla="*/ f125 f35 1"/>
                <a:gd name="f164" fmla="*/ f126 f36 1"/>
                <a:gd name="f165" fmla="*/ f127 f35 1"/>
                <a:gd name="f166" fmla="*/ f128 f36 1"/>
                <a:gd name="f167" fmla="*/ f129 f35 1"/>
                <a:gd name="f168" fmla="*/ f130 f36 1"/>
                <a:gd name="f169" fmla="*/ f131 f35 1"/>
                <a:gd name="f170" fmla="*/ f132 f36 1"/>
                <a:gd name="f171" fmla="*/ f133 f35 1"/>
                <a:gd name="f172" fmla="*/ f134 f36 1"/>
                <a:gd name="f173" fmla="*/ f135 f36 1"/>
                <a:gd name="f174" fmla="*/ f136 f35 1"/>
                <a:gd name="f175" fmla="*/ f137 f36 1"/>
                <a:gd name="f176" fmla="*/ f138 f35 1"/>
                <a:gd name="f177" fmla="*/ f139 f36 1"/>
                <a:gd name="f178" fmla="*/ f140 f35 1"/>
                <a:gd name="f179" fmla="*/ f141 f36 1"/>
                <a:gd name="f180" fmla="*/ f142 f35 1"/>
                <a:gd name="f181" fmla="*/ f143 f36 1"/>
                <a:gd name="f182" fmla="*/ f144 f35 1"/>
                <a:gd name="f183" fmla="*/ f145 f36 1"/>
                <a:gd name="f184" fmla="*/ f146 f35 1"/>
                <a:gd name="f185" fmla="*/ f147 f36 1"/>
                <a:gd name="f186" fmla="*/ f148 f35 1"/>
                <a:gd name="f187" fmla="*/ f149 f36 1"/>
              </a:gdLst>
              <a:ahLst/>
              <a:cxnLst>
                <a:cxn ang="3cd4">
                  <a:pos x="hc" y="t"/>
                </a:cxn>
                <a:cxn ang="0">
                  <a:pos x="r" y="vc"/>
                </a:cxn>
                <a:cxn ang="cd4">
                  <a:pos x="hc" y="b"/>
                </a:cxn>
                <a:cxn ang="cd2">
                  <a:pos x="l" y="vc"/>
                </a:cxn>
                <a:cxn ang="f115">
                  <a:pos x="f154" y="f155"/>
                </a:cxn>
                <a:cxn ang="f115">
                  <a:pos x="f154" y="f156"/>
                </a:cxn>
                <a:cxn ang="f115">
                  <a:pos x="f157" y="f158"/>
                </a:cxn>
                <a:cxn ang="f115">
                  <a:pos x="f159" y="f160"/>
                </a:cxn>
                <a:cxn ang="f115">
                  <a:pos x="f161" y="f162"/>
                </a:cxn>
                <a:cxn ang="f115">
                  <a:pos x="f163" y="f164"/>
                </a:cxn>
                <a:cxn ang="f115">
                  <a:pos x="f165" y="f166"/>
                </a:cxn>
                <a:cxn ang="f115">
                  <a:pos x="f167" y="f168"/>
                </a:cxn>
                <a:cxn ang="f115">
                  <a:pos x="f169" y="f170"/>
                </a:cxn>
                <a:cxn ang="f115">
                  <a:pos x="f171" y="f172"/>
                </a:cxn>
                <a:cxn ang="f115">
                  <a:pos x="f167" y="f173"/>
                </a:cxn>
                <a:cxn ang="f115">
                  <a:pos x="f174" y="f175"/>
                </a:cxn>
                <a:cxn ang="f115">
                  <a:pos x="f176" y="f177"/>
                </a:cxn>
                <a:cxn ang="f115">
                  <a:pos x="f178" y="f179"/>
                </a:cxn>
                <a:cxn ang="f115">
                  <a:pos x="f180" y="f181"/>
                </a:cxn>
                <a:cxn ang="f115">
                  <a:pos x="f182" y="f183"/>
                </a:cxn>
                <a:cxn ang="f115">
                  <a:pos x="f184" y="f185"/>
                </a:cxn>
                <a:cxn ang="f115">
                  <a:pos x="f186" y="f187"/>
                </a:cxn>
                <a:cxn ang="f115">
                  <a:pos x="f154" y="f155"/>
                </a:cxn>
              </a:cxnLst>
              <a:rect l="f150" t="f153" r="f151" b="f152"/>
              <a:pathLst>
                <a:path w="63" h="83">
                  <a:moveTo>
                    <a:pt x="f6" y="f8"/>
                  </a:moveTo>
                  <a:lnTo>
                    <a:pt x="f6" y="f7"/>
                  </a:lnTo>
                  <a:lnTo>
                    <a:pt x="f9" y="f10"/>
                  </a:lnTo>
                  <a:lnTo>
                    <a:pt x="f11" y="f12"/>
                  </a:lnTo>
                  <a:lnTo>
                    <a:pt x="f13" y="f14"/>
                  </a:lnTo>
                  <a:lnTo>
                    <a:pt x="f15" y="f16"/>
                  </a:lnTo>
                  <a:lnTo>
                    <a:pt x="f17" y="f18"/>
                  </a:lnTo>
                  <a:lnTo>
                    <a:pt x="f19" y="f20"/>
                  </a:lnTo>
                  <a:lnTo>
                    <a:pt x="f21" y="f15"/>
                  </a:lnTo>
                  <a:lnTo>
                    <a:pt x="f5" y="f22"/>
                  </a:lnTo>
                  <a:lnTo>
                    <a:pt x="f19" y="f5"/>
                  </a:lnTo>
                  <a:lnTo>
                    <a:pt x="f23" y="f24"/>
                  </a:lnTo>
                  <a:lnTo>
                    <a:pt x="f25" y="f26"/>
                  </a:lnTo>
                  <a:lnTo>
                    <a:pt x="f27" y="f28"/>
                  </a:lnTo>
                  <a:lnTo>
                    <a:pt x="f29" y="f13"/>
                  </a:lnTo>
                  <a:lnTo>
                    <a:pt x="f30" y="f29"/>
                  </a:lnTo>
                  <a:lnTo>
                    <a:pt x="f16" y="f31"/>
                  </a:lnTo>
                  <a:lnTo>
                    <a:pt x="f32" y="f33"/>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3" name="Freeform 62">
              <a:extLst>
                <a:ext uri="{FF2B5EF4-FFF2-40B4-BE49-F238E27FC236}">
                  <a16:creationId xmlns:a16="http://schemas.microsoft.com/office/drawing/2014/main" id="{3FCFB779-F6AE-46E7-B41A-87A1AE342793}"/>
                </a:ext>
              </a:extLst>
            </p:cNvPr>
            <p:cNvSpPr/>
            <p:nvPr/>
          </p:nvSpPr>
          <p:spPr>
            <a:xfrm>
              <a:off x="6276971" y="4173541"/>
              <a:ext cx="66678" cy="58741"/>
            </a:xfrm>
            <a:custGeom>
              <a:avLst/>
              <a:gdLst>
                <a:gd name="f0" fmla="val 10800000"/>
                <a:gd name="f1" fmla="val 5400000"/>
                <a:gd name="f2" fmla="val 180"/>
                <a:gd name="f3" fmla="val w"/>
                <a:gd name="f4" fmla="val h"/>
                <a:gd name="f5" fmla="val 0"/>
                <a:gd name="f6" fmla="val 127"/>
                <a:gd name="f7" fmla="val 110"/>
                <a:gd name="f8" fmla="val 119"/>
                <a:gd name="f9" fmla="val 67"/>
                <a:gd name="f10" fmla="val 76"/>
                <a:gd name="f11" fmla="val 122"/>
                <a:gd name="f12" fmla="val 88"/>
                <a:gd name="f13" fmla="val 124"/>
                <a:gd name="f14" fmla="val 97"/>
                <a:gd name="f15" fmla="val 109"/>
                <a:gd name="f16" fmla="val 112"/>
                <a:gd name="f17" fmla="val 107"/>
                <a:gd name="f18" fmla="val 83"/>
                <a:gd name="f19" fmla="val 69"/>
                <a:gd name="f20" fmla="val 56"/>
                <a:gd name="f21" fmla="val 47"/>
                <a:gd name="f22" fmla="val 101"/>
                <a:gd name="f23" fmla="val 39"/>
                <a:gd name="f24" fmla="val 91"/>
                <a:gd name="f25" fmla="val 36"/>
                <a:gd name="f26" fmla="val 78"/>
                <a:gd name="f27" fmla="val 53"/>
                <a:gd name="f28" fmla="val 2"/>
                <a:gd name="f29" fmla="val 45"/>
                <a:gd name="f30" fmla="val 3"/>
                <a:gd name="f31" fmla="val 38"/>
                <a:gd name="f32" fmla="val 29"/>
                <a:gd name="f33" fmla="val 22"/>
                <a:gd name="f34" fmla="val 5"/>
                <a:gd name="f35" fmla="val 7"/>
                <a:gd name="f36" fmla="val 15"/>
                <a:gd name="f37" fmla="val 30"/>
                <a:gd name="f38" fmla="val 4"/>
                <a:gd name="f39" fmla="val 44"/>
                <a:gd name="f40" fmla="val 10"/>
                <a:gd name="f41" fmla="val 59"/>
                <a:gd name="f42" fmla="val 16"/>
                <a:gd name="f43" fmla="val 74"/>
                <a:gd name="f44" fmla="val 25"/>
                <a:gd name="f45" fmla="val 86"/>
                <a:gd name="f46" fmla="val 32"/>
                <a:gd name="f47" fmla="val 99"/>
                <a:gd name="f48" fmla="val 43"/>
                <a:gd name="f49" fmla="val 54"/>
                <a:gd name="f50" fmla="+- 0 0 -90"/>
                <a:gd name="f51" fmla="*/ f3 1 127"/>
                <a:gd name="f52" fmla="*/ f4 1 110"/>
                <a:gd name="f53" fmla="+- f7 0 f5"/>
                <a:gd name="f54" fmla="+- f6 0 f5"/>
                <a:gd name="f55" fmla="*/ f50 f0 1"/>
                <a:gd name="f56" fmla="*/ f54 1 127"/>
                <a:gd name="f57" fmla="*/ f53 1 110"/>
                <a:gd name="f58" fmla="*/ 119 f54 1"/>
                <a:gd name="f59" fmla="*/ 67 f53 1"/>
                <a:gd name="f60" fmla="*/ 76 f53 1"/>
                <a:gd name="f61" fmla="*/ 122 f54 1"/>
                <a:gd name="f62" fmla="*/ 88 f53 1"/>
                <a:gd name="f63" fmla="*/ 124 f54 1"/>
                <a:gd name="f64" fmla="*/ 97 f53 1"/>
                <a:gd name="f65" fmla="*/ 127 f54 1"/>
                <a:gd name="f66" fmla="*/ 109 f53 1"/>
                <a:gd name="f67" fmla="*/ 112 f54 1"/>
                <a:gd name="f68" fmla="*/ 107 f53 1"/>
                <a:gd name="f69" fmla="*/ 97 f54 1"/>
                <a:gd name="f70" fmla="*/ 83 f54 1"/>
                <a:gd name="f71" fmla="*/ 69 f54 1"/>
                <a:gd name="f72" fmla="*/ 110 f53 1"/>
                <a:gd name="f73" fmla="*/ 56 f54 1"/>
                <a:gd name="f74" fmla="*/ 47 f54 1"/>
                <a:gd name="f75" fmla="*/ 101 f53 1"/>
                <a:gd name="f76" fmla="*/ 39 f54 1"/>
                <a:gd name="f77" fmla="*/ 91 f53 1"/>
                <a:gd name="f78" fmla="*/ 36 f54 1"/>
                <a:gd name="f79" fmla="*/ 78 f53 1"/>
                <a:gd name="f80" fmla="*/ 0 f54 1"/>
                <a:gd name="f81" fmla="*/ 53 f53 1"/>
                <a:gd name="f82" fmla="*/ 2 f54 1"/>
                <a:gd name="f83" fmla="*/ 45 f53 1"/>
                <a:gd name="f84" fmla="*/ 3 f54 1"/>
                <a:gd name="f85" fmla="*/ 38 f53 1"/>
                <a:gd name="f86" fmla="*/ 29 f53 1"/>
                <a:gd name="f87" fmla="*/ 22 f53 1"/>
                <a:gd name="f88" fmla="*/ 5 f54 1"/>
                <a:gd name="f89" fmla="*/ 7 f53 1"/>
                <a:gd name="f90" fmla="*/ 15 f54 1"/>
                <a:gd name="f91" fmla="*/ 0 f53 1"/>
                <a:gd name="f92" fmla="*/ 30 f54 1"/>
                <a:gd name="f93" fmla="*/ 4 f53 1"/>
                <a:gd name="f94" fmla="*/ 44 f54 1"/>
                <a:gd name="f95" fmla="*/ 10 f53 1"/>
                <a:gd name="f96" fmla="*/ 59 f54 1"/>
                <a:gd name="f97" fmla="*/ 16 f53 1"/>
                <a:gd name="f98" fmla="*/ 74 f54 1"/>
                <a:gd name="f99" fmla="*/ 25 f53 1"/>
                <a:gd name="f100" fmla="*/ 86 f54 1"/>
                <a:gd name="f101" fmla="*/ 32 f53 1"/>
                <a:gd name="f102" fmla="*/ 99 f54 1"/>
                <a:gd name="f103" fmla="*/ 43 f53 1"/>
                <a:gd name="f104" fmla="*/ 109 f54 1"/>
                <a:gd name="f105" fmla="*/ 54 f53 1"/>
                <a:gd name="f106" fmla="*/ f55 1 f2"/>
                <a:gd name="f107" fmla="*/ f58 1 127"/>
                <a:gd name="f108" fmla="*/ f59 1 110"/>
                <a:gd name="f109" fmla="*/ f60 1 110"/>
                <a:gd name="f110" fmla="*/ f61 1 127"/>
                <a:gd name="f111" fmla="*/ f62 1 110"/>
                <a:gd name="f112" fmla="*/ f63 1 127"/>
                <a:gd name="f113" fmla="*/ f64 1 110"/>
                <a:gd name="f114" fmla="*/ f65 1 127"/>
                <a:gd name="f115" fmla="*/ f66 1 110"/>
                <a:gd name="f116" fmla="*/ f67 1 127"/>
                <a:gd name="f117" fmla="*/ f68 1 110"/>
                <a:gd name="f118" fmla="*/ f69 1 127"/>
                <a:gd name="f119" fmla="*/ f70 1 127"/>
                <a:gd name="f120" fmla="*/ f71 1 127"/>
                <a:gd name="f121" fmla="*/ f72 1 110"/>
                <a:gd name="f122" fmla="*/ f73 1 127"/>
                <a:gd name="f123" fmla="*/ f74 1 127"/>
                <a:gd name="f124" fmla="*/ f75 1 110"/>
                <a:gd name="f125" fmla="*/ f76 1 127"/>
                <a:gd name="f126" fmla="*/ f77 1 110"/>
                <a:gd name="f127" fmla="*/ f78 1 127"/>
                <a:gd name="f128" fmla="*/ f79 1 110"/>
                <a:gd name="f129" fmla="*/ f80 1 127"/>
                <a:gd name="f130" fmla="*/ f81 1 110"/>
                <a:gd name="f131" fmla="*/ f82 1 127"/>
                <a:gd name="f132" fmla="*/ f83 1 110"/>
                <a:gd name="f133" fmla="*/ f84 1 127"/>
                <a:gd name="f134" fmla="*/ f85 1 110"/>
                <a:gd name="f135" fmla="*/ f86 1 110"/>
                <a:gd name="f136" fmla="*/ f87 1 110"/>
                <a:gd name="f137" fmla="*/ f88 1 127"/>
                <a:gd name="f138" fmla="*/ f89 1 110"/>
                <a:gd name="f139" fmla="*/ f90 1 127"/>
                <a:gd name="f140" fmla="*/ f91 1 110"/>
                <a:gd name="f141" fmla="*/ f92 1 127"/>
                <a:gd name="f142" fmla="*/ f93 1 110"/>
                <a:gd name="f143" fmla="*/ f94 1 127"/>
                <a:gd name="f144" fmla="*/ f95 1 110"/>
                <a:gd name="f145" fmla="*/ f96 1 127"/>
                <a:gd name="f146" fmla="*/ f97 1 110"/>
                <a:gd name="f147" fmla="*/ f98 1 127"/>
                <a:gd name="f148" fmla="*/ f99 1 110"/>
                <a:gd name="f149" fmla="*/ f100 1 127"/>
                <a:gd name="f150" fmla="*/ f101 1 110"/>
                <a:gd name="f151" fmla="*/ f102 1 127"/>
                <a:gd name="f152" fmla="*/ f103 1 110"/>
                <a:gd name="f153" fmla="*/ f104 1 127"/>
                <a:gd name="f154" fmla="*/ f105 1 110"/>
                <a:gd name="f155" fmla="*/ 0 1 f56"/>
                <a:gd name="f156" fmla="*/ f6 1 f56"/>
                <a:gd name="f157" fmla="*/ 0 1 f57"/>
                <a:gd name="f158" fmla="*/ f7 1 f57"/>
                <a:gd name="f159" fmla="+- f106 0 f1"/>
                <a:gd name="f160" fmla="*/ f107 1 f56"/>
                <a:gd name="f161" fmla="*/ f108 1 f57"/>
                <a:gd name="f162" fmla="*/ f109 1 f57"/>
                <a:gd name="f163" fmla="*/ f110 1 f56"/>
                <a:gd name="f164" fmla="*/ f111 1 f57"/>
                <a:gd name="f165" fmla="*/ f112 1 f56"/>
                <a:gd name="f166" fmla="*/ f113 1 f57"/>
                <a:gd name="f167" fmla="*/ f114 1 f56"/>
                <a:gd name="f168" fmla="*/ f115 1 f57"/>
                <a:gd name="f169" fmla="*/ f116 1 f56"/>
                <a:gd name="f170" fmla="*/ f117 1 f57"/>
                <a:gd name="f171" fmla="*/ f118 1 f56"/>
                <a:gd name="f172" fmla="*/ f119 1 f56"/>
                <a:gd name="f173" fmla="*/ f120 1 f56"/>
                <a:gd name="f174" fmla="*/ f121 1 f57"/>
                <a:gd name="f175" fmla="*/ f122 1 f56"/>
                <a:gd name="f176" fmla="*/ f123 1 f56"/>
                <a:gd name="f177" fmla="*/ f124 1 f57"/>
                <a:gd name="f178" fmla="*/ f125 1 f56"/>
                <a:gd name="f179" fmla="*/ f126 1 f57"/>
                <a:gd name="f180" fmla="*/ f127 1 f56"/>
                <a:gd name="f181" fmla="*/ f128 1 f57"/>
                <a:gd name="f182" fmla="*/ f129 1 f56"/>
                <a:gd name="f183" fmla="*/ f130 1 f57"/>
                <a:gd name="f184" fmla="*/ f131 1 f56"/>
                <a:gd name="f185" fmla="*/ f132 1 f57"/>
                <a:gd name="f186" fmla="*/ f133 1 f56"/>
                <a:gd name="f187" fmla="*/ f134 1 f57"/>
                <a:gd name="f188" fmla="*/ f135 1 f57"/>
                <a:gd name="f189" fmla="*/ f136 1 f57"/>
                <a:gd name="f190" fmla="*/ f137 1 f56"/>
                <a:gd name="f191" fmla="*/ f138 1 f57"/>
                <a:gd name="f192" fmla="*/ f139 1 f56"/>
                <a:gd name="f193" fmla="*/ f140 1 f57"/>
                <a:gd name="f194" fmla="*/ f141 1 f56"/>
                <a:gd name="f195" fmla="*/ f142 1 f57"/>
                <a:gd name="f196" fmla="*/ f143 1 f56"/>
                <a:gd name="f197" fmla="*/ f144 1 f57"/>
                <a:gd name="f198" fmla="*/ f145 1 f56"/>
                <a:gd name="f199" fmla="*/ f146 1 f57"/>
                <a:gd name="f200" fmla="*/ f147 1 f56"/>
                <a:gd name="f201" fmla="*/ f148 1 f57"/>
                <a:gd name="f202" fmla="*/ f149 1 f56"/>
                <a:gd name="f203" fmla="*/ f150 1 f57"/>
                <a:gd name="f204" fmla="*/ f151 1 f56"/>
                <a:gd name="f205" fmla="*/ f152 1 f57"/>
                <a:gd name="f206" fmla="*/ f153 1 f56"/>
                <a:gd name="f207" fmla="*/ f154 1 f57"/>
                <a:gd name="f208" fmla="*/ f155 f51 1"/>
                <a:gd name="f209" fmla="*/ f156 f51 1"/>
                <a:gd name="f210" fmla="*/ f158 f52 1"/>
                <a:gd name="f211" fmla="*/ f157 f52 1"/>
                <a:gd name="f212" fmla="*/ f160 f51 1"/>
                <a:gd name="f213" fmla="*/ f161 f52 1"/>
                <a:gd name="f214" fmla="*/ f162 f52 1"/>
                <a:gd name="f215" fmla="*/ f163 f51 1"/>
                <a:gd name="f216" fmla="*/ f164 f52 1"/>
                <a:gd name="f217" fmla="*/ f165 f51 1"/>
                <a:gd name="f218" fmla="*/ f166 f52 1"/>
                <a:gd name="f219" fmla="*/ f167 f51 1"/>
                <a:gd name="f220" fmla="*/ f168 f52 1"/>
                <a:gd name="f221" fmla="*/ f169 f51 1"/>
                <a:gd name="f222" fmla="*/ f170 f52 1"/>
                <a:gd name="f223" fmla="*/ f171 f51 1"/>
                <a:gd name="f224" fmla="*/ f172 f51 1"/>
                <a:gd name="f225" fmla="*/ f173 f51 1"/>
                <a:gd name="f226" fmla="*/ f174 f52 1"/>
                <a:gd name="f227" fmla="*/ f175 f51 1"/>
                <a:gd name="f228" fmla="*/ f176 f51 1"/>
                <a:gd name="f229" fmla="*/ f177 f52 1"/>
                <a:gd name="f230" fmla="*/ f178 f51 1"/>
                <a:gd name="f231" fmla="*/ f179 f52 1"/>
                <a:gd name="f232" fmla="*/ f180 f51 1"/>
                <a:gd name="f233" fmla="*/ f181 f52 1"/>
                <a:gd name="f234" fmla="*/ f182 f51 1"/>
                <a:gd name="f235" fmla="*/ f183 f52 1"/>
                <a:gd name="f236" fmla="*/ f184 f51 1"/>
                <a:gd name="f237" fmla="*/ f185 f52 1"/>
                <a:gd name="f238" fmla="*/ f186 f51 1"/>
                <a:gd name="f239" fmla="*/ f187 f52 1"/>
                <a:gd name="f240" fmla="*/ f188 f52 1"/>
                <a:gd name="f241" fmla="*/ f189 f52 1"/>
                <a:gd name="f242" fmla="*/ f190 f51 1"/>
                <a:gd name="f243" fmla="*/ f191 f52 1"/>
                <a:gd name="f244" fmla="*/ f192 f51 1"/>
                <a:gd name="f245" fmla="*/ f193 f52 1"/>
                <a:gd name="f246" fmla="*/ f194 f51 1"/>
                <a:gd name="f247" fmla="*/ f195 f52 1"/>
                <a:gd name="f248" fmla="*/ f196 f51 1"/>
                <a:gd name="f249" fmla="*/ f197 f52 1"/>
                <a:gd name="f250" fmla="*/ f198 f51 1"/>
                <a:gd name="f251" fmla="*/ f199 f52 1"/>
                <a:gd name="f252" fmla="*/ f200 f51 1"/>
                <a:gd name="f253" fmla="*/ f201 f52 1"/>
                <a:gd name="f254" fmla="*/ f202 f51 1"/>
                <a:gd name="f255" fmla="*/ f203 f52 1"/>
                <a:gd name="f256" fmla="*/ f204 f51 1"/>
                <a:gd name="f257" fmla="*/ f205 f52 1"/>
                <a:gd name="f258" fmla="*/ f206 f51 1"/>
                <a:gd name="f259" fmla="*/ f207 f52 1"/>
              </a:gdLst>
              <a:ahLst/>
              <a:cxnLst>
                <a:cxn ang="3cd4">
                  <a:pos x="hc" y="t"/>
                </a:cxn>
                <a:cxn ang="0">
                  <a:pos x="r" y="vc"/>
                </a:cxn>
                <a:cxn ang="cd4">
                  <a:pos x="hc" y="b"/>
                </a:cxn>
                <a:cxn ang="cd2">
                  <a:pos x="l" y="vc"/>
                </a:cxn>
                <a:cxn ang="f159">
                  <a:pos x="f212" y="f213"/>
                </a:cxn>
                <a:cxn ang="f159">
                  <a:pos x="f212" y="f214"/>
                </a:cxn>
                <a:cxn ang="f159">
                  <a:pos x="f215" y="f216"/>
                </a:cxn>
                <a:cxn ang="f159">
                  <a:pos x="f217" y="f218"/>
                </a:cxn>
                <a:cxn ang="f159">
                  <a:pos x="f219" y="f220"/>
                </a:cxn>
                <a:cxn ang="f159">
                  <a:pos x="f221" y="f222"/>
                </a:cxn>
                <a:cxn ang="f159">
                  <a:pos x="f223" y="f220"/>
                </a:cxn>
                <a:cxn ang="f159">
                  <a:pos x="f224" y="f220"/>
                </a:cxn>
                <a:cxn ang="f159">
                  <a:pos x="f225" y="f226"/>
                </a:cxn>
                <a:cxn ang="f159">
                  <a:pos x="f227" y="f222"/>
                </a:cxn>
                <a:cxn ang="f159">
                  <a:pos x="f228" y="f229"/>
                </a:cxn>
                <a:cxn ang="f159">
                  <a:pos x="f230" y="f231"/>
                </a:cxn>
                <a:cxn ang="f159">
                  <a:pos x="f232" y="f233"/>
                </a:cxn>
                <a:cxn ang="f159">
                  <a:pos x="f234" y="f235"/>
                </a:cxn>
                <a:cxn ang="f159">
                  <a:pos x="f236" y="f237"/>
                </a:cxn>
                <a:cxn ang="f159">
                  <a:pos x="f238" y="f239"/>
                </a:cxn>
                <a:cxn ang="f159">
                  <a:pos x="f238" y="f240"/>
                </a:cxn>
                <a:cxn ang="f159">
                  <a:pos x="f238" y="f241"/>
                </a:cxn>
                <a:cxn ang="f159">
                  <a:pos x="f242" y="f243"/>
                </a:cxn>
                <a:cxn ang="f159">
                  <a:pos x="f244" y="f245"/>
                </a:cxn>
                <a:cxn ang="f159">
                  <a:pos x="f246" y="f247"/>
                </a:cxn>
                <a:cxn ang="f159">
                  <a:pos x="f248" y="f249"/>
                </a:cxn>
                <a:cxn ang="f159">
                  <a:pos x="f250" y="f251"/>
                </a:cxn>
                <a:cxn ang="f159">
                  <a:pos x="f252" y="f253"/>
                </a:cxn>
                <a:cxn ang="f159">
                  <a:pos x="f254" y="f255"/>
                </a:cxn>
                <a:cxn ang="f159">
                  <a:pos x="f256" y="f257"/>
                </a:cxn>
                <a:cxn ang="f159">
                  <a:pos x="f258" y="f259"/>
                </a:cxn>
                <a:cxn ang="f159">
                  <a:pos x="f212" y="f213"/>
                </a:cxn>
              </a:cxnLst>
              <a:rect l="f208" t="f211" r="f209" b="f210"/>
              <a:pathLst>
                <a:path w="127" h="110">
                  <a:moveTo>
                    <a:pt x="f8" y="f9"/>
                  </a:moveTo>
                  <a:lnTo>
                    <a:pt x="f8" y="f10"/>
                  </a:lnTo>
                  <a:lnTo>
                    <a:pt x="f11" y="f12"/>
                  </a:lnTo>
                  <a:lnTo>
                    <a:pt x="f13" y="f14"/>
                  </a:lnTo>
                  <a:lnTo>
                    <a:pt x="f6" y="f15"/>
                  </a:lnTo>
                  <a:lnTo>
                    <a:pt x="f16" y="f17"/>
                  </a:lnTo>
                  <a:lnTo>
                    <a:pt x="f14" y="f15"/>
                  </a:lnTo>
                  <a:lnTo>
                    <a:pt x="f18" y="f15"/>
                  </a:lnTo>
                  <a:lnTo>
                    <a:pt x="f19" y="f7"/>
                  </a:lnTo>
                  <a:lnTo>
                    <a:pt x="f20" y="f17"/>
                  </a:lnTo>
                  <a:lnTo>
                    <a:pt x="f21" y="f22"/>
                  </a:lnTo>
                  <a:lnTo>
                    <a:pt x="f23" y="f24"/>
                  </a:lnTo>
                  <a:lnTo>
                    <a:pt x="f25" y="f26"/>
                  </a:lnTo>
                  <a:lnTo>
                    <a:pt x="f5" y="f27"/>
                  </a:lnTo>
                  <a:lnTo>
                    <a:pt x="f28" y="f29"/>
                  </a:lnTo>
                  <a:lnTo>
                    <a:pt x="f30" y="f31"/>
                  </a:lnTo>
                  <a:lnTo>
                    <a:pt x="f30" y="f32"/>
                  </a:lnTo>
                  <a:lnTo>
                    <a:pt x="f30" y="f33"/>
                  </a:lnTo>
                  <a:lnTo>
                    <a:pt x="f34" y="f35"/>
                  </a:lnTo>
                  <a:lnTo>
                    <a:pt x="f36" y="f5"/>
                  </a:lnTo>
                  <a:lnTo>
                    <a:pt x="f37" y="f38"/>
                  </a:lnTo>
                  <a:lnTo>
                    <a:pt x="f39" y="f40"/>
                  </a:lnTo>
                  <a:lnTo>
                    <a:pt x="f41" y="f42"/>
                  </a:lnTo>
                  <a:lnTo>
                    <a:pt x="f43" y="f44"/>
                  </a:lnTo>
                  <a:lnTo>
                    <a:pt x="f45" y="f46"/>
                  </a:lnTo>
                  <a:lnTo>
                    <a:pt x="f47" y="f48"/>
                  </a:lnTo>
                  <a:lnTo>
                    <a:pt x="f15" y="f49"/>
                  </a:lnTo>
                  <a:lnTo>
                    <a:pt x="f8" y="f9"/>
                  </a:lnTo>
                  <a:close/>
                </a:path>
              </a:pathLst>
            </a:custGeom>
            <a:solidFill>
              <a:srgbClr val="BF804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4" name="Freeform 63">
              <a:extLst>
                <a:ext uri="{FF2B5EF4-FFF2-40B4-BE49-F238E27FC236}">
                  <a16:creationId xmlns:a16="http://schemas.microsoft.com/office/drawing/2014/main" id="{6D52A8ED-C99A-4F34-A225-BE99C0230016}"/>
                </a:ext>
              </a:extLst>
            </p:cNvPr>
            <p:cNvSpPr/>
            <p:nvPr/>
          </p:nvSpPr>
          <p:spPr>
            <a:xfrm>
              <a:off x="6383334" y="4187823"/>
              <a:ext cx="41276" cy="47621"/>
            </a:xfrm>
            <a:custGeom>
              <a:avLst/>
              <a:gdLst>
                <a:gd name="f0" fmla="val 10800000"/>
                <a:gd name="f1" fmla="val 5400000"/>
                <a:gd name="f2" fmla="val 180"/>
                <a:gd name="f3" fmla="val w"/>
                <a:gd name="f4" fmla="val h"/>
                <a:gd name="f5" fmla="val 0"/>
                <a:gd name="f6" fmla="val 77"/>
                <a:gd name="f7" fmla="val 91"/>
                <a:gd name="f8" fmla="val 84"/>
                <a:gd name="f9" fmla="val 22"/>
                <a:gd name="f10" fmla="val 23"/>
                <a:gd name="f11" fmla="val 75"/>
                <a:gd name="f12" fmla="val 63"/>
                <a:gd name="f13" fmla="val 17"/>
                <a:gd name="f14" fmla="val 51"/>
                <a:gd name="f15" fmla="val 13"/>
                <a:gd name="f16" fmla="val 42"/>
                <a:gd name="f17" fmla="val 5"/>
                <a:gd name="f18" fmla="val 32"/>
                <a:gd name="f19" fmla="val 2"/>
                <a:gd name="f20" fmla="val 12"/>
                <a:gd name="f21" fmla="val 1"/>
                <a:gd name="f22" fmla="val 14"/>
                <a:gd name="f23" fmla="val 3"/>
                <a:gd name="f24" fmla="val 26"/>
                <a:gd name="f25" fmla="val 35"/>
                <a:gd name="f26" fmla="val 20"/>
                <a:gd name="f27" fmla="val 45"/>
                <a:gd name="f28" fmla="val 34"/>
                <a:gd name="f29" fmla="val 52"/>
                <a:gd name="f30" fmla="val 61"/>
                <a:gd name="f31" fmla="val 59"/>
                <a:gd name="f32" fmla="val 68"/>
                <a:gd name="f33" fmla="val 70"/>
                <a:gd name="f34" fmla="+- 0 0 -90"/>
                <a:gd name="f35" fmla="*/ f3 1 77"/>
                <a:gd name="f36" fmla="*/ f4 1 91"/>
                <a:gd name="f37" fmla="+- f7 0 f5"/>
                <a:gd name="f38" fmla="+- f6 0 f5"/>
                <a:gd name="f39" fmla="*/ f34 f0 1"/>
                <a:gd name="f40" fmla="*/ f38 1 77"/>
                <a:gd name="f41" fmla="*/ f37 1 91"/>
                <a:gd name="f42" fmla="*/ 77 f38 1"/>
                <a:gd name="f43" fmla="*/ 84 f37 1"/>
                <a:gd name="f44" fmla="*/ 91 f37 1"/>
                <a:gd name="f45" fmla="*/ 22 f38 1"/>
                <a:gd name="f46" fmla="*/ 23 f38 1"/>
                <a:gd name="f47" fmla="*/ 75 f37 1"/>
                <a:gd name="f48" fmla="*/ 63 f37 1"/>
                <a:gd name="f49" fmla="*/ 17 f38 1"/>
                <a:gd name="f50" fmla="*/ 51 f37 1"/>
                <a:gd name="f51" fmla="*/ 13 f38 1"/>
                <a:gd name="f52" fmla="*/ 42 f37 1"/>
                <a:gd name="f53" fmla="*/ 5 f38 1"/>
                <a:gd name="f54" fmla="*/ 32 f37 1"/>
                <a:gd name="f55" fmla="*/ 2 f38 1"/>
                <a:gd name="f56" fmla="*/ 23 f37 1"/>
                <a:gd name="f57" fmla="*/ 0 f38 1"/>
                <a:gd name="f58" fmla="*/ 12 f37 1"/>
                <a:gd name="f59" fmla="*/ 1 f38 1"/>
                <a:gd name="f60" fmla="*/ 0 f37 1"/>
                <a:gd name="f61" fmla="*/ 14 f38 1"/>
                <a:gd name="f62" fmla="*/ 3 f37 1"/>
                <a:gd name="f63" fmla="*/ 26 f38 1"/>
                <a:gd name="f64" fmla="*/ 35 f38 1"/>
                <a:gd name="f65" fmla="*/ 20 f37 1"/>
                <a:gd name="f66" fmla="*/ 45 f38 1"/>
                <a:gd name="f67" fmla="*/ 34 f37 1"/>
                <a:gd name="f68" fmla="*/ 52 f38 1"/>
                <a:gd name="f69" fmla="*/ 45 f37 1"/>
                <a:gd name="f70" fmla="*/ 61 f38 1"/>
                <a:gd name="f71" fmla="*/ 59 f37 1"/>
                <a:gd name="f72" fmla="*/ 68 f38 1"/>
                <a:gd name="f73" fmla="*/ 70 f37 1"/>
                <a:gd name="f74" fmla="*/ f39 1 f2"/>
                <a:gd name="f75" fmla="*/ f42 1 77"/>
                <a:gd name="f76" fmla="*/ f43 1 91"/>
                <a:gd name="f77" fmla="*/ f44 1 91"/>
                <a:gd name="f78" fmla="*/ f45 1 77"/>
                <a:gd name="f79" fmla="*/ f46 1 77"/>
                <a:gd name="f80" fmla="*/ f47 1 91"/>
                <a:gd name="f81" fmla="*/ f48 1 91"/>
                <a:gd name="f82" fmla="*/ f49 1 77"/>
                <a:gd name="f83" fmla="*/ f50 1 91"/>
                <a:gd name="f84" fmla="*/ f51 1 77"/>
                <a:gd name="f85" fmla="*/ f52 1 91"/>
                <a:gd name="f86" fmla="*/ f53 1 77"/>
                <a:gd name="f87" fmla="*/ f54 1 91"/>
                <a:gd name="f88" fmla="*/ f55 1 77"/>
                <a:gd name="f89" fmla="*/ f56 1 91"/>
                <a:gd name="f90" fmla="*/ f57 1 77"/>
                <a:gd name="f91" fmla="*/ f58 1 91"/>
                <a:gd name="f92" fmla="*/ f59 1 77"/>
                <a:gd name="f93" fmla="*/ f60 1 91"/>
                <a:gd name="f94" fmla="*/ f61 1 77"/>
                <a:gd name="f95" fmla="*/ f62 1 91"/>
                <a:gd name="f96" fmla="*/ f63 1 77"/>
                <a:gd name="f97" fmla="*/ f64 1 77"/>
                <a:gd name="f98" fmla="*/ f65 1 91"/>
                <a:gd name="f99" fmla="*/ f66 1 77"/>
                <a:gd name="f100" fmla="*/ f67 1 91"/>
                <a:gd name="f101" fmla="*/ f68 1 77"/>
                <a:gd name="f102" fmla="*/ f69 1 91"/>
                <a:gd name="f103" fmla="*/ f70 1 77"/>
                <a:gd name="f104" fmla="*/ f71 1 91"/>
                <a:gd name="f105" fmla="*/ f72 1 77"/>
                <a:gd name="f106" fmla="*/ f73 1 91"/>
                <a:gd name="f107" fmla="*/ 0 1 f40"/>
                <a:gd name="f108" fmla="*/ f6 1 f40"/>
                <a:gd name="f109" fmla="*/ 0 1 f41"/>
                <a:gd name="f110" fmla="*/ f7 1 f41"/>
                <a:gd name="f111" fmla="+- f74 0 f1"/>
                <a:gd name="f112" fmla="*/ f75 1 f40"/>
                <a:gd name="f113" fmla="*/ f76 1 f41"/>
                <a:gd name="f114" fmla="*/ f77 1 f41"/>
                <a:gd name="f115" fmla="*/ f78 1 f40"/>
                <a:gd name="f116" fmla="*/ f79 1 f40"/>
                <a:gd name="f117" fmla="*/ f80 1 f41"/>
                <a:gd name="f118" fmla="*/ f81 1 f41"/>
                <a:gd name="f119" fmla="*/ f82 1 f40"/>
                <a:gd name="f120" fmla="*/ f83 1 f41"/>
                <a:gd name="f121" fmla="*/ f84 1 f40"/>
                <a:gd name="f122" fmla="*/ f85 1 f41"/>
                <a:gd name="f123" fmla="*/ f86 1 f40"/>
                <a:gd name="f124" fmla="*/ f87 1 f41"/>
                <a:gd name="f125" fmla="*/ f88 1 f40"/>
                <a:gd name="f126" fmla="*/ f89 1 f41"/>
                <a:gd name="f127" fmla="*/ f90 1 f40"/>
                <a:gd name="f128" fmla="*/ f91 1 f41"/>
                <a:gd name="f129" fmla="*/ f92 1 f40"/>
                <a:gd name="f130" fmla="*/ f93 1 f41"/>
                <a:gd name="f131" fmla="*/ f94 1 f40"/>
                <a:gd name="f132" fmla="*/ f95 1 f41"/>
                <a:gd name="f133" fmla="*/ f96 1 f40"/>
                <a:gd name="f134" fmla="*/ f97 1 f40"/>
                <a:gd name="f135" fmla="*/ f98 1 f41"/>
                <a:gd name="f136" fmla="*/ f99 1 f40"/>
                <a:gd name="f137" fmla="*/ f100 1 f41"/>
                <a:gd name="f138" fmla="*/ f101 1 f40"/>
                <a:gd name="f139" fmla="*/ f102 1 f41"/>
                <a:gd name="f140" fmla="*/ f103 1 f40"/>
                <a:gd name="f141" fmla="*/ f104 1 f41"/>
                <a:gd name="f142" fmla="*/ f105 1 f40"/>
                <a:gd name="f143" fmla="*/ f106 1 f41"/>
                <a:gd name="f144" fmla="*/ f107 f35 1"/>
                <a:gd name="f145" fmla="*/ f108 f35 1"/>
                <a:gd name="f146" fmla="*/ f110 f36 1"/>
                <a:gd name="f147" fmla="*/ f109 f36 1"/>
                <a:gd name="f148" fmla="*/ f112 f35 1"/>
                <a:gd name="f149" fmla="*/ f113 f36 1"/>
                <a:gd name="f150" fmla="*/ f114 f36 1"/>
                <a:gd name="f151" fmla="*/ f115 f35 1"/>
                <a:gd name="f152" fmla="*/ f116 f35 1"/>
                <a:gd name="f153" fmla="*/ f117 f36 1"/>
                <a:gd name="f154" fmla="*/ f118 f36 1"/>
                <a:gd name="f155" fmla="*/ f119 f35 1"/>
                <a:gd name="f156" fmla="*/ f120 f36 1"/>
                <a:gd name="f157" fmla="*/ f121 f35 1"/>
                <a:gd name="f158" fmla="*/ f122 f36 1"/>
                <a:gd name="f159" fmla="*/ f123 f35 1"/>
                <a:gd name="f160" fmla="*/ f124 f36 1"/>
                <a:gd name="f161" fmla="*/ f125 f35 1"/>
                <a:gd name="f162" fmla="*/ f126 f36 1"/>
                <a:gd name="f163" fmla="*/ f127 f35 1"/>
                <a:gd name="f164" fmla="*/ f128 f36 1"/>
                <a:gd name="f165" fmla="*/ f129 f35 1"/>
                <a:gd name="f166" fmla="*/ f130 f36 1"/>
                <a:gd name="f167" fmla="*/ f131 f35 1"/>
                <a:gd name="f168" fmla="*/ f132 f36 1"/>
                <a:gd name="f169" fmla="*/ f133 f35 1"/>
                <a:gd name="f170" fmla="*/ f134 f35 1"/>
                <a:gd name="f171" fmla="*/ f135 f36 1"/>
                <a:gd name="f172" fmla="*/ f136 f35 1"/>
                <a:gd name="f173" fmla="*/ f137 f36 1"/>
                <a:gd name="f174" fmla="*/ f138 f35 1"/>
                <a:gd name="f175" fmla="*/ f139 f36 1"/>
                <a:gd name="f176" fmla="*/ f140 f35 1"/>
                <a:gd name="f177" fmla="*/ f141 f36 1"/>
                <a:gd name="f178" fmla="*/ f142 f35 1"/>
                <a:gd name="f179" fmla="*/ f143 f36 1"/>
              </a:gdLst>
              <a:ahLst/>
              <a:cxnLst>
                <a:cxn ang="3cd4">
                  <a:pos x="hc" y="t"/>
                </a:cxn>
                <a:cxn ang="0">
                  <a:pos x="r" y="vc"/>
                </a:cxn>
                <a:cxn ang="cd4">
                  <a:pos x="hc" y="b"/>
                </a:cxn>
                <a:cxn ang="cd2">
                  <a:pos x="l" y="vc"/>
                </a:cxn>
                <a:cxn ang="f111">
                  <a:pos x="f148" y="f149"/>
                </a:cxn>
                <a:cxn ang="f111">
                  <a:pos x="f148" y="f150"/>
                </a:cxn>
                <a:cxn ang="f111">
                  <a:pos x="f151" y="f150"/>
                </a:cxn>
                <a:cxn ang="f111">
                  <a:pos x="f152" y="f153"/>
                </a:cxn>
                <a:cxn ang="f111">
                  <a:pos x="f151" y="f154"/>
                </a:cxn>
                <a:cxn ang="f111">
                  <a:pos x="f155" y="f156"/>
                </a:cxn>
                <a:cxn ang="f111">
                  <a:pos x="f157" y="f158"/>
                </a:cxn>
                <a:cxn ang="f111">
                  <a:pos x="f159" y="f160"/>
                </a:cxn>
                <a:cxn ang="f111">
                  <a:pos x="f161" y="f162"/>
                </a:cxn>
                <a:cxn ang="f111">
                  <a:pos x="f163" y="f164"/>
                </a:cxn>
                <a:cxn ang="f111">
                  <a:pos x="f165" y="f166"/>
                </a:cxn>
                <a:cxn ang="f111">
                  <a:pos x="f167" y="f168"/>
                </a:cxn>
                <a:cxn ang="f111">
                  <a:pos x="f169" y="f164"/>
                </a:cxn>
                <a:cxn ang="f111">
                  <a:pos x="f170" y="f171"/>
                </a:cxn>
                <a:cxn ang="f111">
                  <a:pos x="f172" y="f173"/>
                </a:cxn>
                <a:cxn ang="f111">
                  <a:pos x="f174" y="f175"/>
                </a:cxn>
                <a:cxn ang="f111">
                  <a:pos x="f176" y="f177"/>
                </a:cxn>
                <a:cxn ang="f111">
                  <a:pos x="f178" y="f179"/>
                </a:cxn>
                <a:cxn ang="f111">
                  <a:pos x="f148" y="f149"/>
                </a:cxn>
              </a:cxnLst>
              <a:rect l="f144" t="f147" r="f145" b="f146"/>
              <a:pathLst>
                <a:path w="77" h="91">
                  <a:moveTo>
                    <a:pt x="f6" y="f8"/>
                  </a:moveTo>
                  <a:lnTo>
                    <a:pt x="f6" y="f7"/>
                  </a:lnTo>
                  <a:lnTo>
                    <a:pt x="f9" y="f7"/>
                  </a:lnTo>
                  <a:lnTo>
                    <a:pt x="f10" y="f11"/>
                  </a:lnTo>
                  <a:lnTo>
                    <a:pt x="f9" y="f12"/>
                  </a:lnTo>
                  <a:lnTo>
                    <a:pt x="f13" y="f14"/>
                  </a:lnTo>
                  <a:lnTo>
                    <a:pt x="f15" y="f16"/>
                  </a:lnTo>
                  <a:lnTo>
                    <a:pt x="f17" y="f18"/>
                  </a:lnTo>
                  <a:lnTo>
                    <a:pt x="f19" y="f10"/>
                  </a:lnTo>
                  <a:lnTo>
                    <a:pt x="f5" y="f20"/>
                  </a:lnTo>
                  <a:lnTo>
                    <a:pt x="f21" y="f5"/>
                  </a:lnTo>
                  <a:lnTo>
                    <a:pt x="f22" y="f23"/>
                  </a:lnTo>
                  <a:lnTo>
                    <a:pt x="f24" y="f20"/>
                  </a:lnTo>
                  <a:lnTo>
                    <a:pt x="f25" y="f26"/>
                  </a:lnTo>
                  <a:lnTo>
                    <a:pt x="f27" y="f28"/>
                  </a:lnTo>
                  <a:lnTo>
                    <a:pt x="f29" y="f27"/>
                  </a:lnTo>
                  <a:lnTo>
                    <a:pt x="f30" y="f31"/>
                  </a:lnTo>
                  <a:lnTo>
                    <a:pt x="f32" y="f33"/>
                  </a:lnTo>
                  <a:lnTo>
                    <a:pt x="f6" y="f8"/>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5" name="Freeform 64">
              <a:extLst>
                <a:ext uri="{FF2B5EF4-FFF2-40B4-BE49-F238E27FC236}">
                  <a16:creationId xmlns:a16="http://schemas.microsoft.com/office/drawing/2014/main" id="{3D74F2A7-7EBE-4F49-BB4E-FC58640C480A}"/>
                </a:ext>
              </a:extLst>
            </p:cNvPr>
            <p:cNvSpPr/>
            <p:nvPr/>
          </p:nvSpPr>
          <p:spPr>
            <a:xfrm>
              <a:off x="6184901" y="4192588"/>
              <a:ext cx="41276" cy="46040"/>
            </a:xfrm>
            <a:custGeom>
              <a:avLst/>
              <a:gdLst>
                <a:gd name="f0" fmla="val 10800000"/>
                <a:gd name="f1" fmla="val 5400000"/>
                <a:gd name="f2" fmla="val 180"/>
                <a:gd name="f3" fmla="val w"/>
                <a:gd name="f4" fmla="val h"/>
                <a:gd name="f5" fmla="val 0"/>
                <a:gd name="f6" fmla="val 78"/>
                <a:gd name="f7" fmla="val 88"/>
                <a:gd name="f8" fmla="val 53"/>
                <a:gd name="f9" fmla="val 51"/>
                <a:gd name="f10" fmla="val 10"/>
                <a:gd name="f11" fmla="val 22"/>
                <a:gd name="f12" fmla="val 32"/>
                <a:gd name="f13" fmla="val 57"/>
                <a:gd name="f14" fmla="val 43"/>
                <a:gd name="f15" fmla="val 60"/>
                <a:gd name="f16" fmla="val 52"/>
                <a:gd name="f17" fmla="val 64"/>
                <a:gd name="f18" fmla="val 62"/>
                <a:gd name="f19" fmla="val 70"/>
                <a:gd name="f20" fmla="val 71"/>
                <a:gd name="f21" fmla="val 81"/>
                <a:gd name="f22" fmla="val 69"/>
                <a:gd name="f23" fmla="val 82"/>
                <a:gd name="f24" fmla="val 84"/>
                <a:gd name="f25" fmla="val 50"/>
                <a:gd name="f26" fmla="val 39"/>
                <a:gd name="f27" fmla="val 85"/>
                <a:gd name="f28" fmla="val 29"/>
                <a:gd name="f29" fmla="val 19"/>
                <a:gd name="f30" fmla="val 1"/>
                <a:gd name="f31" fmla="val 75"/>
                <a:gd name="f32" fmla="val 3"/>
                <a:gd name="f33" fmla="val 6"/>
                <a:gd name="f34" fmla="val 49"/>
                <a:gd name="f35" fmla="val 13"/>
                <a:gd name="f36" fmla="val 37"/>
                <a:gd name="f37" fmla="val 20"/>
                <a:gd name="f38" fmla="val 25"/>
                <a:gd name="f39" fmla="val 31"/>
                <a:gd name="f40" fmla="val 16"/>
                <a:gd name="f41" fmla="+- 0 0 -90"/>
                <a:gd name="f42" fmla="*/ f3 1 78"/>
                <a:gd name="f43" fmla="*/ f4 1 88"/>
                <a:gd name="f44" fmla="+- f7 0 f5"/>
                <a:gd name="f45" fmla="+- f6 0 f5"/>
                <a:gd name="f46" fmla="*/ f41 f0 1"/>
                <a:gd name="f47" fmla="*/ f45 1 78"/>
                <a:gd name="f48" fmla="*/ f44 1 88"/>
                <a:gd name="f49" fmla="*/ 53 f45 1"/>
                <a:gd name="f50" fmla="*/ 0 f44 1"/>
                <a:gd name="f51" fmla="*/ 51 f45 1"/>
                <a:gd name="f52" fmla="*/ 10 f44 1"/>
                <a:gd name="f53" fmla="*/ 22 f44 1"/>
                <a:gd name="f54" fmla="*/ 32 f44 1"/>
                <a:gd name="f55" fmla="*/ 57 f45 1"/>
                <a:gd name="f56" fmla="*/ 43 f44 1"/>
                <a:gd name="f57" fmla="*/ 60 f45 1"/>
                <a:gd name="f58" fmla="*/ 52 f44 1"/>
                <a:gd name="f59" fmla="*/ 64 f45 1"/>
                <a:gd name="f60" fmla="*/ 62 f44 1"/>
                <a:gd name="f61" fmla="*/ 70 f45 1"/>
                <a:gd name="f62" fmla="*/ 71 f44 1"/>
                <a:gd name="f63" fmla="*/ 78 f45 1"/>
                <a:gd name="f64" fmla="*/ 81 f44 1"/>
                <a:gd name="f65" fmla="*/ 69 f45 1"/>
                <a:gd name="f66" fmla="*/ 82 f44 1"/>
                <a:gd name="f67" fmla="*/ 84 f44 1"/>
                <a:gd name="f68" fmla="*/ 50 f45 1"/>
                <a:gd name="f69" fmla="*/ 39 f45 1"/>
                <a:gd name="f70" fmla="*/ 85 f44 1"/>
                <a:gd name="f71" fmla="*/ 29 f45 1"/>
                <a:gd name="f72" fmla="*/ 19 f45 1"/>
                <a:gd name="f73" fmla="*/ 10 f45 1"/>
                <a:gd name="f74" fmla="*/ 1 f45 1"/>
                <a:gd name="f75" fmla="*/ 88 f44 1"/>
                <a:gd name="f76" fmla="*/ 0 f45 1"/>
                <a:gd name="f77" fmla="*/ 75 f44 1"/>
                <a:gd name="f78" fmla="*/ 3 f45 1"/>
                <a:gd name="f79" fmla="*/ 6 f45 1"/>
                <a:gd name="f80" fmla="*/ 49 f44 1"/>
                <a:gd name="f81" fmla="*/ 13 f45 1"/>
                <a:gd name="f82" fmla="*/ 37 f44 1"/>
                <a:gd name="f83" fmla="*/ 20 f45 1"/>
                <a:gd name="f84" fmla="*/ 25 f44 1"/>
                <a:gd name="f85" fmla="*/ 31 f45 1"/>
                <a:gd name="f86" fmla="*/ 16 f44 1"/>
                <a:gd name="f87" fmla="*/ 6 f44 1"/>
                <a:gd name="f88" fmla="*/ f46 1 f2"/>
                <a:gd name="f89" fmla="*/ f49 1 78"/>
                <a:gd name="f90" fmla="*/ f50 1 88"/>
                <a:gd name="f91" fmla="*/ f51 1 78"/>
                <a:gd name="f92" fmla="*/ f52 1 88"/>
                <a:gd name="f93" fmla="*/ f53 1 88"/>
                <a:gd name="f94" fmla="*/ f54 1 88"/>
                <a:gd name="f95" fmla="*/ f55 1 78"/>
                <a:gd name="f96" fmla="*/ f56 1 88"/>
                <a:gd name="f97" fmla="*/ f57 1 78"/>
                <a:gd name="f98" fmla="*/ f58 1 88"/>
                <a:gd name="f99" fmla="*/ f59 1 78"/>
                <a:gd name="f100" fmla="*/ f60 1 88"/>
                <a:gd name="f101" fmla="*/ f61 1 78"/>
                <a:gd name="f102" fmla="*/ f62 1 88"/>
                <a:gd name="f103" fmla="*/ f63 1 78"/>
                <a:gd name="f104" fmla="*/ f64 1 88"/>
                <a:gd name="f105" fmla="*/ f65 1 78"/>
                <a:gd name="f106" fmla="*/ f66 1 88"/>
                <a:gd name="f107" fmla="*/ f67 1 88"/>
                <a:gd name="f108" fmla="*/ f68 1 78"/>
                <a:gd name="f109" fmla="*/ f69 1 78"/>
                <a:gd name="f110" fmla="*/ f70 1 88"/>
                <a:gd name="f111" fmla="*/ f71 1 78"/>
                <a:gd name="f112" fmla="*/ f72 1 78"/>
                <a:gd name="f113" fmla="*/ f73 1 78"/>
                <a:gd name="f114" fmla="*/ f74 1 78"/>
                <a:gd name="f115" fmla="*/ f75 1 88"/>
                <a:gd name="f116" fmla="*/ f76 1 78"/>
                <a:gd name="f117" fmla="*/ f77 1 88"/>
                <a:gd name="f118" fmla="*/ f78 1 78"/>
                <a:gd name="f119" fmla="*/ f79 1 78"/>
                <a:gd name="f120" fmla="*/ f80 1 88"/>
                <a:gd name="f121" fmla="*/ f81 1 78"/>
                <a:gd name="f122" fmla="*/ f82 1 88"/>
                <a:gd name="f123" fmla="*/ f83 1 78"/>
                <a:gd name="f124" fmla="*/ f84 1 88"/>
                <a:gd name="f125" fmla="*/ f85 1 78"/>
                <a:gd name="f126" fmla="*/ f86 1 88"/>
                <a:gd name="f127" fmla="*/ f87 1 88"/>
                <a:gd name="f128" fmla="*/ 0 1 f47"/>
                <a:gd name="f129" fmla="*/ f6 1 f47"/>
                <a:gd name="f130" fmla="*/ 0 1 f48"/>
                <a:gd name="f131" fmla="*/ f7 1 f48"/>
                <a:gd name="f132" fmla="+- f88 0 f1"/>
                <a:gd name="f133" fmla="*/ f89 1 f47"/>
                <a:gd name="f134" fmla="*/ f90 1 f48"/>
                <a:gd name="f135" fmla="*/ f91 1 f47"/>
                <a:gd name="f136" fmla="*/ f92 1 f48"/>
                <a:gd name="f137" fmla="*/ f93 1 f48"/>
                <a:gd name="f138" fmla="*/ f94 1 f48"/>
                <a:gd name="f139" fmla="*/ f95 1 f47"/>
                <a:gd name="f140" fmla="*/ f96 1 f48"/>
                <a:gd name="f141" fmla="*/ f97 1 f47"/>
                <a:gd name="f142" fmla="*/ f98 1 f48"/>
                <a:gd name="f143" fmla="*/ f99 1 f47"/>
                <a:gd name="f144" fmla="*/ f100 1 f48"/>
                <a:gd name="f145" fmla="*/ f101 1 f47"/>
                <a:gd name="f146" fmla="*/ f102 1 f48"/>
                <a:gd name="f147" fmla="*/ f103 1 f47"/>
                <a:gd name="f148" fmla="*/ f104 1 f48"/>
                <a:gd name="f149" fmla="*/ f105 1 f47"/>
                <a:gd name="f150" fmla="*/ f106 1 f48"/>
                <a:gd name="f151" fmla="*/ f107 1 f48"/>
                <a:gd name="f152" fmla="*/ f108 1 f47"/>
                <a:gd name="f153" fmla="*/ f109 1 f47"/>
                <a:gd name="f154" fmla="*/ f110 1 f48"/>
                <a:gd name="f155" fmla="*/ f111 1 f47"/>
                <a:gd name="f156" fmla="*/ f112 1 f47"/>
                <a:gd name="f157" fmla="*/ f113 1 f47"/>
                <a:gd name="f158" fmla="*/ f114 1 f47"/>
                <a:gd name="f159" fmla="*/ f115 1 f48"/>
                <a:gd name="f160" fmla="*/ f116 1 f47"/>
                <a:gd name="f161" fmla="*/ f117 1 f48"/>
                <a:gd name="f162" fmla="*/ f118 1 f47"/>
                <a:gd name="f163" fmla="*/ f119 1 f47"/>
                <a:gd name="f164" fmla="*/ f120 1 f48"/>
                <a:gd name="f165" fmla="*/ f121 1 f47"/>
                <a:gd name="f166" fmla="*/ f122 1 f48"/>
                <a:gd name="f167" fmla="*/ f123 1 f47"/>
                <a:gd name="f168" fmla="*/ f124 1 f48"/>
                <a:gd name="f169" fmla="*/ f125 1 f47"/>
                <a:gd name="f170" fmla="*/ f126 1 f48"/>
                <a:gd name="f171" fmla="*/ f127 1 f48"/>
                <a:gd name="f172" fmla="*/ f128 f42 1"/>
                <a:gd name="f173" fmla="*/ f129 f42 1"/>
                <a:gd name="f174" fmla="*/ f131 f43 1"/>
                <a:gd name="f175" fmla="*/ f130 f43 1"/>
                <a:gd name="f176" fmla="*/ f133 f42 1"/>
                <a:gd name="f177" fmla="*/ f134 f43 1"/>
                <a:gd name="f178" fmla="*/ f135 f42 1"/>
                <a:gd name="f179" fmla="*/ f136 f43 1"/>
                <a:gd name="f180" fmla="*/ f137 f43 1"/>
                <a:gd name="f181" fmla="*/ f138 f43 1"/>
                <a:gd name="f182" fmla="*/ f139 f42 1"/>
                <a:gd name="f183" fmla="*/ f140 f43 1"/>
                <a:gd name="f184" fmla="*/ f141 f42 1"/>
                <a:gd name="f185" fmla="*/ f142 f43 1"/>
                <a:gd name="f186" fmla="*/ f143 f42 1"/>
                <a:gd name="f187" fmla="*/ f144 f43 1"/>
                <a:gd name="f188" fmla="*/ f145 f42 1"/>
                <a:gd name="f189" fmla="*/ f146 f43 1"/>
                <a:gd name="f190" fmla="*/ f147 f42 1"/>
                <a:gd name="f191" fmla="*/ f148 f43 1"/>
                <a:gd name="f192" fmla="*/ f149 f42 1"/>
                <a:gd name="f193" fmla="*/ f150 f43 1"/>
                <a:gd name="f194" fmla="*/ f151 f43 1"/>
                <a:gd name="f195" fmla="*/ f152 f42 1"/>
                <a:gd name="f196" fmla="*/ f153 f42 1"/>
                <a:gd name="f197" fmla="*/ f154 f43 1"/>
                <a:gd name="f198" fmla="*/ f155 f42 1"/>
                <a:gd name="f199" fmla="*/ f156 f42 1"/>
                <a:gd name="f200" fmla="*/ f157 f42 1"/>
                <a:gd name="f201" fmla="*/ f158 f42 1"/>
                <a:gd name="f202" fmla="*/ f159 f43 1"/>
                <a:gd name="f203" fmla="*/ f160 f42 1"/>
                <a:gd name="f204" fmla="*/ f161 f43 1"/>
                <a:gd name="f205" fmla="*/ f162 f42 1"/>
                <a:gd name="f206" fmla="*/ f163 f42 1"/>
                <a:gd name="f207" fmla="*/ f164 f43 1"/>
                <a:gd name="f208" fmla="*/ f165 f42 1"/>
                <a:gd name="f209" fmla="*/ f166 f43 1"/>
                <a:gd name="f210" fmla="*/ f167 f42 1"/>
                <a:gd name="f211" fmla="*/ f168 f43 1"/>
                <a:gd name="f212" fmla="*/ f169 f42 1"/>
                <a:gd name="f213" fmla="*/ f170 f43 1"/>
                <a:gd name="f214" fmla="*/ f171 f43 1"/>
              </a:gdLst>
              <a:ahLst/>
              <a:cxnLst>
                <a:cxn ang="3cd4">
                  <a:pos x="hc" y="t"/>
                </a:cxn>
                <a:cxn ang="0">
                  <a:pos x="r" y="vc"/>
                </a:cxn>
                <a:cxn ang="cd4">
                  <a:pos x="hc" y="b"/>
                </a:cxn>
                <a:cxn ang="cd2">
                  <a:pos x="l" y="vc"/>
                </a:cxn>
                <a:cxn ang="f132">
                  <a:pos x="f176" y="f177"/>
                </a:cxn>
                <a:cxn ang="f132">
                  <a:pos x="f178" y="f179"/>
                </a:cxn>
                <a:cxn ang="f132">
                  <a:pos x="f176" y="f180"/>
                </a:cxn>
                <a:cxn ang="f132">
                  <a:pos x="f176" y="f181"/>
                </a:cxn>
                <a:cxn ang="f132">
                  <a:pos x="f182" y="f183"/>
                </a:cxn>
                <a:cxn ang="f132">
                  <a:pos x="f184" y="f185"/>
                </a:cxn>
                <a:cxn ang="f132">
                  <a:pos x="f186" y="f187"/>
                </a:cxn>
                <a:cxn ang="f132">
                  <a:pos x="f188" y="f189"/>
                </a:cxn>
                <a:cxn ang="f132">
                  <a:pos x="f190" y="f191"/>
                </a:cxn>
                <a:cxn ang="f132">
                  <a:pos x="f192" y="f193"/>
                </a:cxn>
                <a:cxn ang="f132">
                  <a:pos x="f184" y="f194"/>
                </a:cxn>
                <a:cxn ang="f132">
                  <a:pos x="f195" y="f194"/>
                </a:cxn>
                <a:cxn ang="f132">
                  <a:pos x="f196" y="f197"/>
                </a:cxn>
                <a:cxn ang="f132">
                  <a:pos x="f198" y="f194"/>
                </a:cxn>
                <a:cxn ang="f132">
                  <a:pos x="f199" y="f194"/>
                </a:cxn>
                <a:cxn ang="f132">
                  <a:pos x="f200" y="f197"/>
                </a:cxn>
                <a:cxn ang="f132">
                  <a:pos x="f201" y="f202"/>
                </a:cxn>
                <a:cxn ang="f132">
                  <a:pos x="f203" y="f204"/>
                </a:cxn>
                <a:cxn ang="f132">
                  <a:pos x="f205" y="f187"/>
                </a:cxn>
                <a:cxn ang="f132">
                  <a:pos x="f206" y="f207"/>
                </a:cxn>
                <a:cxn ang="f132">
                  <a:pos x="f208" y="f209"/>
                </a:cxn>
                <a:cxn ang="f132">
                  <a:pos x="f210" y="f211"/>
                </a:cxn>
                <a:cxn ang="f132">
                  <a:pos x="f212" y="f213"/>
                </a:cxn>
                <a:cxn ang="f132">
                  <a:pos x="f196" y="f214"/>
                </a:cxn>
                <a:cxn ang="f132">
                  <a:pos x="f176" y="f177"/>
                </a:cxn>
              </a:cxnLst>
              <a:rect l="f172" t="f175" r="f173" b="f174"/>
              <a:pathLst>
                <a:path w="78" h="88">
                  <a:moveTo>
                    <a:pt x="f8" y="f5"/>
                  </a:moveTo>
                  <a:lnTo>
                    <a:pt x="f9" y="f10"/>
                  </a:lnTo>
                  <a:lnTo>
                    <a:pt x="f8" y="f11"/>
                  </a:lnTo>
                  <a:lnTo>
                    <a:pt x="f8" y="f12"/>
                  </a:lnTo>
                  <a:lnTo>
                    <a:pt x="f13" y="f14"/>
                  </a:lnTo>
                  <a:lnTo>
                    <a:pt x="f15" y="f16"/>
                  </a:lnTo>
                  <a:lnTo>
                    <a:pt x="f17" y="f18"/>
                  </a:lnTo>
                  <a:lnTo>
                    <a:pt x="f19" y="f20"/>
                  </a:lnTo>
                  <a:lnTo>
                    <a:pt x="f6" y="f21"/>
                  </a:lnTo>
                  <a:lnTo>
                    <a:pt x="f22" y="f23"/>
                  </a:lnTo>
                  <a:lnTo>
                    <a:pt x="f15" y="f24"/>
                  </a:lnTo>
                  <a:lnTo>
                    <a:pt x="f25" y="f24"/>
                  </a:lnTo>
                  <a:lnTo>
                    <a:pt x="f26" y="f27"/>
                  </a:lnTo>
                  <a:lnTo>
                    <a:pt x="f28" y="f24"/>
                  </a:lnTo>
                  <a:lnTo>
                    <a:pt x="f29" y="f24"/>
                  </a:lnTo>
                  <a:lnTo>
                    <a:pt x="f10" y="f27"/>
                  </a:lnTo>
                  <a:lnTo>
                    <a:pt x="f30" y="f7"/>
                  </a:lnTo>
                  <a:lnTo>
                    <a:pt x="f5" y="f31"/>
                  </a:lnTo>
                  <a:lnTo>
                    <a:pt x="f32" y="f18"/>
                  </a:lnTo>
                  <a:lnTo>
                    <a:pt x="f33" y="f34"/>
                  </a:lnTo>
                  <a:lnTo>
                    <a:pt x="f35" y="f36"/>
                  </a:lnTo>
                  <a:lnTo>
                    <a:pt x="f37" y="f38"/>
                  </a:lnTo>
                  <a:lnTo>
                    <a:pt x="f39" y="f40"/>
                  </a:lnTo>
                  <a:lnTo>
                    <a:pt x="f26" y="f33"/>
                  </a:lnTo>
                  <a:lnTo>
                    <a:pt x="f8" y="f5"/>
                  </a:lnTo>
                  <a:close/>
                </a:path>
              </a:pathLst>
            </a:custGeom>
            <a:solidFill>
              <a:srgbClr val="BF804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6" name="Freeform 65">
              <a:extLst>
                <a:ext uri="{FF2B5EF4-FFF2-40B4-BE49-F238E27FC236}">
                  <a16:creationId xmlns:a16="http://schemas.microsoft.com/office/drawing/2014/main" id="{231D6C79-99DC-4317-8BC4-0CEE6E6FC9C6}"/>
                </a:ext>
              </a:extLst>
            </p:cNvPr>
            <p:cNvSpPr/>
            <p:nvPr/>
          </p:nvSpPr>
          <p:spPr>
            <a:xfrm>
              <a:off x="6229349" y="4192588"/>
              <a:ext cx="46040" cy="39684"/>
            </a:xfrm>
            <a:custGeom>
              <a:avLst/>
              <a:gdLst>
                <a:gd name="f0" fmla="val 10800000"/>
                <a:gd name="f1" fmla="val 5400000"/>
                <a:gd name="f2" fmla="val 180"/>
                <a:gd name="f3" fmla="val w"/>
                <a:gd name="f4" fmla="val h"/>
                <a:gd name="f5" fmla="val 0"/>
                <a:gd name="f6" fmla="val 86"/>
                <a:gd name="f7" fmla="val 74"/>
                <a:gd name="f8" fmla="val 76"/>
                <a:gd name="f9" fmla="val 53"/>
                <a:gd name="f10" fmla="val 75"/>
                <a:gd name="f11" fmla="val 71"/>
                <a:gd name="f12" fmla="val 64"/>
                <a:gd name="f13" fmla="val 68"/>
                <a:gd name="f14" fmla="val 62"/>
                <a:gd name="f15" fmla="val 42"/>
                <a:gd name="f16" fmla="val 56"/>
                <a:gd name="f17" fmla="val 31"/>
                <a:gd name="f18" fmla="val 47"/>
                <a:gd name="f19" fmla="val 20"/>
                <a:gd name="f20" fmla="val 40"/>
                <a:gd name="f21" fmla="val 9"/>
                <a:gd name="f22" fmla="val 32"/>
                <a:gd name="f23" fmla="val 25"/>
                <a:gd name="f24" fmla="val 6"/>
                <a:gd name="f25" fmla="val 8"/>
                <a:gd name="f26" fmla="val 13"/>
                <a:gd name="f27" fmla="val 15"/>
                <a:gd name="f28" fmla="val 22"/>
                <a:gd name="f29" fmla="val 41"/>
                <a:gd name="f30" fmla="val 37"/>
                <a:gd name="f31" fmla="val 44"/>
                <a:gd name="f32" fmla="val 63"/>
                <a:gd name="f33" fmla="val 49"/>
                <a:gd name="f34" fmla="+- 0 0 -90"/>
                <a:gd name="f35" fmla="*/ f3 1 86"/>
                <a:gd name="f36" fmla="*/ f4 1 74"/>
                <a:gd name="f37" fmla="+- f7 0 f5"/>
                <a:gd name="f38" fmla="+- f6 0 f5"/>
                <a:gd name="f39" fmla="*/ f34 f0 1"/>
                <a:gd name="f40" fmla="*/ f38 1 86"/>
                <a:gd name="f41" fmla="*/ f37 1 74"/>
                <a:gd name="f42" fmla="*/ 76 f38 1"/>
                <a:gd name="f43" fmla="*/ 53 f37 1"/>
                <a:gd name="f44" fmla="*/ 86 f38 1"/>
                <a:gd name="f45" fmla="*/ 74 f37 1"/>
                <a:gd name="f46" fmla="*/ 75 f38 1"/>
                <a:gd name="f47" fmla="*/ 71 f37 1"/>
                <a:gd name="f48" fmla="*/ 64 f38 1"/>
                <a:gd name="f49" fmla="*/ 68 f37 1"/>
                <a:gd name="f50" fmla="*/ 53 f38 1"/>
                <a:gd name="f51" fmla="*/ 62 f37 1"/>
                <a:gd name="f52" fmla="*/ 42 f38 1"/>
                <a:gd name="f53" fmla="*/ 56 f37 1"/>
                <a:gd name="f54" fmla="*/ 31 f38 1"/>
                <a:gd name="f55" fmla="*/ 47 f37 1"/>
                <a:gd name="f56" fmla="*/ 20 f38 1"/>
                <a:gd name="f57" fmla="*/ 40 f37 1"/>
                <a:gd name="f58" fmla="*/ 9 f38 1"/>
                <a:gd name="f59" fmla="*/ 32 f37 1"/>
                <a:gd name="f60" fmla="*/ 0 f38 1"/>
                <a:gd name="f61" fmla="*/ 25 f37 1"/>
                <a:gd name="f62" fmla="*/ 0 f37 1"/>
                <a:gd name="f63" fmla="*/ 6 f38 1"/>
                <a:gd name="f64" fmla="*/ 8 f37 1"/>
                <a:gd name="f65" fmla="*/ 13 f38 1"/>
                <a:gd name="f66" fmla="*/ 15 f37 1"/>
                <a:gd name="f67" fmla="*/ 22 f38 1"/>
                <a:gd name="f68" fmla="*/ 22 f37 1"/>
                <a:gd name="f69" fmla="*/ 32 f38 1"/>
                <a:gd name="f70" fmla="*/ 31 f37 1"/>
                <a:gd name="f71" fmla="*/ 41 f38 1"/>
                <a:gd name="f72" fmla="*/ 37 f37 1"/>
                <a:gd name="f73" fmla="*/ 44 f37 1"/>
                <a:gd name="f74" fmla="*/ 63 f38 1"/>
                <a:gd name="f75" fmla="*/ 49 f37 1"/>
                <a:gd name="f76" fmla="*/ f39 1 f2"/>
                <a:gd name="f77" fmla="*/ f42 1 86"/>
                <a:gd name="f78" fmla="*/ f43 1 74"/>
                <a:gd name="f79" fmla="*/ f44 1 86"/>
                <a:gd name="f80" fmla="*/ f45 1 74"/>
                <a:gd name="f81" fmla="*/ f46 1 86"/>
                <a:gd name="f82" fmla="*/ f47 1 74"/>
                <a:gd name="f83" fmla="*/ f48 1 86"/>
                <a:gd name="f84" fmla="*/ f49 1 74"/>
                <a:gd name="f85" fmla="*/ f50 1 86"/>
                <a:gd name="f86" fmla="*/ f51 1 74"/>
                <a:gd name="f87" fmla="*/ f52 1 86"/>
                <a:gd name="f88" fmla="*/ f53 1 74"/>
                <a:gd name="f89" fmla="*/ f54 1 86"/>
                <a:gd name="f90" fmla="*/ f55 1 74"/>
                <a:gd name="f91" fmla="*/ f56 1 86"/>
                <a:gd name="f92" fmla="*/ f57 1 74"/>
                <a:gd name="f93" fmla="*/ f58 1 86"/>
                <a:gd name="f94" fmla="*/ f59 1 74"/>
                <a:gd name="f95" fmla="*/ f60 1 86"/>
                <a:gd name="f96" fmla="*/ f61 1 74"/>
                <a:gd name="f97" fmla="*/ f62 1 74"/>
                <a:gd name="f98" fmla="*/ f63 1 86"/>
                <a:gd name="f99" fmla="*/ f64 1 74"/>
                <a:gd name="f100" fmla="*/ f65 1 86"/>
                <a:gd name="f101" fmla="*/ f66 1 74"/>
                <a:gd name="f102" fmla="*/ f67 1 86"/>
                <a:gd name="f103" fmla="*/ f68 1 74"/>
                <a:gd name="f104" fmla="*/ f69 1 86"/>
                <a:gd name="f105" fmla="*/ f70 1 74"/>
                <a:gd name="f106" fmla="*/ f71 1 86"/>
                <a:gd name="f107" fmla="*/ f72 1 74"/>
                <a:gd name="f108" fmla="*/ f73 1 74"/>
                <a:gd name="f109" fmla="*/ f74 1 86"/>
                <a:gd name="f110" fmla="*/ f75 1 74"/>
                <a:gd name="f111" fmla="*/ 0 1 f40"/>
                <a:gd name="f112" fmla="*/ f6 1 f40"/>
                <a:gd name="f113" fmla="*/ 0 1 f41"/>
                <a:gd name="f114" fmla="*/ f7 1 f41"/>
                <a:gd name="f115" fmla="+- f76 0 f1"/>
                <a:gd name="f116" fmla="*/ f77 1 f40"/>
                <a:gd name="f117" fmla="*/ f78 1 f41"/>
                <a:gd name="f118" fmla="*/ f79 1 f40"/>
                <a:gd name="f119" fmla="*/ f80 1 f41"/>
                <a:gd name="f120" fmla="*/ f81 1 f40"/>
                <a:gd name="f121" fmla="*/ f82 1 f41"/>
                <a:gd name="f122" fmla="*/ f83 1 f40"/>
                <a:gd name="f123" fmla="*/ f84 1 f41"/>
                <a:gd name="f124" fmla="*/ f85 1 f40"/>
                <a:gd name="f125" fmla="*/ f86 1 f41"/>
                <a:gd name="f126" fmla="*/ f87 1 f40"/>
                <a:gd name="f127" fmla="*/ f88 1 f41"/>
                <a:gd name="f128" fmla="*/ f89 1 f40"/>
                <a:gd name="f129" fmla="*/ f90 1 f41"/>
                <a:gd name="f130" fmla="*/ f91 1 f40"/>
                <a:gd name="f131" fmla="*/ f92 1 f41"/>
                <a:gd name="f132" fmla="*/ f93 1 f40"/>
                <a:gd name="f133" fmla="*/ f94 1 f41"/>
                <a:gd name="f134" fmla="*/ f95 1 f40"/>
                <a:gd name="f135" fmla="*/ f96 1 f41"/>
                <a:gd name="f136" fmla="*/ f97 1 f41"/>
                <a:gd name="f137" fmla="*/ f98 1 f40"/>
                <a:gd name="f138" fmla="*/ f99 1 f41"/>
                <a:gd name="f139" fmla="*/ f100 1 f40"/>
                <a:gd name="f140" fmla="*/ f101 1 f41"/>
                <a:gd name="f141" fmla="*/ f102 1 f40"/>
                <a:gd name="f142" fmla="*/ f103 1 f41"/>
                <a:gd name="f143" fmla="*/ f104 1 f40"/>
                <a:gd name="f144" fmla="*/ f105 1 f41"/>
                <a:gd name="f145" fmla="*/ f106 1 f40"/>
                <a:gd name="f146" fmla="*/ f107 1 f41"/>
                <a:gd name="f147" fmla="*/ f108 1 f41"/>
                <a:gd name="f148" fmla="*/ f109 1 f40"/>
                <a:gd name="f149" fmla="*/ f110 1 f41"/>
                <a:gd name="f150" fmla="*/ f111 f35 1"/>
                <a:gd name="f151" fmla="*/ f112 f35 1"/>
                <a:gd name="f152" fmla="*/ f114 f36 1"/>
                <a:gd name="f153" fmla="*/ f113 f36 1"/>
                <a:gd name="f154" fmla="*/ f116 f35 1"/>
                <a:gd name="f155" fmla="*/ f117 f36 1"/>
                <a:gd name="f156" fmla="*/ f118 f35 1"/>
                <a:gd name="f157" fmla="*/ f119 f36 1"/>
                <a:gd name="f158" fmla="*/ f120 f35 1"/>
                <a:gd name="f159" fmla="*/ f121 f36 1"/>
                <a:gd name="f160" fmla="*/ f122 f35 1"/>
                <a:gd name="f161" fmla="*/ f123 f36 1"/>
                <a:gd name="f162" fmla="*/ f124 f35 1"/>
                <a:gd name="f163" fmla="*/ f125 f36 1"/>
                <a:gd name="f164" fmla="*/ f126 f35 1"/>
                <a:gd name="f165" fmla="*/ f127 f36 1"/>
                <a:gd name="f166" fmla="*/ f128 f35 1"/>
                <a:gd name="f167" fmla="*/ f129 f36 1"/>
                <a:gd name="f168" fmla="*/ f130 f35 1"/>
                <a:gd name="f169" fmla="*/ f131 f36 1"/>
                <a:gd name="f170" fmla="*/ f132 f35 1"/>
                <a:gd name="f171" fmla="*/ f133 f36 1"/>
                <a:gd name="f172" fmla="*/ f134 f35 1"/>
                <a:gd name="f173" fmla="*/ f135 f36 1"/>
                <a:gd name="f174" fmla="*/ f136 f36 1"/>
                <a:gd name="f175" fmla="*/ f137 f35 1"/>
                <a:gd name="f176" fmla="*/ f138 f36 1"/>
                <a:gd name="f177" fmla="*/ f139 f35 1"/>
                <a:gd name="f178" fmla="*/ f140 f36 1"/>
                <a:gd name="f179" fmla="*/ f141 f35 1"/>
                <a:gd name="f180" fmla="*/ f142 f36 1"/>
                <a:gd name="f181" fmla="*/ f143 f35 1"/>
                <a:gd name="f182" fmla="*/ f144 f36 1"/>
                <a:gd name="f183" fmla="*/ f145 f35 1"/>
                <a:gd name="f184" fmla="*/ f146 f36 1"/>
                <a:gd name="f185" fmla="*/ f147 f36 1"/>
                <a:gd name="f186" fmla="*/ f148 f35 1"/>
                <a:gd name="f187" fmla="*/ f149 f36 1"/>
              </a:gdLst>
              <a:ahLst/>
              <a:cxnLst>
                <a:cxn ang="3cd4">
                  <a:pos x="hc" y="t"/>
                </a:cxn>
                <a:cxn ang="0">
                  <a:pos x="r" y="vc"/>
                </a:cxn>
                <a:cxn ang="cd4">
                  <a:pos x="hc" y="b"/>
                </a:cxn>
                <a:cxn ang="cd2">
                  <a:pos x="l" y="vc"/>
                </a:cxn>
                <a:cxn ang="f115">
                  <a:pos x="f154" y="f155"/>
                </a:cxn>
                <a:cxn ang="f115">
                  <a:pos x="f156" y="f157"/>
                </a:cxn>
                <a:cxn ang="f115">
                  <a:pos x="f158" y="f159"/>
                </a:cxn>
                <a:cxn ang="f115">
                  <a:pos x="f160" y="f161"/>
                </a:cxn>
                <a:cxn ang="f115">
                  <a:pos x="f162" y="f163"/>
                </a:cxn>
                <a:cxn ang="f115">
                  <a:pos x="f164" y="f165"/>
                </a:cxn>
                <a:cxn ang="f115">
                  <a:pos x="f166" y="f167"/>
                </a:cxn>
                <a:cxn ang="f115">
                  <a:pos x="f168" y="f169"/>
                </a:cxn>
                <a:cxn ang="f115">
                  <a:pos x="f170" y="f171"/>
                </a:cxn>
                <a:cxn ang="f115">
                  <a:pos x="f172" y="f173"/>
                </a:cxn>
                <a:cxn ang="f115">
                  <a:pos x="f172" y="f174"/>
                </a:cxn>
                <a:cxn ang="f115">
                  <a:pos x="f175" y="f176"/>
                </a:cxn>
                <a:cxn ang="f115">
                  <a:pos x="f177" y="f178"/>
                </a:cxn>
                <a:cxn ang="f115">
                  <a:pos x="f179" y="f180"/>
                </a:cxn>
                <a:cxn ang="f115">
                  <a:pos x="f181" y="f182"/>
                </a:cxn>
                <a:cxn ang="f115">
                  <a:pos x="f183" y="f184"/>
                </a:cxn>
                <a:cxn ang="f115">
                  <a:pos x="f162" y="f185"/>
                </a:cxn>
                <a:cxn ang="f115">
                  <a:pos x="f186" y="f187"/>
                </a:cxn>
                <a:cxn ang="f115">
                  <a:pos x="f154" y="f155"/>
                </a:cxn>
              </a:cxnLst>
              <a:rect l="f150" t="f153" r="f151" b="f152"/>
              <a:pathLst>
                <a:path w="86" h="74">
                  <a:moveTo>
                    <a:pt x="f8" y="f9"/>
                  </a:moveTo>
                  <a:lnTo>
                    <a:pt x="f6" y="f7"/>
                  </a:lnTo>
                  <a:lnTo>
                    <a:pt x="f10" y="f11"/>
                  </a:lnTo>
                  <a:lnTo>
                    <a:pt x="f12" y="f13"/>
                  </a:lnTo>
                  <a:lnTo>
                    <a:pt x="f9" y="f14"/>
                  </a:lnTo>
                  <a:lnTo>
                    <a:pt x="f15" y="f16"/>
                  </a:lnTo>
                  <a:lnTo>
                    <a:pt x="f17" y="f18"/>
                  </a:lnTo>
                  <a:lnTo>
                    <a:pt x="f19" y="f20"/>
                  </a:lnTo>
                  <a:lnTo>
                    <a:pt x="f21" y="f22"/>
                  </a:lnTo>
                  <a:lnTo>
                    <a:pt x="f5" y="f23"/>
                  </a:lnTo>
                  <a:lnTo>
                    <a:pt x="f5" y="f5"/>
                  </a:lnTo>
                  <a:lnTo>
                    <a:pt x="f24" y="f25"/>
                  </a:lnTo>
                  <a:lnTo>
                    <a:pt x="f26" y="f27"/>
                  </a:lnTo>
                  <a:lnTo>
                    <a:pt x="f28" y="f28"/>
                  </a:lnTo>
                  <a:lnTo>
                    <a:pt x="f22" y="f17"/>
                  </a:lnTo>
                  <a:lnTo>
                    <a:pt x="f29" y="f30"/>
                  </a:lnTo>
                  <a:lnTo>
                    <a:pt x="f9" y="f31"/>
                  </a:lnTo>
                  <a:lnTo>
                    <a:pt x="f32" y="f33"/>
                  </a:lnTo>
                  <a:lnTo>
                    <a:pt x="f8" y="f9"/>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7" name="Freeform 66">
              <a:extLst>
                <a:ext uri="{FF2B5EF4-FFF2-40B4-BE49-F238E27FC236}">
                  <a16:creationId xmlns:a16="http://schemas.microsoft.com/office/drawing/2014/main" id="{F413692C-9DF6-4A51-8F37-4B8CEAE3F154}"/>
                </a:ext>
              </a:extLst>
            </p:cNvPr>
            <p:cNvSpPr/>
            <p:nvPr/>
          </p:nvSpPr>
          <p:spPr>
            <a:xfrm>
              <a:off x="6794504" y="4197352"/>
              <a:ext cx="7936" cy="34920"/>
            </a:xfrm>
            <a:custGeom>
              <a:avLst/>
              <a:gdLst>
                <a:gd name="f0" fmla="val 10800000"/>
                <a:gd name="f1" fmla="val 5400000"/>
                <a:gd name="f2" fmla="val 180"/>
                <a:gd name="f3" fmla="val w"/>
                <a:gd name="f4" fmla="val h"/>
                <a:gd name="f5" fmla="val 0"/>
                <a:gd name="f6" fmla="val 17"/>
                <a:gd name="f7" fmla="val 64"/>
                <a:gd name="f8" fmla="val 7"/>
                <a:gd name="f9" fmla="val 22"/>
                <a:gd name="f10" fmla="val 13"/>
                <a:gd name="f11" fmla="val 31"/>
                <a:gd name="f12" fmla="val 43"/>
                <a:gd name="f13" fmla="val 53"/>
                <a:gd name="f14" fmla="val 8"/>
                <a:gd name="f15" fmla="val 49"/>
                <a:gd name="f16" fmla="val 4"/>
                <a:gd name="f17" fmla="val 34"/>
                <a:gd name="f18" fmla="val 1"/>
                <a:gd name="f19" fmla="val 25"/>
                <a:gd name="f20" fmla="val 5"/>
                <a:gd name="f21" fmla="val 2"/>
                <a:gd name="f22" fmla="val 15"/>
                <a:gd name="f23" fmla="+- 0 0 -90"/>
                <a:gd name="f24" fmla="*/ f3 1 17"/>
                <a:gd name="f25" fmla="*/ f4 1 64"/>
                <a:gd name="f26" fmla="+- f7 0 f5"/>
                <a:gd name="f27" fmla="+- f6 0 f5"/>
                <a:gd name="f28" fmla="*/ f23 f0 1"/>
                <a:gd name="f29" fmla="*/ f27 1 17"/>
                <a:gd name="f30" fmla="*/ f26 1 64"/>
                <a:gd name="f31" fmla="*/ 7 f27 1"/>
                <a:gd name="f32" fmla="*/ 22 f26 1"/>
                <a:gd name="f33" fmla="*/ 13 f27 1"/>
                <a:gd name="f34" fmla="*/ 31 f26 1"/>
                <a:gd name="f35" fmla="*/ 17 f27 1"/>
                <a:gd name="f36" fmla="*/ 43 f26 1"/>
                <a:gd name="f37" fmla="*/ 53 f26 1"/>
                <a:gd name="f38" fmla="*/ 64 f26 1"/>
                <a:gd name="f39" fmla="*/ 8 f27 1"/>
                <a:gd name="f40" fmla="*/ 49 f26 1"/>
                <a:gd name="f41" fmla="*/ 4 f27 1"/>
                <a:gd name="f42" fmla="*/ 34 f26 1"/>
                <a:gd name="f43" fmla="*/ 1 f27 1"/>
                <a:gd name="f44" fmla="*/ 25 f26 1"/>
                <a:gd name="f45" fmla="*/ 0 f27 1"/>
                <a:gd name="f46" fmla="*/ 17 f26 1"/>
                <a:gd name="f47" fmla="*/ 8 f26 1"/>
                <a:gd name="f48" fmla="*/ 0 f26 1"/>
                <a:gd name="f49" fmla="*/ 5 f27 1"/>
                <a:gd name="f50" fmla="*/ 2 f26 1"/>
                <a:gd name="f51" fmla="*/ 15 f26 1"/>
                <a:gd name="f52" fmla="*/ f28 1 f2"/>
                <a:gd name="f53" fmla="*/ f31 1 17"/>
                <a:gd name="f54" fmla="*/ f32 1 64"/>
                <a:gd name="f55" fmla="*/ f33 1 17"/>
                <a:gd name="f56" fmla="*/ f34 1 64"/>
                <a:gd name="f57" fmla="*/ f35 1 17"/>
                <a:gd name="f58" fmla="*/ f36 1 64"/>
                <a:gd name="f59" fmla="*/ f37 1 64"/>
                <a:gd name="f60" fmla="*/ f38 1 64"/>
                <a:gd name="f61" fmla="*/ f39 1 17"/>
                <a:gd name="f62" fmla="*/ f40 1 64"/>
                <a:gd name="f63" fmla="*/ f41 1 17"/>
                <a:gd name="f64" fmla="*/ f42 1 64"/>
                <a:gd name="f65" fmla="*/ f43 1 17"/>
                <a:gd name="f66" fmla="*/ f44 1 64"/>
                <a:gd name="f67" fmla="*/ f45 1 17"/>
                <a:gd name="f68" fmla="*/ f46 1 64"/>
                <a:gd name="f69" fmla="*/ f47 1 64"/>
                <a:gd name="f70" fmla="*/ f48 1 64"/>
                <a:gd name="f71" fmla="*/ f49 1 17"/>
                <a:gd name="f72" fmla="*/ f50 1 64"/>
                <a:gd name="f73" fmla="*/ f51 1 64"/>
                <a:gd name="f74" fmla="*/ 0 1 f29"/>
                <a:gd name="f75" fmla="*/ f6 1 f29"/>
                <a:gd name="f76" fmla="*/ 0 1 f30"/>
                <a:gd name="f77" fmla="*/ f7 1 f30"/>
                <a:gd name="f78" fmla="+- f52 0 f1"/>
                <a:gd name="f79" fmla="*/ f53 1 f29"/>
                <a:gd name="f80" fmla="*/ f54 1 f30"/>
                <a:gd name="f81" fmla="*/ f55 1 f29"/>
                <a:gd name="f82" fmla="*/ f56 1 f30"/>
                <a:gd name="f83" fmla="*/ f57 1 f29"/>
                <a:gd name="f84" fmla="*/ f58 1 f30"/>
                <a:gd name="f85" fmla="*/ f59 1 f30"/>
                <a:gd name="f86" fmla="*/ f60 1 f30"/>
                <a:gd name="f87" fmla="*/ f61 1 f29"/>
                <a:gd name="f88" fmla="*/ f62 1 f30"/>
                <a:gd name="f89" fmla="*/ f63 1 f29"/>
                <a:gd name="f90" fmla="*/ f64 1 f30"/>
                <a:gd name="f91" fmla="*/ f65 1 f29"/>
                <a:gd name="f92" fmla="*/ f66 1 f30"/>
                <a:gd name="f93" fmla="*/ f67 1 f29"/>
                <a:gd name="f94" fmla="*/ f68 1 f30"/>
                <a:gd name="f95" fmla="*/ f69 1 f30"/>
                <a:gd name="f96" fmla="*/ f70 1 f30"/>
                <a:gd name="f97" fmla="*/ f71 1 f29"/>
                <a:gd name="f98" fmla="*/ f72 1 f30"/>
                <a:gd name="f99" fmla="*/ f73 1 f30"/>
                <a:gd name="f100" fmla="*/ f74 f24 1"/>
                <a:gd name="f101" fmla="*/ f75 f24 1"/>
                <a:gd name="f102" fmla="*/ f77 f25 1"/>
                <a:gd name="f103" fmla="*/ f76 f25 1"/>
                <a:gd name="f104" fmla="*/ f79 f24 1"/>
                <a:gd name="f105" fmla="*/ f80 f25 1"/>
                <a:gd name="f106" fmla="*/ f81 f24 1"/>
                <a:gd name="f107" fmla="*/ f82 f25 1"/>
                <a:gd name="f108" fmla="*/ f83 f24 1"/>
                <a:gd name="f109" fmla="*/ f84 f25 1"/>
                <a:gd name="f110" fmla="*/ f85 f25 1"/>
                <a:gd name="f111" fmla="*/ f86 f25 1"/>
                <a:gd name="f112" fmla="*/ f87 f24 1"/>
                <a:gd name="f113" fmla="*/ f88 f25 1"/>
                <a:gd name="f114" fmla="*/ f89 f24 1"/>
                <a:gd name="f115" fmla="*/ f90 f25 1"/>
                <a:gd name="f116" fmla="*/ f91 f24 1"/>
                <a:gd name="f117" fmla="*/ f92 f25 1"/>
                <a:gd name="f118" fmla="*/ f93 f24 1"/>
                <a:gd name="f119" fmla="*/ f94 f25 1"/>
                <a:gd name="f120" fmla="*/ f95 f25 1"/>
                <a:gd name="f121" fmla="*/ f96 f25 1"/>
                <a:gd name="f122" fmla="*/ f97 f24 1"/>
                <a:gd name="f123" fmla="*/ f98 f25 1"/>
                <a:gd name="f124" fmla="*/ f99 f25 1"/>
              </a:gdLst>
              <a:ahLst/>
              <a:cxnLst>
                <a:cxn ang="3cd4">
                  <a:pos x="hc" y="t"/>
                </a:cxn>
                <a:cxn ang="0">
                  <a:pos x="r" y="vc"/>
                </a:cxn>
                <a:cxn ang="cd4">
                  <a:pos x="hc" y="b"/>
                </a:cxn>
                <a:cxn ang="cd2">
                  <a:pos x="l" y="vc"/>
                </a:cxn>
                <a:cxn ang="f78">
                  <a:pos x="f104" y="f105"/>
                </a:cxn>
                <a:cxn ang="f78">
                  <a:pos x="f106" y="f107"/>
                </a:cxn>
                <a:cxn ang="f78">
                  <a:pos x="f108" y="f109"/>
                </a:cxn>
                <a:cxn ang="f78">
                  <a:pos x="f108" y="f110"/>
                </a:cxn>
                <a:cxn ang="f78">
                  <a:pos x="f108" y="f111"/>
                </a:cxn>
                <a:cxn ang="f78">
                  <a:pos x="f112" y="f113"/>
                </a:cxn>
                <a:cxn ang="f78">
                  <a:pos x="f114" y="f115"/>
                </a:cxn>
                <a:cxn ang="f78">
                  <a:pos x="f116" y="f117"/>
                </a:cxn>
                <a:cxn ang="f78">
                  <a:pos x="f118" y="f119"/>
                </a:cxn>
                <a:cxn ang="f78">
                  <a:pos x="f118" y="f120"/>
                </a:cxn>
                <a:cxn ang="f78">
                  <a:pos x="f118" y="f121"/>
                </a:cxn>
                <a:cxn ang="f78">
                  <a:pos x="f122" y="f123"/>
                </a:cxn>
                <a:cxn ang="f78">
                  <a:pos x="f104" y="f120"/>
                </a:cxn>
                <a:cxn ang="f78">
                  <a:pos x="f104" y="f124"/>
                </a:cxn>
                <a:cxn ang="f78">
                  <a:pos x="f104" y="f105"/>
                </a:cxn>
              </a:cxnLst>
              <a:rect l="f100" t="f103" r="f101" b="f102"/>
              <a:pathLst>
                <a:path w="17" h="64">
                  <a:moveTo>
                    <a:pt x="f8" y="f9"/>
                  </a:moveTo>
                  <a:lnTo>
                    <a:pt x="f10" y="f11"/>
                  </a:lnTo>
                  <a:lnTo>
                    <a:pt x="f6" y="f12"/>
                  </a:lnTo>
                  <a:lnTo>
                    <a:pt x="f6" y="f13"/>
                  </a:lnTo>
                  <a:lnTo>
                    <a:pt x="f6" y="f7"/>
                  </a:lnTo>
                  <a:lnTo>
                    <a:pt x="f14" y="f15"/>
                  </a:lnTo>
                  <a:lnTo>
                    <a:pt x="f16" y="f17"/>
                  </a:lnTo>
                  <a:lnTo>
                    <a:pt x="f18" y="f19"/>
                  </a:lnTo>
                  <a:lnTo>
                    <a:pt x="f5" y="f6"/>
                  </a:lnTo>
                  <a:lnTo>
                    <a:pt x="f5" y="f14"/>
                  </a:lnTo>
                  <a:lnTo>
                    <a:pt x="f5" y="f5"/>
                  </a:lnTo>
                  <a:lnTo>
                    <a:pt x="f20" y="f21"/>
                  </a:lnTo>
                  <a:lnTo>
                    <a:pt x="f8" y="f14"/>
                  </a:lnTo>
                  <a:lnTo>
                    <a:pt x="f8" y="f22"/>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8" name="Freeform 67">
              <a:extLst>
                <a:ext uri="{FF2B5EF4-FFF2-40B4-BE49-F238E27FC236}">
                  <a16:creationId xmlns:a16="http://schemas.microsoft.com/office/drawing/2014/main" id="{3ADFF6B3-6BC4-48E2-9B00-BDBEB705E1E6}"/>
                </a:ext>
              </a:extLst>
            </p:cNvPr>
            <p:cNvSpPr/>
            <p:nvPr/>
          </p:nvSpPr>
          <p:spPr>
            <a:xfrm>
              <a:off x="6230941" y="4222754"/>
              <a:ext cx="20638" cy="12701"/>
            </a:xfrm>
            <a:custGeom>
              <a:avLst/>
              <a:gdLst>
                <a:gd name="f0" fmla="val 10800000"/>
                <a:gd name="f1" fmla="val 5400000"/>
                <a:gd name="f2" fmla="val 180"/>
                <a:gd name="f3" fmla="val w"/>
                <a:gd name="f4" fmla="val h"/>
                <a:gd name="f5" fmla="val 0"/>
                <a:gd name="f6" fmla="val 38"/>
                <a:gd name="f7" fmla="val 25"/>
                <a:gd name="f8" fmla="val 23"/>
                <a:gd name="f9" fmla="val 14"/>
                <a:gd name="f10" fmla="val 19"/>
                <a:gd name="f11" fmla="val 6"/>
                <a:gd name="f12" fmla="val 10"/>
                <a:gd name="f13" fmla="val 7"/>
                <a:gd name="f14" fmla="val 28"/>
                <a:gd name="f15" fmla="val 13"/>
                <a:gd name="f16" fmla="+- 0 0 -90"/>
                <a:gd name="f17" fmla="*/ f3 1 38"/>
                <a:gd name="f18" fmla="*/ f4 1 25"/>
                <a:gd name="f19" fmla="+- f7 0 f5"/>
                <a:gd name="f20" fmla="+- f6 0 f5"/>
                <a:gd name="f21" fmla="*/ f16 f0 1"/>
                <a:gd name="f22" fmla="*/ f20 1 38"/>
                <a:gd name="f23" fmla="*/ f19 1 25"/>
                <a:gd name="f24" fmla="*/ 38 f20 1"/>
                <a:gd name="f25" fmla="*/ 25 f19 1"/>
                <a:gd name="f26" fmla="*/ 25 f20 1"/>
                <a:gd name="f27" fmla="*/ 23 f19 1"/>
                <a:gd name="f28" fmla="*/ 14 f20 1"/>
                <a:gd name="f29" fmla="*/ 19 f19 1"/>
                <a:gd name="f30" fmla="*/ 6 f20 1"/>
                <a:gd name="f31" fmla="*/ 10 f19 1"/>
                <a:gd name="f32" fmla="*/ 0 f20 1"/>
                <a:gd name="f33" fmla="*/ 0 f19 1"/>
                <a:gd name="f34" fmla="*/ 7 f20 1"/>
                <a:gd name="f35" fmla="*/ 19 f20 1"/>
                <a:gd name="f36" fmla="*/ 6 f19 1"/>
                <a:gd name="f37" fmla="*/ 28 f20 1"/>
                <a:gd name="f38" fmla="*/ 13 f19 1"/>
                <a:gd name="f39" fmla="*/ f21 1 f2"/>
                <a:gd name="f40" fmla="*/ f24 1 38"/>
                <a:gd name="f41" fmla="*/ f25 1 25"/>
                <a:gd name="f42" fmla="*/ f26 1 38"/>
                <a:gd name="f43" fmla="*/ f27 1 25"/>
                <a:gd name="f44" fmla="*/ f28 1 38"/>
                <a:gd name="f45" fmla="*/ f29 1 25"/>
                <a:gd name="f46" fmla="*/ f30 1 38"/>
                <a:gd name="f47" fmla="*/ f31 1 25"/>
                <a:gd name="f48" fmla="*/ f32 1 38"/>
                <a:gd name="f49" fmla="*/ f33 1 25"/>
                <a:gd name="f50" fmla="*/ f34 1 38"/>
                <a:gd name="f51" fmla="*/ f35 1 38"/>
                <a:gd name="f52" fmla="*/ f36 1 25"/>
                <a:gd name="f53" fmla="*/ f37 1 38"/>
                <a:gd name="f54" fmla="*/ f38 1 25"/>
                <a:gd name="f55" fmla="*/ 0 1 f22"/>
                <a:gd name="f56" fmla="*/ f6 1 f22"/>
                <a:gd name="f57" fmla="*/ 0 1 f23"/>
                <a:gd name="f58" fmla="*/ f7 1 f23"/>
                <a:gd name="f59" fmla="+- f39 0 f1"/>
                <a:gd name="f60" fmla="*/ f40 1 f22"/>
                <a:gd name="f61" fmla="*/ f41 1 f23"/>
                <a:gd name="f62" fmla="*/ f42 1 f22"/>
                <a:gd name="f63" fmla="*/ f43 1 f23"/>
                <a:gd name="f64" fmla="*/ f44 1 f22"/>
                <a:gd name="f65" fmla="*/ f45 1 f23"/>
                <a:gd name="f66" fmla="*/ f46 1 f22"/>
                <a:gd name="f67" fmla="*/ f47 1 f23"/>
                <a:gd name="f68" fmla="*/ f48 1 f22"/>
                <a:gd name="f69" fmla="*/ f49 1 f23"/>
                <a:gd name="f70" fmla="*/ f50 1 f22"/>
                <a:gd name="f71" fmla="*/ f51 1 f22"/>
                <a:gd name="f72" fmla="*/ f52 1 f23"/>
                <a:gd name="f73" fmla="*/ f53 1 f22"/>
                <a:gd name="f74" fmla="*/ f54 1 f23"/>
                <a:gd name="f75" fmla="*/ f55 f17 1"/>
                <a:gd name="f76" fmla="*/ f56 f17 1"/>
                <a:gd name="f77" fmla="*/ f58 f18 1"/>
                <a:gd name="f78" fmla="*/ f57 f18 1"/>
                <a:gd name="f79" fmla="*/ f60 f17 1"/>
                <a:gd name="f80" fmla="*/ f61 f18 1"/>
                <a:gd name="f81" fmla="*/ f62 f17 1"/>
                <a:gd name="f82" fmla="*/ f63 f18 1"/>
                <a:gd name="f83" fmla="*/ f64 f17 1"/>
                <a:gd name="f84" fmla="*/ f65 f18 1"/>
                <a:gd name="f85" fmla="*/ f66 f17 1"/>
                <a:gd name="f86" fmla="*/ f67 f18 1"/>
                <a:gd name="f87" fmla="*/ f68 f17 1"/>
                <a:gd name="f88" fmla="*/ f69 f18 1"/>
                <a:gd name="f89" fmla="*/ f70 f17 1"/>
                <a:gd name="f90" fmla="*/ f71 f17 1"/>
                <a:gd name="f91" fmla="*/ f72 f18 1"/>
                <a:gd name="f92" fmla="*/ f73 f17 1"/>
                <a:gd name="f93" fmla="*/ f74 f18 1"/>
              </a:gdLst>
              <a:ahLst/>
              <a:cxnLst>
                <a:cxn ang="3cd4">
                  <a:pos x="hc" y="t"/>
                </a:cxn>
                <a:cxn ang="0">
                  <a:pos x="r" y="vc"/>
                </a:cxn>
                <a:cxn ang="cd4">
                  <a:pos x="hc" y="b"/>
                </a:cxn>
                <a:cxn ang="cd2">
                  <a:pos x="l" y="vc"/>
                </a:cxn>
                <a:cxn ang="f59">
                  <a:pos x="f79" y="f80"/>
                </a:cxn>
                <a:cxn ang="f59">
                  <a:pos x="f81" y="f82"/>
                </a:cxn>
                <a:cxn ang="f59">
                  <a:pos x="f83" y="f84"/>
                </a:cxn>
                <a:cxn ang="f59">
                  <a:pos x="f85" y="f86"/>
                </a:cxn>
                <a:cxn ang="f59">
                  <a:pos x="f87" y="f88"/>
                </a:cxn>
                <a:cxn ang="f59">
                  <a:pos x="f89" y="f88"/>
                </a:cxn>
                <a:cxn ang="f59">
                  <a:pos x="f90" y="f91"/>
                </a:cxn>
                <a:cxn ang="f59">
                  <a:pos x="f92" y="f93"/>
                </a:cxn>
                <a:cxn ang="f59">
                  <a:pos x="f79" y="f80"/>
                </a:cxn>
              </a:cxnLst>
              <a:rect l="f75" t="f78" r="f76" b="f77"/>
              <a:pathLst>
                <a:path w="38" h="25">
                  <a:moveTo>
                    <a:pt x="f6" y="f7"/>
                  </a:moveTo>
                  <a:lnTo>
                    <a:pt x="f7" y="f8"/>
                  </a:lnTo>
                  <a:lnTo>
                    <a:pt x="f9" y="f10"/>
                  </a:lnTo>
                  <a:lnTo>
                    <a:pt x="f11" y="f12"/>
                  </a:lnTo>
                  <a:lnTo>
                    <a:pt x="f5" y="f5"/>
                  </a:lnTo>
                  <a:lnTo>
                    <a:pt x="f13" y="f5"/>
                  </a:lnTo>
                  <a:lnTo>
                    <a:pt x="f10" y="f11"/>
                  </a:lnTo>
                  <a:lnTo>
                    <a:pt x="f14" y="f15"/>
                  </a:lnTo>
                  <a:lnTo>
                    <a:pt x="f6"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69" name="Freeform 68">
              <a:extLst>
                <a:ext uri="{FF2B5EF4-FFF2-40B4-BE49-F238E27FC236}">
                  <a16:creationId xmlns:a16="http://schemas.microsoft.com/office/drawing/2014/main" id="{C94DAC27-0DE2-43EA-9522-3C2921268D51}"/>
                </a:ext>
              </a:extLst>
            </p:cNvPr>
            <p:cNvSpPr/>
            <p:nvPr/>
          </p:nvSpPr>
          <p:spPr>
            <a:xfrm>
              <a:off x="6051554" y="4244973"/>
              <a:ext cx="441326" cy="74615"/>
            </a:xfrm>
            <a:custGeom>
              <a:avLst/>
              <a:gdLst>
                <a:gd name="f0" fmla="val 10800000"/>
                <a:gd name="f1" fmla="val 5400000"/>
                <a:gd name="f2" fmla="val 180"/>
                <a:gd name="f3" fmla="val w"/>
                <a:gd name="f4" fmla="val h"/>
                <a:gd name="f5" fmla="val 0"/>
                <a:gd name="f6" fmla="val 833"/>
                <a:gd name="f7" fmla="val 141"/>
                <a:gd name="f8" fmla="val 37"/>
                <a:gd name="f9" fmla="val 45"/>
                <a:gd name="f10" fmla="val 54"/>
                <a:gd name="f11" fmla="val 63"/>
                <a:gd name="f12" fmla="val 73"/>
                <a:gd name="f13" fmla="val 832"/>
                <a:gd name="f14" fmla="val 84"/>
                <a:gd name="f15" fmla="val 831"/>
                <a:gd name="f16" fmla="val 94"/>
                <a:gd name="f17" fmla="val 104"/>
                <a:gd name="f18" fmla="val 116"/>
                <a:gd name="f19" fmla="val 738"/>
                <a:gd name="f20" fmla="val 107"/>
                <a:gd name="f21" fmla="val 646"/>
                <a:gd name="f22" fmla="val 103"/>
                <a:gd name="f23" fmla="val 553"/>
                <a:gd name="f24" fmla="val 100"/>
                <a:gd name="f25" fmla="val 462"/>
                <a:gd name="f26" fmla="val 101"/>
                <a:gd name="f27" fmla="val 367"/>
                <a:gd name="f28" fmla="val 273"/>
                <a:gd name="f29" fmla="val 110"/>
                <a:gd name="f30" fmla="val 176"/>
                <a:gd name="f31" fmla="val 117"/>
                <a:gd name="f32" fmla="val 80"/>
                <a:gd name="f33" fmla="val 128"/>
                <a:gd name="f34" fmla="val 70"/>
                <a:gd name="f35" fmla="val 129"/>
                <a:gd name="f36" fmla="val 58"/>
                <a:gd name="f37" fmla="val 131"/>
                <a:gd name="f38" fmla="val 47"/>
                <a:gd name="f39" fmla="val 35"/>
                <a:gd name="f40" fmla="val 134"/>
                <a:gd name="f41" fmla="val 33"/>
                <a:gd name="f42" fmla="val 122"/>
                <a:gd name="f43" fmla="val 97"/>
                <a:gd name="f44" fmla="val 38"/>
                <a:gd name="f45" fmla="val 87"/>
                <a:gd name="f46" fmla="val 36"/>
                <a:gd name="f47" fmla="val 65"/>
                <a:gd name="f48" fmla="val 32"/>
                <a:gd name="f49" fmla="val 56"/>
                <a:gd name="f50" fmla="val 25"/>
                <a:gd name="f51" fmla="val 50"/>
                <a:gd name="f52" fmla="val 19"/>
                <a:gd name="f53" fmla="val 59"/>
                <a:gd name="f54" fmla="val 16"/>
                <a:gd name="f55" fmla="val 69"/>
                <a:gd name="f56" fmla="val 13"/>
                <a:gd name="f57" fmla="val 79"/>
                <a:gd name="f58" fmla="val 92"/>
                <a:gd name="f59" fmla="val 11"/>
                <a:gd name="f60" fmla="val 10"/>
                <a:gd name="f61" fmla="val 7"/>
                <a:gd name="f62" fmla="val 4"/>
                <a:gd name="f63" fmla="val 106"/>
                <a:gd name="f64" fmla="val 3"/>
                <a:gd name="f65" fmla="val 95"/>
                <a:gd name="f66" fmla="val 82"/>
                <a:gd name="f67" fmla="val 23"/>
                <a:gd name="f68" fmla="val 31"/>
                <a:gd name="f69" fmla="val 26"/>
                <a:gd name="f70" fmla="val 53"/>
                <a:gd name="f71" fmla="val 67"/>
                <a:gd name="f72" fmla="val 83"/>
                <a:gd name="f73" fmla="val 98"/>
                <a:gd name="f74" fmla="val 22"/>
                <a:gd name="f75" fmla="val 113"/>
                <a:gd name="f76" fmla="val 185"/>
                <a:gd name="f77" fmla="val 15"/>
                <a:gd name="f78" fmla="val 260"/>
                <a:gd name="f79" fmla="val 12"/>
                <a:gd name="f80" fmla="val 334"/>
                <a:gd name="f81" fmla="val 411"/>
                <a:gd name="f82" fmla="val 484"/>
                <a:gd name="f83" fmla="val 559"/>
                <a:gd name="f84" fmla="val 1"/>
                <a:gd name="f85" fmla="val 634"/>
                <a:gd name="f86" fmla="val 6"/>
                <a:gd name="f87" fmla="val 709"/>
                <a:gd name="f88" fmla="val 722"/>
                <a:gd name="f89" fmla="val 740"/>
                <a:gd name="f90" fmla="val 18"/>
                <a:gd name="f91" fmla="val 756"/>
                <a:gd name="f92" fmla="val 773"/>
                <a:gd name="f93" fmla="val 21"/>
                <a:gd name="f94" fmla="val 789"/>
                <a:gd name="f95" fmla="val 806"/>
                <a:gd name="f96" fmla="val 819"/>
                <a:gd name="f97" fmla="val 29"/>
                <a:gd name="f98" fmla="+- 0 0 -90"/>
                <a:gd name="f99" fmla="*/ f3 1 833"/>
                <a:gd name="f100" fmla="*/ f4 1 141"/>
                <a:gd name="f101" fmla="+- f7 0 f5"/>
                <a:gd name="f102" fmla="+- f6 0 f5"/>
                <a:gd name="f103" fmla="*/ f98 f0 1"/>
                <a:gd name="f104" fmla="*/ f102 1 833"/>
                <a:gd name="f105" fmla="*/ f101 1 141"/>
                <a:gd name="f106" fmla="*/ 833 f102 1"/>
                <a:gd name="f107" fmla="*/ 45 f101 1"/>
                <a:gd name="f108" fmla="*/ 63 f101 1"/>
                <a:gd name="f109" fmla="*/ 832 f102 1"/>
                <a:gd name="f110" fmla="*/ 84 f101 1"/>
                <a:gd name="f111" fmla="*/ 831 f102 1"/>
                <a:gd name="f112" fmla="*/ 104 f101 1"/>
                <a:gd name="f113" fmla="*/ 738 f102 1"/>
                <a:gd name="f114" fmla="*/ 107 f101 1"/>
                <a:gd name="f115" fmla="*/ 553 f102 1"/>
                <a:gd name="f116" fmla="*/ 100 f101 1"/>
                <a:gd name="f117" fmla="*/ 367 f102 1"/>
                <a:gd name="f118" fmla="*/ 176 f102 1"/>
                <a:gd name="f119" fmla="*/ 117 f101 1"/>
                <a:gd name="f120" fmla="*/ 70 f102 1"/>
                <a:gd name="f121" fmla="*/ 129 f101 1"/>
                <a:gd name="f122" fmla="*/ 47 f102 1"/>
                <a:gd name="f123" fmla="*/ 131 f101 1"/>
                <a:gd name="f124" fmla="*/ 33 f102 1"/>
                <a:gd name="f125" fmla="*/ 122 f101 1"/>
                <a:gd name="f126" fmla="*/ 35 f102 1"/>
                <a:gd name="f127" fmla="*/ 97 f101 1"/>
                <a:gd name="f128" fmla="*/ 36 f102 1"/>
                <a:gd name="f129" fmla="*/ 73 f101 1"/>
                <a:gd name="f130" fmla="*/ 32 f102 1"/>
                <a:gd name="f131" fmla="*/ 56 f101 1"/>
                <a:gd name="f132" fmla="*/ 19 f102 1"/>
                <a:gd name="f133" fmla="*/ 59 f101 1"/>
                <a:gd name="f134" fmla="*/ 13 f102 1"/>
                <a:gd name="f135" fmla="*/ 79 f101 1"/>
                <a:gd name="f136" fmla="*/ 11 f102 1"/>
                <a:gd name="f137" fmla="*/ 7 f102 1"/>
                <a:gd name="f138" fmla="*/ 128 f101 1"/>
                <a:gd name="f139" fmla="*/ 0 f102 1"/>
                <a:gd name="f140" fmla="*/ 106 f101 1"/>
                <a:gd name="f141" fmla="*/ 3 f102 1"/>
                <a:gd name="f142" fmla="*/ 82 f101 1"/>
                <a:gd name="f143" fmla="*/ 4 f102 1"/>
                <a:gd name="f144" fmla="*/ 38 f101 1"/>
                <a:gd name="f145" fmla="*/ 26 f101 1"/>
                <a:gd name="f146" fmla="*/ 67 f102 1"/>
                <a:gd name="f147" fmla="*/ 25 f101 1"/>
                <a:gd name="f148" fmla="*/ 98 f102 1"/>
                <a:gd name="f149" fmla="*/ 22 f101 1"/>
                <a:gd name="f150" fmla="*/ 185 f102 1"/>
                <a:gd name="f151" fmla="*/ 15 f101 1"/>
                <a:gd name="f152" fmla="*/ 334 f102 1"/>
                <a:gd name="f153" fmla="*/ 7 f101 1"/>
                <a:gd name="f154" fmla="*/ 484 f102 1"/>
                <a:gd name="f155" fmla="*/ 0 f101 1"/>
                <a:gd name="f156" fmla="*/ 634 f102 1"/>
                <a:gd name="f157" fmla="*/ 6 f101 1"/>
                <a:gd name="f158" fmla="*/ 722 f102 1"/>
                <a:gd name="f159" fmla="*/ 16 f101 1"/>
                <a:gd name="f160" fmla="*/ 756 f102 1"/>
                <a:gd name="f161" fmla="*/ 18 f101 1"/>
                <a:gd name="f162" fmla="*/ 789 f102 1"/>
                <a:gd name="f163" fmla="*/ 819 f102 1"/>
                <a:gd name="f164" fmla="*/ 29 f101 1"/>
                <a:gd name="f165" fmla="*/ f103 1 f2"/>
                <a:gd name="f166" fmla="*/ f106 1 833"/>
                <a:gd name="f167" fmla="*/ f107 1 141"/>
                <a:gd name="f168" fmla="*/ f108 1 141"/>
                <a:gd name="f169" fmla="*/ f109 1 833"/>
                <a:gd name="f170" fmla="*/ f110 1 141"/>
                <a:gd name="f171" fmla="*/ f111 1 833"/>
                <a:gd name="f172" fmla="*/ f112 1 141"/>
                <a:gd name="f173" fmla="*/ f113 1 833"/>
                <a:gd name="f174" fmla="*/ f114 1 141"/>
                <a:gd name="f175" fmla="*/ f115 1 833"/>
                <a:gd name="f176" fmla="*/ f116 1 141"/>
                <a:gd name="f177" fmla="*/ f117 1 833"/>
                <a:gd name="f178" fmla="*/ f118 1 833"/>
                <a:gd name="f179" fmla="*/ f119 1 141"/>
                <a:gd name="f180" fmla="*/ f120 1 833"/>
                <a:gd name="f181" fmla="*/ f121 1 141"/>
                <a:gd name="f182" fmla="*/ f122 1 833"/>
                <a:gd name="f183" fmla="*/ f123 1 141"/>
                <a:gd name="f184" fmla="*/ f124 1 833"/>
                <a:gd name="f185" fmla="*/ f125 1 141"/>
                <a:gd name="f186" fmla="*/ f126 1 833"/>
                <a:gd name="f187" fmla="*/ f127 1 141"/>
                <a:gd name="f188" fmla="*/ f128 1 833"/>
                <a:gd name="f189" fmla="*/ f129 1 141"/>
                <a:gd name="f190" fmla="*/ f130 1 833"/>
                <a:gd name="f191" fmla="*/ f131 1 141"/>
                <a:gd name="f192" fmla="*/ f132 1 833"/>
                <a:gd name="f193" fmla="*/ f133 1 141"/>
                <a:gd name="f194" fmla="*/ f134 1 833"/>
                <a:gd name="f195" fmla="*/ f135 1 141"/>
                <a:gd name="f196" fmla="*/ f136 1 833"/>
                <a:gd name="f197" fmla="*/ f137 1 833"/>
                <a:gd name="f198" fmla="*/ f138 1 141"/>
                <a:gd name="f199" fmla="*/ f139 1 833"/>
                <a:gd name="f200" fmla="*/ f140 1 141"/>
                <a:gd name="f201" fmla="*/ f141 1 833"/>
                <a:gd name="f202" fmla="*/ f142 1 141"/>
                <a:gd name="f203" fmla="*/ f143 1 833"/>
                <a:gd name="f204" fmla="*/ f144 1 141"/>
                <a:gd name="f205" fmla="*/ f145 1 141"/>
                <a:gd name="f206" fmla="*/ f146 1 833"/>
                <a:gd name="f207" fmla="*/ f147 1 141"/>
                <a:gd name="f208" fmla="*/ f148 1 833"/>
                <a:gd name="f209" fmla="*/ f149 1 141"/>
                <a:gd name="f210" fmla="*/ f150 1 833"/>
                <a:gd name="f211" fmla="*/ f151 1 141"/>
                <a:gd name="f212" fmla="*/ f152 1 833"/>
                <a:gd name="f213" fmla="*/ f153 1 141"/>
                <a:gd name="f214" fmla="*/ f154 1 833"/>
                <a:gd name="f215" fmla="*/ f155 1 141"/>
                <a:gd name="f216" fmla="*/ f156 1 833"/>
                <a:gd name="f217" fmla="*/ f157 1 141"/>
                <a:gd name="f218" fmla="*/ f158 1 833"/>
                <a:gd name="f219" fmla="*/ f159 1 141"/>
                <a:gd name="f220" fmla="*/ f160 1 833"/>
                <a:gd name="f221" fmla="*/ f161 1 141"/>
                <a:gd name="f222" fmla="*/ f162 1 833"/>
                <a:gd name="f223" fmla="*/ f163 1 833"/>
                <a:gd name="f224" fmla="*/ f164 1 141"/>
                <a:gd name="f225" fmla="*/ 0 1 f104"/>
                <a:gd name="f226" fmla="*/ f6 1 f104"/>
                <a:gd name="f227" fmla="*/ 0 1 f105"/>
                <a:gd name="f228" fmla="*/ f7 1 f105"/>
                <a:gd name="f229" fmla="+- f165 0 f1"/>
                <a:gd name="f230" fmla="*/ f166 1 f104"/>
                <a:gd name="f231" fmla="*/ f167 1 f105"/>
                <a:gd name="f232" fmla="*/ f168 1 f105"/>
                <a:gd name="f233" fmla="*/ f169 1 f104"/>
                <a:gd name="f234" fmla="*/ f170 1 f105"/>
                <a:gd name="f235" fmla="*/ f171 1 f104"/>
                <a:gd name="f236" fmla="*/ f172 1 f105"/>
                <a:gd name="f237" fmla="*/ f173 1 f104"/>
                <a:gd name="f238" fmla="*/ f174 1 f105"/>
                <a:gd name="f239" fmla="*/ f175 1 f104"/>
                <a:gd name="f240" fmla="*/ f176 1 f105"/>
                <a:gd name="f241" fmla="*/ f177 1 f104"/>
                <a:gd name="f242" fmla="*/ f178 1 f104"/>
                <a:gd name="f243" fmla="*/ f179 1 f105"/>
                <a:gd name="f244" fmla="*/ f180 1 f104"/>
                <a:gd name="f245" fmla="*/ f181 1 f105"/>
                <a:gd name="f246" fmla="*/ f182 1 f104"/>
                <a:gd name="f247" fmla="*/ f183 1 f105"/>
                <a:gd name="f248" fmla="*/ f184 1 f104"/>
                <a:gd name="f249" fmla="*/ f185 1 f105"/>
                <a:gd name="f250" fmla="*/ f186 1 f104"/>
                <a:gd name="f251" fmla="*/ f187 1 f105"/>
                <a:gd name="f252" fmla="*/ f188 1 f104"/>
                <a:gd name="f253" fmla="*/ f189 1 f105"/>
                <a:gd name="f254" fmla="*/ f190 1 f104"/>
                <a:gd name="f255" fmla="*/ f191 1 f105"/>
                <a:gd name="f256" fmla="*/ f192 1 f104"/>
                <a:gd name="f257" fmla="*/ f193 1 f105"/>
                <a:gd name="f258" fmla="*/ f194 1 f104"/>
                <a:gd name="f259" fmla="*/ f195 1 f105"/>
                <a:gd name="f260" fmla="*/ f196 1 f104"/>
                <a:gd name="f261" fmla="*/ f197 1 f104"/>
                <a:gd name="f262" fmla="*/ f198 1 f105"/>
                <a:gd name="f263" fmla="*/ f199 1 f104"/>
                <a:gd name="f264" fmla="*/ f200 1 f105"/>
                <a:gd name="f265" fmla="*/ f201 1 f104"/>
                <a:gd name="f266" fmla="*/ f202 1 f105"/>
                <a:gd name="f267" fmla="*/ f203 1 f104"/>
                <a:gd name="f268" fmla="*/ f204 1 f105"/>
                <a:gd name="f269" fmla="*/ f205 1 f105"/>
                <a:gd name="f270" fmla="*/ f206 1 f104"/>
                <a:gd name="f271" fmla="*/ f207 1 f105"/>
                <a:gd name="f272" fmla="*/ f208 1 f104"/>
                <a:gd name="f273" fmla="*/ f209 1 f105"/>
                <a:gd name="f274" fmla="*/ f210 1 f104"/>
                <a:gd name="f275" fmla="*/ f211 1 f105"/>
                <a:gd name="f276" fmla="*/ f212 1 f104"/>
                <a:gd name="f277" fmla="*/ f213 1 f105"/>
                <a:gd name="f278" fmla="*/ f214 1 f104"/>
                <a:gd name="f279" fmla="*/ f215 1 f105"/>
                <a:gd name="f280" fmla="*/ f216 1 f104"/>
                <a:gd name="f281" fmla="*/ f217 1 f105"/>
                <a:gd name="f282" fmla="*/ f218 1 f104"/>
                <a:gd name="f283" fmla="*/ f219 1 f105"/>
                <a:gd name="f284" fmla="*/ f220 1 f104"/>
                <a:gd name="f285" fmla="*/ f221 1 f105"/>
                <a:gd name="f286" fmla="*/ f222 1 f104"/>
                <a:gd name="f287" fmla="*/ f223 1 f104"/>
                <a:gd name="f288" fmla="*/ f224 1 f105"/>
                <a:gd name="f289" fmla="*/ f225 f99 1"/>
                <a:gd name="f290" fmla="*/ f226 f99 1"/>
                <a:gd name="f291" fmla="*/ f228 f100 1"/>
                <a:gd name="f292" fmla="*/ f227 f100 1"/>
                <a:gd name="f293" fmla="*/ f230 f99 1"/>
                <a:gd name="f294" fmla="*/ f231 f100 1"/>
                <a:gd name="f295" fmla="*/ f232 f100 1"/>
                <a:gd name="f296" fmla="*/ f233 f99 1"/>
                <a:gd name="f297" fmla="*/ f234 f100 1"/>
                <a:gd name="f298" fmla="*/ f235 f99 1"/>
                <a:gd name="f299" fmla="*/ f236 f100 1"/>
                <a:gd name="f300" fmla="*/ f237 f99 1"/>
                <a:gd name="f301" fmla="*/ f238 f100 1"/>
                <a:gd name="f302" fmla="*/ f239 f99 1"/>
                <a:gd name="f303" fmla="*/ f240 f100 1"/>
                <a:gd name="f304" fmla="*/ f241 f99 1"/>
                <a:gd name="f305" fmla="*/ f242 f99 1"/>
                <a:gd name="f306" fmla="*/ f243 f100 1"/>
                <a:gd name="f307" fmla="*/ f244 f99 1"/>
                <a:gd name="f308" fmla="*/ f245 f100 1"/>
                <a:gd name="f309" fmla="*/ f246 f99 1"/>
                <a:gd name="f310" fmla="*/ f247 f100 1"/>
                <a:gd name="f311" fmla="*/ f248 f99 1"/>
                <a:gd name="f312" fmla="*/ f249 f100 1"/>
                <a:gd name="f313" fmla="*/ f250 f99 1"/>
                <a:gd name="f314" fmla="*/ f251 f100 1"/>
                <a:gd name="f315" fmla="*/ f252 f99 1"/>
                <a:gd name="f316" fmla="*/ f253 f100 1"/>
                <a:gd name="f317" fmla="*/ f254 f99 1"/>
                <a:gd name="f318" fmla="*/ f255 f100 1"/>
                <a:gd name="f319" fmla="*/ f256 f99 1"/>
                <a:gd name="f320" fmla="*/ f257 f100 1"/>
                <a:gd name="f321" fmla="*/ f258 f99 1"/>
                <a:gd name="f322" fmla="*/ f259 f100 1"/>
                <a:gd name="f323" fmla="*/ f260 f99 1"/>
                <a:gd name="f324" fmla="*/ f261 f99 1"/>
                <a:gd name="f325" fmla="*/ f262 f100 1"/>
                <a:gd name="f326" fmla="*/ f263 f99 1"/>
                <a:gd name="f327" fmla="*/ f264 f100 1"/>
                <a:gd name="f328" fmla="*/ f265 f99 1"/>
                <a:gd name="f329" fmla="*/ f266 f100 1"/>
                <a:gd name="f330" fmla="*/ f267 f99 1"/>
                <a:gd name="f331" fmla="*/ f268 f100 1"/>
                <a:gd name="f332" fmla="*/ f269 f100 1"/>
                <a:gd name="f333" fmla="*/ f270 f99 1"/>
                <a:gd name="f334" fmla="*/ f271 f100 1"/>
                <a:gd name="f335" fmla="*/ f272 f99 1"/>
                <a:gd name="f336" fmla="*/ f273 f100 1"/>
                <a:gd name="f337" fmla="*/ f274 f99 1"/>
                <a:gd name="f338" fmla="*/ f275 f100 1"/>
                <a:gd name="f339" fmla="*/ f276 f99 1"/>
                <a:gd name="f340" fmla="*/ f277 f100 1"/>
                <a:gd name="f341" fmla="*/ f278 f99 1"/>
                <a:gd name="f342" fmla="*/ f279 f100 1"/>
                <a:gd name="f343" fmla="*/ f280 f99 1"/>
                <a:gd name="f344" fmla="*/ f281 f100 1"/>
                <a:gd name="f345" fmla="*/ f282 f99 1"/>
                <a:gd name="f346" fmla="*/ f283 f100 1"/>
                <a:gd name="f347" fmla="*/ f284 f99 1"/>
                <a:gd name="f348" fmla="*/ f285 f100 1"/>
                <a:gd name="f349" fmla="*/ f286 f99 1"/>
                <a:gd name="f350" fmla="*/ f287 f99 1"/>
                <a:gd name="f351" fmla="*/ f288 f100 1"/>
              </a:gdLst>
              <a:ahLst/>
              <a:cxnLst>
                <a:cxn ang="3cd4">
                  <a:pos x="hc" y="t"/>
                </a:cxn>
                <a:cxn ang="0">
                  <a:pos x="r" y="vc"/>
                </a:cxn>
                <a:cxn ang="cd4">
                  <a:pos x="hc" y="b"/>
                </a:cxn>
                <a:cxn ang="cd2">
                  <a:pos x="l" y="vc"/>
                </a:cxn>
                <a:cxn ang="f229">
                  <a:pos x="f293" y="f294"/>
                </a:cxn>
                <a:cxn ang="f229">
                  <a:pos x="f293" y="f295"/>
                </a:cxn>
                <a:cxn ang="f229">
                  <a:pos x="f296" y="f297"/>
                </a:cxn>
                <a:cxn ang="f229">
                  <a:pos x="f298" y="f299"/>
                </a:cxn>
                <a:cxn ang="f229">
                  <a:pos x="f300" y="f301"/>
                </a:cxn>
                <a:cxn ang="f229">
                  <a:pos x="f302" y="f303"/>
                </a:cxn>
                <a:cxn ang="f229">
                  <a:pos x="f304" y="f299"/>
                </a:cxn>
                <a:cxn ang="f229">
                  <a:pos x="f305" y="f306"/>
                </a:cxn>
                <a:cxn ang="f229">
                  <a:pos x="f307" y="f308"/>
                </a:cxn>
                <a:cxn ang="f229">
                  <a:pos x="f309" y="f310"/>
                </a:cxn>
                <a:cxn ang="f229">
                  <a:pos x="f311" y="f312"/>
                </a:cxn>
                <a:cxn ang="f229">
                  <a:pos x="f313" y="f314"/>
                </a:cxn>
                <a:cxn ang="f229">
                  <a:pos x="f315" y="f316"/>
                </a:cxn>
                <a:cxn ang="f229">
                  <a:pos x="f317" y="f318"/>
                </a:cxn>
                <a:cxn ang="f229">
                  <a:pos x="f319" y="f320"/>
                </a:cxn>
                <a:cxn ang="f229">
                  <a:pos x="f321" y="f322"/>
                </a:cxn>
                <a:cxn ang="f229">
                  <a:pos x="f323" y="f299"/>
                </a:cxn>
                <a:cxn ang="f229">
                  <a:pos x="f324" y="f325"/>
                </a:cxn>
                <a:cxn ang="f229">
                  <a:pos x="f326" y="f308"/>
                </a:cxn>
                <a:cxn ang="f229">
                  <a:pos x="f326" y="f327"/>
                </a:cxn>
                <a:cxn ang="f229">
                  <a:pos x="f328" y="f329"/>
                </a:cxn>
                <a:cxn ang="f229">
                  <a:pos x="f330" y="f320"/>
                </a:cxn>
                <a:cxn ang="f229">
                  <a:pos x="f323" y="f331"/>
                </a:cxn>
                <a:cxn ang="f229">
                  <a:pos x="f315" y="f332"/>
                </a:cxn>
                <a:cxn ang="f229">
                  <a:pos x="f333" y="f334"/>
                </a:cxn>
                <a:cxn ang="f229">
                  <a:pos x="f335" y="f336"/>
                </a:cxn>
                <a:cxn ang="f229">
                  <a:pos x="f337" y="f338"/>
                </a:cxn>
                <a:cxn ang="f229">
                  <a:pos x="f339" y="f340"/>
                </a:cxn>
                <a:cxn ang="f229">
                  <a:pos x="f341" y="f342"/>
                </a:cxn>
                <a:cxn ang="f229">
                  <a:pos x="f343" y="f344"/>
                </a:cxn>
                <a:cxn ang="f229">
                  <a:pos x="f345" y="f346"/>
                </a:cxn>
                <a:cxn ang="f229">
                  <a:pos x="f347" y="f348"/>
                </a:cxn>
                <a:cxn ang="f229">
                  <a:pos x="f349" y="f336"/>
                </a:cxn>
                <a:cxn ang="f229">
                  <a:pos x="f350" y="f351"/>
                </a:cxn>
              </a:cxnLst>
              <a:rect l="f289" t="f292" r="f290" b="f291"/>
              <a:pathLst>
                <a:path w="833" h="141">
                  <a:moveTo>
                    <a:pt x="f6" y="f8"/>
                  </a:moveTo>
                  <a:lnTo>
                    <a:pt x="f6" y="f9"/>
                  </a:lnTo>
                  <a:lnTo>
                    <a:pt x="f6" y="f10"/>
                  </a:lnTo>
                  <a:lnTo>
                    <a:pt x="f6" y="f11"/>
                  </a:lnTo>
                  <a:lnTo>
                    <a:pt x="f6" y="f12"/>
                  </a:lnTo>
                  <a:lnTo>
                    <a:pt x="f13" y="f14"/>
                  </a:lnTo>
                  <a:lnTo>
                    <a:pt x="f15" y="f16"/>
                  </a:lnTo>
                  <a:lnTo>
                    <a:pt x="f15" y="f17"/>
                  </a:lnTo>
                  <a:lnTo>
                    <a:pt x="f15" y="f18"/>
                  </a:lnTo>
                  <a:lnTo>
                    <a:pt x="f19" y="f20"/>
                  </a:lnTo>
                  <a:lnTo>
                    <a:pt x="f21" y="f22"/>
                  </a:lnTo>
                  <a:lnTo>
                    <a:pt x="f23" y="f24"/>
                  </a:lnTo>
                  <a:lnTo>
                    <a:pt x="f25" y="f26"/>
                  </a:lnTo>
                  <a:lnTo>
                    <a:pt x="f27" y="f17"/>
                  </a:lnTo>
                  <a:lnTo>
                    <a:pt x="f28" y="f29"/>
                  </a:lnTo>
                  <a:lnTo>
                    <a:pt x="f30" y="f31"/>
                  </a:lnTo>
                  <a:lnTo>
                    <a:pt x="f32" y="f33"/>
                  </a:lnTo>
                  <a:lnTo>
                    <a:pt x="f34" y="f35"/>
                  </a:lnTo>
                  <a:lnTo>
                    <a:pt x="f36" y="f37"/>
                  </a:lnTo>
                  <a:lnTo>
                    <a:pt x="f38" y="f37"/>
                  </a:lnTo>
                  <a:lnTo>
                    <a:pt x="f39" y="f40"/>
                  </a:lnTo>
                  <a:lnTo>
                    <a:pt x="f41" y="f42"/>
                  </a:lnTo>
                  <a:lnTo>
                    <a:pt x="f41" y="f29"/>
                  </a:lnTo>
                  <a:lnTo>
                    <a:pt x="f39" y="f43"/>
                  </a:lnTo>
                  <a:lnTo>
                    <a:pt x="f44" y="f45"/>
                  </a:lnTo>
                  <a:lnTo>
                    <a:pt x="f46" y="f12"/>
                  </a:lnTo>
                  <a:lnTo>
                    <a:pt x="f46" y="f47"/>
                  </a:lnTo>
                  <a:lnTo>
                    <a:pt x="f48" y="f49"/>
                  </a:lnTo>
                  <a:lnTo>
                    <a:pt x="f50" y="f51"/>
                  </a:lnTo>
                  <a:lnTo>
                    <a:pt x="f52" y="f53"/>
                  </a:lnTo>
                  <a:lnTo>
                    <a:pt x="f54" y="f55"/>
                  </a:lnTo>
                  <a:lnTo>
                    <a:pt x="f56" y="f57"/>
                  </a:lnTo>
                  <a:lnTo>
                    <a:pt x="f56" y="f58"/>
                  </a:lnTo>
                  <a:lnTo>
                    <a:pt x="f59" y="f17"/>
                  </a:lnTo>
                  <a:lnTo>
                    <a:pt x="f60" y="f18"/>
                  </a:lnTo>
                  <a:lnTo>
                    <a:pt x="f61" y="f33"/>
                  </a:lnTo>
                  <a:lnTo>
                    <a:pt x="f62" y="f7"/>
                  </a:lnTo>
                  <a:lnTo>
                    <a:pt x="f5" y="f35"/>
                  </a:lnTo>
                  <a:lnTo>
                    <a:pt x="f5" y="f31"/>
                  </a:lnTo>
                  <a:lnTo>
                    <a:pt x="f5" y="f63"/>
                  </a:lnTo>
                  <a:lnTo>
                    <a:pt x="f64" y="f65"/>
                  </a:lnTo>
                  <a:lnTo>
                    <a:pt x="f64" y="f66"/>
                  </a:lnTo>
                  <a:lnTo>
                    <a:pt x="f62" y="f34"/>
                  </a:lnTo>
                  <a:lnTo>
                    <a:pt x="f62" y="f53"/>
                  </a:lnTo>
                  <a:lnTo>
                    <a:pt x="f62" y="f51"/>
                  </a:lnTo>
                  <a:lnTo>
                    <a:pt x="f59" y="f44"/>
                  </a:lnTo>
                  <a:lnTo>
                    <a:pt x="f67" y="f68"/>
                  </a:lnTo>
                  <a:lnTo>
                    <a:pt x="f46" y="f69"/>
                  </a:lnTo>
                  <a:lnTo>
                    <a:pt x="f70" y="f69"/>
                  </a:lnTo>
                  <a:lnTo>
                    <a:pt x="f71" y="f50"/>
                  </a:lnTo>
                  <a:lnTo>
                    <a:pt x="f72" y="f67"/>
                  </a:lnTo>
                  <a:lnTo>
                    <a:pt x="f73" y="f74"/>
                  </a:lnTo>
                  <a:lnTo>
                    <a:pt x="f75" y="f52"/>
                  </a:lnTo>
                  <a:lnTo>
                    <a:pt x="f76" y="f77"/>
                  </a:lnTo>
                  <a:lnTo>
                    <a:pt x="f78" y="f79"/>
                  </a:lnTo>
                  <a:lnTo>
                    <a:pt x="f80" y="f61"/>
                  </a:lnTo>
                  <a:lnTo>
                    <a:pt x="f81" y="f62"/>
                  </a:lnTo>
                  <a:lnTo>
                    <a:pt x="f82" y="f5"/>
                  </a:lnTo>
                  <a:lnTo>
                    <a:pt x="f83" y="f84"/>
                  </a:lnTo>
                  <a:lnTo>
                    <a:pt x="f85" y="f86"/>
                  </a:lnTo>
                  <a:lnTo>
                    <a:pt x="f87" y="f54"/>
                  </a:lnTo>
                  <a:lnTo>
                    <a:pt x="f88" y="f54"/>
                  </a:lnTo>
                  <a:lnTo>
                    <a:pt x="f89" y="f90"/>
                  </a:lnTo>
                  <a:lnTo>
                    <a:pt x="f91" y="f90"/>
                  </a:lnTo>
                  <a:lnTo>
                    <a:pt x="f92" y="f93"/>
                  </a:lnTo>
                  <a:lnTo>
                    <a:pt x="f94" y="f74"/>
                  </a:lnTo>
                  <a:lnTo>
                    <a:pt x="f95" y="f69"/>
                  </a:lnTo>
                  <a:lnTo>
                    <a:pt x="f96" y="f97"/>
                  </a:lnTo>
                  <a:lnTo>
                    <a:pt x="f6" y="f8"/>
                  </a:lnTo>
                  <a:close/>
                </a:path>
              </a:pathLst>
            </a:custGeom>
            <a:solidFill>
              <a:srgbClr val="BF804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0" name="Freeform 69">
              <a:extLst>
                <a:ext uri="{FF2B5EF4-FFF2-40B4-BE49-F238E27FC236}">
                  <a16:creationId xmlns:a16="http://schemas.microsoft.com/office/drawing/2014/main" id="{8DC293AE-7085-445A-9D3F-A23B5967B0F1}"/>
                </a:ext>
              </a:extLst>
            </p:cNvPr>
            <p:cNvSpPr/>
            <p:nvPr/>
          </p:nvSpPr>
          <p:spPr>
            <a:xfrm>
              <a:off x="6476996" y="4279904"/>
              <a:ext cx="195260" cy="587373"/>
            </a:xfrm>
            <a:custGeom>
              <a:avLst/>
              <a:gdLst>
                <a:gd name="f0" fmla="val 10800000"/>
                <a:gd name="f1" fmla="val 5400000"/>
                <a:gd name="f2" fmla="val 180"/>
                <a:gd name="f3" fmla="val w"/>
                <a:gd name="f4" fmla="val h"/>
                <a:gd name="f5" fmla="val 0"/>
                <a:gd name="f6" fmla="val 368"/>
                <a:gd name="f7" fmla="val 1110"/>
                <a:gd name="f8" fmla="val 212"/>
                <a:gd name="f9" fmla="val 20"/>
                <a:gd name="f10" fmla="val 243"/>
                <a:gd name="f11" fmla="val 17"/>
                <a:gd name="f12" fmla="val 240"/>
                <a:gd name="f13" fmla="val 29"/>
                <a:gd name="f14" fmla="val 237"/>
                <a:gd name="f15" fmla="val 45"/>
                <a:gd name="f16" fmla="val 235"/>
                <a:gd name="f17" fmla="val 63"/>
                <a:gd name="f18" fmla="val 233"/>
                <a:gd name="f19" fmla="val 82"/>
                <a:gd name="f20" fmla="val 232"/>
                <a:gd name="f21" fmla="val 98"/>
                <a:gd name="f22" fmla="val 236"/>
                <a:gd name="f23" fmla="val 115"/>
                <a:gd name="f24" fmla="val 130"/>
                <a:gd name="f25" fmla="val 258"/>
                <a:gd name="f26" fmla="val 142"/>
                <a:gd name="f27" fmla="val 270"/>
                <a:gd name="f28" fmla="val 138"/>
                <a:gd name="f29" fmla="val 280"/>
                <a:gd name="f30" fmla="val 143"/>
                <a:gd name="f31" fmla="val 284"/>
                <a:gd name="f32" fmla="val 154"/>
                <a:gd name="f33" fmla="val 289"/>
                <a:gd name="f34" fmla="val 167"/>
                <a:gd name="f35" fmla="val 292"/>
                <a:gd name="f36" fmla="val 184"/>
                <a:gd name="f37" fmla="val 296"/>
                <a:gd name="f38" fmla="val 204"/>
                <a:gd name="f39" fmla="val 299"/>
                <a:gd name="f40" fmla="val 224"/>
                <a:gd name="f41" fmla="val 305"/>
                <a:gd name="f42" fmla="val 245"/>
                <a:gd name="f43" fmla="val 309"/>
                <a:gd name="f44" fmla="val 262"/>
                <a:gd name="f45" fmla="val 318"/>
                <a:gd name="f46" fmla="val 281"/>
                <a:gd name="f47" fmla="val 328"/>
                <a:gd name="f48" fmla="val 297"/>
                <a:gd name="f49" fmla="val 345"/>
                <a:gd name="f50" fmla="val 314"/>
                <a:gd name="f51" fmla="val 350"/>
                <a:gd name="f52" fmla="val 317"/>
                <a:gd name="f53" fmla="val 356"/>
                <a:gd name="f54" fmla="val 324"/>
                <a:gd name="f55" fmla="val 359"/>
                <a:gd name="f56" fmla="val 331"/>
                <a:gd name="f57" fmla="val 362"/>
                <a:gd name="f58" fmla="val 340"/>
                <a:gd name="f59" fmla="val 349"/>
                <a:gd name="f60" fmla="val 369"/>
                <a:gd name="f61" fmla="val 380"/>
                <a:gd name="f62" fmla="val 388"/>
                <a:gd name="f63" fmla="val 361"/>
                <a:gd name="f64" fmla="val 399"/>
                <a:gd name="f65" fmla="val 364"/>
                <a:gd name="f66" fmla="val 408"/>
                <a:gd name="f67" fmla="val 367"/>
                <a:gd name="f68" fmla="val 418"/>
                <a:gd name="f69" fmla="val 425"/>
                <a:gd name="f70" fmla="val 434"/>
                <a:gd name="f71" fmla="val 443"/>
                <a:gd name="f72" fmla="val 456"/>
                <a:gd name="f73" fmla="val 358"/>
                <a:gd name="f74" fmla="val 447"/>
                <a:gd name="f75" fmla="val 437"/>
                <a:gd name="f76" fmla="val 355"/>
                <a:gd name="f77" fmla="val 424"/>
                <a:gd name="f78" fmla="val 412"/>
                <a:gd name="f79" fmla="val 352"/>
                <a:gd name="f80" fmla="val 386"/>
                <a:gd name="f81" fmla="val 346"/>
                <a:gd name="f82" fmla="val 374"/>
                <a:gd name="f83" fmla="val 342"/>
                <a:gd name="f84" fmla="val 365"/>
                <a:gd name="f85" fmla="val 339"/>
                <a:gd name="f86" fmla="val 406"/>
                <a:gd name="f87" fmla="val 427"/>
                <a:gd name="f88" fmla="val 466"/>
                <a:gd name="f89" fmla="val 487"/>
                <a:gd name="f90" fmla="val 509"/>
                <a:gd name="f91" fmla="val 532"/>
                <a:gd name="f92" fmla="val 541"/>
                <a:gd name="f93" fmla="val 551"/>
                <a:gd name="f94" fmla="val 560"/>
                <a:gd name="f95" fmla="val 572"/>
                <a:gd name="f96" fmla="val 582"/>
                <a:gd name="f97" fmla="val 594"/>
                <a:gd name="f98" fmla="val 604"/>
                <a:gd name="f99" fmla="val 616"/>
                <a:gd name="f100" fmla="val 644"/>
                <a:gd name="f101" fmla="val 336"/>
                <a:gd name="f102" fmla="val 606"/>
                <a:gd name="f103" fmla="val 570"/>
                <a:gd name="f104" fmla="val 327"/>
                <a:gd name="f105" fmla="val 534"/>
                <a:gd name="f106" fmla="val 326"/>
                <a:gd name="f107" fmla="val 499"/>
                <a:gd name="f108" fmla="val 320"/>
                <a:gd name="f109" fmla="val 463"/>
                <a:gd name="f110" fmla="val 430"/>
                <a:gd name="f111" fmla="val 396"/>
                <a:gd name="f112" fmla="val 293"/>
                <a:gd name="f113" fmla="val 402"/>
                <a:gd name="f114" fmla="val 298"/>
                <a:gd name="f115" fmla="val 441"/>
                <a:gd name="f116" fmla="val 304"/>
                <a:gd name="f117" fmla="val 481"/>
                <a:gd name="f118" fmla="val 521"/>
                <a:gd name="f119" fmla="val 559"/>
                <a:gd name="f120" fmla="val 598"/>
                <a:gd name="f121" fmla="val 323"/>
                <a:gd name="f122" fmla="val 636"/>
                <a:gd name="f123" fmla="val 676"/>
                <a:gd name="f124" fmla="val 321"/>
                <a:gd name="f125" fmla="val 685"/>
                <a:gd name="f126" fmla="val 697"/>
                <a:gd name="f127" fmla="val 334"/>
                <a:gd name="f128" fmla="val 707"/>
                <a:gd name="f129" fmla="val 720"/>
                <a:gd name="f130" fmla="val 735"/>
                <a:gd name="f131" fmla="val 749"/>
                <a:gd name="f132" fmla="val 766"/>
                <a:gd name="f133" fmla="val 779"/>
                <a:gd name="f134" fmla="val 794"/>
                <a:gd name="f135" fmla="val 807"/>
                <a:gd name="f136" fmla="val 337"/>
                <a:gd name="f137" fmla="val 821"/>
                <a:gd name="f138" fmla="val 833"/>
                <a:gd name="f139" fmla="val 846"/>
                <a:gd name="f140" fmla="val 860"/>
                <a:gd name="f141" fmla="val 873"/>
                <a:gd name="f142" fmla="val 884"/>
                <a:gd name="f143" fmla="val 898"/>
                <a:gd name="f144" fmla="val 909"/>
                <a:gd name="f145" fmla="val 923"/>
                <a:gd name="f146" fmla="val 930"/>
                <a:gd name="f147" fmla="val 315"/>
                <a:gd name="f148" fmla="val 939"/>
                <a:gd name="f149" fmla="val 946"/>
                <a:gd name="f150" fmla="val 955"/>
                <a:gd name="f151" fmla="val 895"/>
                <a:gd name="f152" fmla="val 306"/>
                <a:gd name="f153" fmla="val 836"/>
                <a:gd name="f154" fmla="val 774"/>
                <a:gd name="f155" fmla="val 302"/>
                <a:gd name="f156" fmla="val 713"/>
                <a:gd name="f157" fmla="val 295"/>
                <a:gd name="f158" fmla="val 650"/>
                <a:gd name="f159" fmla="val 286"/>
                <a:gd name="f160" fmla="val 590"/>
                <a:gd name="f161" fmla="val 273"/>
                <a:gd name="f162" fmla="val 531"/>
                <a:gd name="f163" fmla="val 477"/>
                <a:gd name="f164" fmla="val 251"/>
                <a:gd name="f165" fmla="val 484"/>
                <a:gd name="f166" fmla="val 261"/>
                <a:gd name="f167" fmla="val 537"/>
                <a:gd name="f168" fmla="val 271"/>
                <a:gd name="f169" fmla="val 592"/>
                <a:gd name="f170" fmla="val 277"/>
                <a:gd name="f171" fmla="val 648"/>
                <a:gd name="f172" fmla="val 283"/>
                <a:gd name="f173" fmla="val 705"/>
                <a:gd name="f174" fmla="val 763"/>
                <a:gd name="f175" fmla="val 287"/>
                <a:gd name="f176" fmla="val 880"/>
                <a:gd name="f177" fmla="val 940"/>
                <a:gd name="f178" fmla="val 948"/>
                <a:gd name="f179" fmla="val 964"/>
                <a:gd name="f180" fmla="val 973"/>
                <a:gd name="f181" fmla="val 980"/>
                <a:gd name="f182" fmla="val 279"/>
                <a:gd name="f183" fmla="val 987"/>
                <a:gd name="f184" fmla="val 995"/>
                <a:gd name="f185" fmla="val 264"/>
                <a:gd name="f186" fmla="val 1003"/>
                <a:gd name="f187" fmla="val 942"/>
                <a:gd name="f188" fmla="val 818"/>
                <a:gd name="f189" fmla="val 254"/>
                <a:gd name="f190" fmla="val 761"/>
                <a:gd name="f191" fmla="val 703"/>
                <a:gd name="f192" fmla="val 645"/>
                <a:gd name="f193" fmla="val 223"/>
                <a:gd name="f194" fmla="val 205"/>
                <a:gd name="f195" fmla="val 198"/>
                <a:gd name="f196" fmla="val 550"/>
                <a:gd name="f197" fmla="val 211"/>
                <a:gd name="f198" fmla="val 663"/>
                <a:gd name="f199" fmla="val 722"/>
                <a:gd name="f200" fmla="val 239"/>
                <a:gd name="f201" fmla="val 782"/>
                <a:gd name="f202" fmla="val 242"/>
                <a:gd name="f203" fmla="val 842"/>
                <a:gd name="f204" fmla="val 902"/>
                <a:gd name="f205" fmla="val 962"/>
                <a:gd name="f206" fmla="val 1024"/>
                <a:gd name="f207" fmla="val 1037"/>
                <a:gd name="f208" fmla="val 221"/>
                <a:gd name="f209" fmla="val 1052"/>
                <a:gd name="f210" fmla="val 208"/>
                <a:gd name="f211" fmla="val 1064"/>
                <a:gd name="f212" fmla="val 196"/>
                <a:gd name="f213" fmla="val 1077"/>
                <a:gd name="f214" fmla="val 182"/>
                <a:gd name="f215" fmla="val 1086"/>
                <a:gd name="f216" fmla="val 1096"/>
                <a:gd name="f217" fmla="val 151"/>
                <a:gd name="f218" fmla="val 1103"/>
                <a:gd name="f219" fmla="val 136"/>
                <a:gd name="f220" fmla="val 120"/>
                <a:gd name="f221" fmla="val 1109"/>
                <a:gd name="f222" fmla="val 107"/>
                <a:gd name="f223" fmla="val 1108"/>
                <a:gd name="f224" fmla="val 95"/>
                <a:gd name="f225" fmla="val 1105"/>
                <a:gd name="f226" fmla="val 83"/>
                <a:gd name="f227" fmla="val 70"/>
                <a:gd name="f228" fmla="val 1099"/>
                <a:gd name="f229" fmla="val 58"/>
                <a:gd name="f230" fmla="val 1094"/>
                <a:gd name="f231" fmla="val 47"/>
                <a:gd name="f232" fmla="val 1090"/>
                <a:gd name="f233" fmla="val 35"/>
                <a:gd name="f234" fmla="val 1087"/>
                <a:gd name="f235" fmla="val 30"/>
                <a:gd name="f236" fmla="val 1072"/>
                <a:gd name="f237" fmla="val 1059"/>
                <a:gd name="f238" fmla="val 33"/>
                <a:gd name="f239" fmla="val 1046"/>
                <a:gd name="f240" fmla="val 38"/>
                <a:gd name="f241" fmla="val 1033"/>
                <a:gd name="f242" fmla="val 39"/>
                <a:gd name="f243" fmla="val 1020"/>
                <a:gd name="f244" fmla="val 1009"/>
                <a:gd name="f245" fmla="val 32"/>
                <a:gd name="f246" fmla="val 1000"/>
                <a:gd name="f247" fmla="val 996"/>
                <a:gd name="f248" fmla="val 19"/>
                <a:gd name="f249" fmla="val 901"/>
                <a:gd name="f250" fmla="val 855"/>
                <a:gd name="f251" fmla="val 22"/>
                <a:gd name="f252" fmla="val 810"/>
                <a:gd name="f253" fmla="val 764"/>
                <a:gd name="f254" fmla="val 25"/>
                <a:gd name="f255" fmla="val 719"/>
                <a:gd name="f256" fmla="val 670"/>
                <a:gd name="f257" fmla="val 28"/>
                <a:gd name="f258" fmla="val 623"/>
                <a:gd name="f259" fmla="val 23"/>
                <a:gd name="f260" fmla="val 612"/>
                <a:gd name="f261" fmla="val 16"/>
                <a:gd name="f262" fmla="val 600"/>
                <a:gd name="f263" fmla="val 7"/>
                <a:gd name="f264" fmla="val 588"/>
                <a:gd name="f265" fmla="val 578"/>
                <a:gd name="f266" fmla="val 6"/>
                <a:gd name="f267" fmla="val 565"/>
                <a:gd name="f268" fmla="val 11"/>
                <a:gd name="f269" fmla="val 553"/>
                <a:gd name="f270" fmla="val 538"/>
                <a:gd name="f271" fmla="val 525"/>
                <a:gd name="f272" fmla="val 494"/>
                <a:gd name="f273" fmla="val 13"/>
                <a:gd name="f274" fmla="val 469"/>
                <a:gd name="f275" fmla="val 457"/>
                <a:gd name="f276" fmla="val 449"/>
                <a:gd name="f277" fmla="val 440"/>
                <a:gd name="f278" fmla="val 431"/>
                <a:gd name="f279" fmla="val 384"/>
                <a:gd name="f280" fmla="val 255"/>
                <a:gd name="f281" fmla="val 170"/>
                <a:gd name="f282" fmla="val 126"/>
                <a:gd name="f283" fmla="val 76"/>
                <a:gd name="f284" fmla="val 41"/>
                <a:gd name="f285" fmla="val 102"/>
                <a:gd name="f286" fmla="val 50"/>
                <a:gd name="f287" fmla="val 133"/>
                <a:gd name="f288" fmla="val 54"/>
                <a:gd name="f289" fmla="val 164"/>
                <a:gd name="f290" fmla="val 199"/>
                <a:gd name="f291" fmla="val 60"/>
                <a:gd name="f292" fmla="val 231"/>
                <a:gd name="f293" fmla="val 265"/>
                <a:gd name="f294" fmla="val 66"/>
                <a:gd name="f295" fmla="val 73"/>
                <a:gd name="f296" fmla="val 80"/>
                <a:gd name="f297" fmla="val 132"/>
                <a:gd name="f298" fmla="val 85"/>
                <a:gd name="f299" fmla="val 135"/>
                <a:gd name="f300" fmla="val 92"/>
                <a:gd name="f301" fmla="val 139"/>
                <a:gd name="f302" fmla="val 99"/>
                <a:gd name="f303" fmla="val 148"/>
                <a:gd name="f304" fmla="val 113"/>
                <a:gd name="f305" fmla="val 152"/>
                <a:gd name="f306" fmla="val 119"/>
                <a:gd name="f307" fmla="val 158"/>
                <a:gd name="f308" fmla="val 121"/>
                <a:gd name="f309" fmla="val 165"/>
                <a:gd name="f310" fmla="val 124"/>
                <a:gd name="f311" fmla="val 177"/>
                <a:gd name="f312" fmla="val 215"/>
                <a:gd name="f313" fmla="val 256"/>
                <a:gd name="f314" fmla="val 127"/>
                <a:gd name="f315" fmla="val 421"/>
                <a:gd name="f316" fmla="val 460"/>
                <a:gd name="f317" fmla="val 104"/>
                <a:gd name="f318" fmla="val 501"/>
                <a:gd name="f319" fmla="val 465"/>
                <a:gd name="f320" fmla="val 428"/>
                <a:gd name="f321" fmla="val 146"/>
                <a:gd name="f322" fmla="val 267"/>
                <a:gd name="f323" fmla="val 226"/>
                <a:gd name="f324" fmla="val 187"/>
                <a:gd name="f325" fmla="val 155"/>
                <a:gd name="f326" fmla="val 246"/>
                <a:gd name="f327" fmla="val 176"/>
                <a:gd name="f328" fmla="val 185"/>
                <a:gd name="f329" fmla="val 371"/>
                <a:gd name="f330" fmla="val 189"/>
                <a:gd name="f331" fmla="val 400"/>
                <a:gd name="f332" fmla="val 195"/>
                <a:gd name="f333" fmla="val 202"/>
                <a:gd name="f334" fmla="val 405"/>
                <a:gd name="f335" fmla="val 201"/>
                <a:gd name="f336" fmla="val 391"/>
                <a:gd name="f337" fmla="val 366"/>
                <a:gd name="f338" fmla="val 353"/>
                <a:gd name="f339" fmla="val 190"/>
                <a:gd name="f340" fmla="val 186"/>
                <a:gd name="f341" fmla="val 179"/>
                <a:gd name="f342" fmla="val 218"/>
                <a:gd name="f343" fmla="val 171"/>
                <a:gd name="f344" fmla="val 192"/>
                <a:gd name="f345" fmla="val 161"/>
                <a:gd name="f346" fmla="val 141"/>
                <a:gd name="f347" fmla="val 149"/>
                <a:gd name="f348" fmla="val 77"/>
                <a:gd name="f349" fmla="val 174"/>
                <a:gd name="f350" fmla="val 188"/>
                <a:gd name="f351" fmla="val 14"/>
                <a:gd name="f352" fmla="+- 0 0 -90"/>
                <a:gd name="f353" fmla="*/ f3 1 368"/>
                <a:gd name="f354" fmla="*/ f4 1 1110"/>
                <a:gd name="f355" fmla="+- f7 0 f5"/>
                <a:gd name="f356" fmla="+- f6 0 f5"/>
                <a:gd name="f357" fmla="*/ f352 f0 1"/>
                <a:gd name="f358" fmla="*/ f356 1 368"/>
                <a:gd name="f359" fmla="*/ f355 1 1110"/>
                <a:gd name="f360" fmla="*/ 235 f356 1"/>
                <a:gd name="f361" fmla="*/ 63 f355 1"/>
                <a:gd name="f362" fmla="*/ 258 f356 1"/>
                <a:gd name="f363" fmla="*/ 142 f355 1"/>
                <a:gd name="f364" fmla="*/ 292 f356 1"/>
                <a:gd name="f365" fmla="*/ 184 f355 1"/>
                <a:gd name="f366" fmla="*/ 318 f356 1"/>
                <a:gd name="f367" fmla="*/ 281 f355 1"/>
                <a:gd name="f368" fmla="*/ 359 f356 1"/>
                <a:gd name="f369" fmla="*/ 331 f355 1"/>
                <a:gd name="f370" fmla="*/ 362 f356 1"/>
                <a:gd name="f371" fmla="*/ 380 f355 1"/>
                <a:gd name="f372" fmla="*/ 368 f356 1"/>
                <a:gd name="f373" fmla="*/ 425 f355 1"/>
                <a:gd name="f374" fmla="*/ 356 f356 1"/>
                <a:gd name="f375" fmla="*/ 437 f355 1"/>
                <a:gd name="f376" fmla="*/ 346 f356 1"/>
                <a:gd name="f377" fmla="*/ 374 f355 1"/>
                <a:gd name="f378" fmla="*/ 349 f356 1"/>
                <a:gd name="f379" fmla="*/ 447 f355 1"/>
                <a:gd name="f380" fmla="*/ 361 f356 1"/>
                <a:gd name="f381" fmla="*/ 541 f355 1"/>
                <a:gd name="f382" fmla="*/ 358 f356 1"/>
                <a:gd name="f383" fmla="*/ 594 f355 1"/>
                <a:gd name="f384" fmla="*/ 331 f356 1"/>
                <a:gd name="f385" fmla="*/ 570 f355 1"/>
                <a:gd name="f386" fmla="*/ 305 f356 1"/>
                <a:gd name="f387" fmla="*/ 396 f355 1"/>
                <a:gd name="f388" fmla="*/ 309 f356 1"/>
                <a:gd name="f389" fmla="*/ 521 f355 1"/>
                <a:gd name="f390" fmla="*/ 321 f356 1"/>
                <a:gd name="f391" fmla="*/ 685 f355 1"/>
                <a:gd name="f392" fmla="*/ 749 f355 1"/>
                <a:gd name="f393" fmla="*/ 337 f356 1"/>
                <a:gd name="f394" fmla="*/ 821 f355 1"/>
                <a:gd name="f395" fmla="*/ 884 f355 1"/>
                <a:gd name="f396" fmla="*/ 315 f356 1"/>
                <a:gd name="f397" fmla="*/ 939 f355 1"/>
                <a:gd name="f398" fmla="*/ 774 f355 1"/>
                <a:gd name="f399" fmla="*/ 477 f355 1"/>
                <a:gd name="f400" fmla="*/ 283 f356 1"/>
                <a:gd name="f401" fmla="*/ 705 f355 1"/>
                <a:gd name="f402" fmla="*/ 948 f355 1"/>
                <a:gd name="f403" fmla="*/ 279 f356 1"/>
                <a:gd name="f404" fmla="*/ 987 f355 1"/>
                <a:gd name="f405" fmla="*/ 818 f355 1"/>
                <a:gd name="f406" fmla="*/ 205 f356 1"/>
                <a:gd name="f407" fmla="*/ 537 f355 1"/>
                <a:gd name="f408" fmla="*/ 239 f356 1"/>
                <a:gd name="f409" fmla="*/ 782 f355 1"/>
                <a:gd name="f410" fmla="*/ 233 f356 1"/>
                <a:gd name="f411" fmla="*/ 1037 f355 1"/>
                <a:gd name="f412" fmla="*/ 167 f356 1"/>
                <a:gd name="f413" fmla="*/ 1096 f355 1"/>
                <a:gd name="f414" fmla="*/ 95 f356 1"/>
                <a:gd name="f415" fmla="*/ 1105 f355 1"/>
                <a:gd name="f416" fmla="*/ 35 f356 1"/>
                <a:gd name="f417" fmla="*/ 1087 f355 1"/>
                <a:gd name="f418" fmla="*/ 39 f356 1"/>
                <a:gd name="f419" fmla="*/ 1020 f355 1"/>
                <a:gd name="f420" fmla="*/ 19 f356 1"/>
                <a:gd name="f421" fmla="*/ 901 f355 1"/>
                <a:gd name="f422" fmla="*/ 25 f356 1"/>
                <a:gd name="f423" fmla="*/ 670 f355 1"/>
                <a:gd name="f424" fmla="*/ 0 f356 1"/>
                <a:gd name="f425" fmla="*/ 578 f355 1"/>
                <a:gd name="f426" fmla="*/ 22 f356 1"/>
                <a:gd name="f427" fmla="*/ 509 f355 1"/>
                <a:gd name="f428" fmla="*/ 11 f356 1"/>
                <a:gd name="f429" fmla="*/ 449 f355 1"/>
                <a:gd name="f430" fmla="*/ 20 f356 1"/>
                <a:gd name="f431" fmla="*/ 297 f355 1"/>
                <a:gd name="f432" fmla="*/ 83 f355 1"/>
                <a:gd name="f433" fmla="*/ 58 f356 1"/>
                <a:gd name="f434" fmla="*/ 199 f355 1"/>
                <a:gd name="f435" fmla="*/ 80 f356 1"/>
                <a:gd name="f436" fmla="*/ 327 f355 1"/>
                <a:gd name="f437" fmla="*/ 107 f356 1"/>
                <a:gd name="f438" fmla="*/ 148 f355 1"/>
                <a:gd name="f439" fmla="*/ 130 f356 1"/>
                <a:gd name="f440" fmla="*/ 215 f355 1"/>
                <a:gd name="f441" fmla="*/ 121 f356 1"/>
                <a:gd name="f442" fmla="*/ 421 f355 1"/>
                <a:gd name="f443" fmla="*/ 142 f356 1"/>
                <a:gd name="f444" fmla="*/ 388 f355 1"/>
                <a:gd name="f445" fmla="*/ 146 f356 1"/>
                <a:gd name="f446" fmla="*/ 187 f355 1"/>
                <a:gd name="f447" fmla="*/ 180 f356 1"/>
                <a:gd name="f448" fmla="*/ 340 f355 1"/>
                <a:gd name="f449" fmla="*/ 202 f356 1"/>
                <a:gd name="f450" fmla="*/ 405 f355 1"/>
                <a:gd name="f451" fmla="*/ 195 f356 1"/>
                <a:gd name="f452" fmla="*/ 179 f356 1"/>
                <a:gd name="f453" fmla="*/ 218 f355 1"/>
                <a:gd name="f454" fmla="*/ 141 f356 1"/>
                <a:gd name="f455" fmla="*/ 107 f355 1"/>
                <a:gd name="f456" fmla="*/ 182 f356 1"/>
                <a:gd name="f457" fmla="*/ 30 f355 1"/>
                <a:gd name="f458" fmla="*/ f357 1 f2"/>
                <a:gd name="f459" fmla="*/ f360 1 368"/>
                <a:gd name="f460" fmla="*/ f361 1 1110"/>
                <a:gd name="f461" fmla="*/ f362 1 368"/>
                <a:gd name="f462" fmla="*/ f363 1 1110"/>
                <a:gd name="f463" fmla="*/ f364 1 368"/>
                <a:gd name="f464" fmla="*/ f365 1 1110"/>
                <a:gd name="f465" fmla="*/ f366 1 368"/>
                <a:gd name="f466" fmla="*/ f367 1 1110"/>
                <a:gd name="f467" fmla="*/ f368 1 368"/>
                <a:gd name="f468" fmla="*/ f369 1 1110"/>
                <a:gd name="f469" fmla="*/ f370 1 368"/>
                <a:gd name="f470" fmla="*/ f371 1 1110"/>
                <a:gd name="f471" fmla="*/ f372 1 368"/>
                <a:gd name="f472" fmla="*/ f373 1 1110"/>
                <a:gd name="f473" fmla="*/ f374 1 368"/>
                <a:gd name="f474" fmla="*/ f375 1 1110"/>
                <a:gd name="f475" fmla="*/ f376 1 368"/>
                <a:gd name="f476" fmla="*/ f377 1 1110"/>
                <a:gd name="f477" fmla="*/ f378 1 368"/>
                <a:gd name="f478" fmla="*/ f379 1 1110"/>
                <a:gd name="f479" fmla="*/ f380 1 368"/>
                <a:gd name="f480" fmla="*/ f381 1 1110"/>
                <a:gd name="f481" fmla="*/ f382 1 368"/>
                <a:gd name="f482" fmla="*/ f383 1 1110"/>
                <a:gd name="f483" fmla="*/ f384 1 368"/>
                <a:gd name="f484" fmla="*/ f385 1 1110"/>
                <a:gd name="f485" fmla="*/ f386 1 368"/>
                <a:gd name="f486" fmla="*/ f387 1 1110"/>
                <a:gd name="f487" fmla="*/ f388 1 368"/>
                <a:gd name="f488" fmla="*/ f389 1 1110"/>
                <a:gd name="f489" fmla="*/ f390 1 368"/>
                <a:gd name="f490" fmla="*/ f391 1 1110"/>
                <a:gd name="f491" fmla="*/ f392 1 1110"/>
                <a:gd name="f492" fmla="*/ f393 1 368"/>
                <a:gd name="f493" fmla="*/ f394 1 1110"/>
                <a:gd name="f494" fmla="*/ f395 1 1110"/>
                <a:gd name="f495" fmla="*/ f396 1 368"/>
                <a:gd name="f496" fmla="*/ f397 1 1110"/>
                <a:gd name="f497" fmla="*/ f398 1 1110"/>
                <a:gd name="f498" fmla="*/ f399 1 1110"/>
                <a:gd name="f499" fmla="*/ f400 1 368"/>
                <a:gd name="f500" fmla="*/ f401 1 1110"/>
                <a:gd name="f501" fmla="*/ f402 1 1110"/>
                <a:gd name="f502" fmla="*/ f403 1 368"/>
                <a:gd name="f503" fmla="*/ f404 1 1110"/>
                <a:gd name="f504" fmla="*/ f405 1 1110"/>
                <a:gd name="f505" fmla="*/ f406 1 368"/>
                <a:gd name="f506" fmla="*/ f407 1 1110"/>
                <a:gd name="f507" fmla="*/ f408 1 368"/>
                <a:gd name="f508" fmla="*/ f409 1 1110"/>
                <a:gd name="f509" fmla="*/ f410 1 368"/>
                <a:gd name="f510" fmla="*/ f411 1 1110"/>
                <a:gd name="f511" fmla="*/ f412 1 368"/>
                <a:gd name="f512" fmla="*/ f413 1 1110"/>
                <a:gd name="f513" fmla="*/ f414 1 368"/>
                <a:gd name="f514" fmla="*/ f415 1 1110"/>
                <a:gd name="f515" fmla="*/ f416 1 368"/>
                <a:gd name="f516" fmla="*/ f417 1 1110"/>
                <a:gd name="f517" fmla="*/ f418 1 368"/>
                <a:gd name="f518" fmla="*/ f419 1 1110"/>
                <a:gd name="f519" fmla="*/ f420 1 368"/>
                <a:gd name="f520" fmla="*/ f421 1 1110"/>
                <a:gd name="f521" fmla="*/ f422 1 368"/>
                <a:gd name="f522" fmla="*/ f423 1 1110"/>
                <a:gd name="f523" fmla="*/ f424 1 368"/>
                <a:gd name="f524" fmla="*/ f425 1 1110"/>
                <a:gd name="f525" fmla="*/ f426 1 368"/>
                <a:gd name="f526" fmla="*/ f427 1 1110"/>
                <a:gd name="f527" fmla="*/ f428 1 368"/>
                <a:gd name="f528" fmla="*/ f429 1 1110"/>
                <a:gd name="f529" fmla="*/ f430 1 368"/>
                <a:gd name="f530" fmla="*/ f431 1 1110"/>
                <a:gd name="f531" fmla="*/ f432 1 1110"/>
                <a:gd name="f532" fmla="*/ f433 1 368"/>
                <a:gd name="f533" fmla="*/ f434 1 1110"/>
                <a:gd name="f534" fmla="*/ f435 1 368"/>
                <a:gd name="f535" fmla="*/ f436 1 1110"/>
                <a:gd name="f536" fmla="*/ f437 1 368"/>
                <a:gd name="f537" fmla="*/ f438 1 1110"/>
                <a:gd name="f538" fmla="*/ f439 1 368"/>
                <a:gd name="f539" fmla="*/ f440 1 1110"/>
                <a:gd name="f540" fmla="*/ f441 1 368"/>
                <a:gd name="f541" fmla="*/ f442 1 1110"/>
                <a:gd name="f542" fmla="*/ f443 1 368"/>
                <a:gd name="f543" fmla="*/ f444 1 1110"/>
                <a:gd name="f544" fmla="*/ f445 1 368"/>
                <a:gd name="f545" fmla="*/ f446 1 1110"/>
                <a:gd name="f546" fmla="*/ f447 1 368"/>
                <a:gd name="f547" fmla="*/ f448 1 1110"/>
                <a:gd name="f548" fmla="*/ f449 1 368"/>
                <a:gd name="f549" fmla="*/ f450 1 1110"/>
                <a:gd name="f550" fmla="*/ f451 1 368"/>
                <a:gd name="f551" fmla="*/ f452 1 368"/>
                <a:gd name="f552" fmla="*/ f453 1 1110"/>
                <a:gd name="f553" fmla="*/ f454 1 368"/>
                <a:gd name="f554" fmla="*/ f455 1 1110"/>
                <a:gd name="f555" fmla="*/ f456 1 368"/>
                <a:gd name="f556" fmla="*/ f457 1 1110"/>
                <a:gd name="f557" fmla="*/ 0 1 f358"/>
                <a:gd name="f558" fmla="*/ f6 1 f358"/>
                <a:gd name="f559" fmla="*/ 0 1 f359"/>
                <a:gd name="f560" fmla="*/ f7 1 f359"/>
                <a:gd name="f561" fmla="+- f458 0 f1"/>
                <a:gd name="f562" fmla="*/ f459 1 f358"/>
                <a:gd name="f563" fmla="*/ f460 1 f359"/>
                <a:gd name="f564" fmla="*/ f461 1 f358"/>
                <a:gd name="f565" fmla="*/ f462 1 f359"/>
                <a:gd name="f566" fmla="*/ f463 1 f358"/>
                <a:gd name="f567" fmla="*/ f464 1 f359"/>
                <a:gd name="f568" fmla="*/ f465 1 f358"/>
                <a:gd name="f569" fmla="*/ f466 1 f359"/>
                <a:gd name="f570" fmla="*/ f467 1 f358"/>
                <a:gd name="f571" fmla="*/ f468 1 f359"/>
                <a:gd name="f572" fmla="*/ f469 1 f358"/>
                <a:gd name="f573" fmla="*/ f470 1 f359"/>
                <a:gd name="f574" fmla="*/ f471 1 f358"/>
                <a:gd name="f575" fmla="*/ f472 1 f359"/>
                <a:gd name="f576" fmla="*/ f473 1 f358"/>
                <a:gd name="f577" fmla="*/ f474 1 f359"/>
                <a:gd name="f578" fmla="*/ f475 1 f358"/>
                <a:gd name="f579" fmla="*/ f476 1 f359"/>
                <a:gd name="f580" fmla="*/ f477 1 f358"/>
                <a:gd name="f581" fmla="*/ f478 1 f359"/>
                <a:gd name="f582" fmla="*/ f479 1 f358"/>
                <a:gd name="f583" fmla="*/ f480 1 f359"/>
                <a:gd name="f584" fmla="*/ f481 1 f358"/>
                <a:gd name="f585" fmla="*/ f482 1 f359"/>
                <a:gd name="f586" fmla="*/ f483 1 f358"/>
                <a:gd name="f587" fmla="*/ f484 1 f359"/>
                <a:gd name="f588" fmla="*/ f485 1 f358"/>
                <a:gd name="f589" fmla="*/ f486 1 f359"/>
                <a:gd name="f590" fmla="*/ f487 1 f358"/>
                <a:gd name="f591" fmla="*/ f488 1 f359"/>
                <a:gd name="f592" fmla="*/ f489 1 f358"/>
                <a:gd name="f593" fmla="*/ f490 1 f359"/>
                <a:gd name="f594" fmla="*/ f491 1 f359"/>
                <a:gd name="f595" fmla="*/ f492 1 f358"/>
                <a:gd name="f596" fmla="*/ f493 1 f359"/>
                <a:gd name="f597" fmla="*/ f494 1 f359"/>
                <a:gd name="f598" fmla="*/ f495 1 f358"/>
                <a:gd name="f599" fmla="*/ f496 1 f359"/>
                <a:gd name="f600" fmla="*/ f497 1 f359"/>
                <a:gd name="f601" fmla="*/ f498 1 f359"/>
                <a:gd name="f602" fmla="*/ f499 1 f358"/>
                <a:gd name="f603" fmla="*/ f500 1 f359"/>
                <a:gd name="f604" fmla="*/ f501 1 f359"/>
                <a:gd name="f605" fmla="*/ f502 1 f358"/>
                <a:gd name="f606" fmla="*/ f503 1 f359"/>
                <a:gd name="f607" fmla="*/ f504 1 f359"/>
                <a:gd name="f608" fmla="*/ f505 1 f358"/>
                <a:gd name="f609" fmla="*/ f506 1 f359"/>
                <a:gd name="f610" fmla="*/ f507 1 f358"/>
                <a:gd name="f611" fmla="*/ f508 1 f359"/>
                <a:gd name="f612" fmla="*/ f509 1 f358"/>
                <a:gd name="f613" fmla="*/ f510 1 f359"/>
                <a:gd name="f614" fmla="*/ f511 1 f358"/>
                <a:gd name="f615" fmla="*/ f512 1 f359"/>
                <a:gd name="f616" fmla="*/ f513 1 f358"/>
                <a:gd name="f617" fmla="*/ f514 1 f359"/>
                <a:gd name="f618" fmla="*/ f515 1 f358"/>
                <a:gd name="f619" fmla="*/ f516 1 f359"/>
                <a:gd name="f620" fmla="*/ f517 1 f358"/>
                <a:gd name="f621" fmla="*/ f518 1 f359"/>
                <a:gd name="f622" fmla="*/ f519 1 f358"/>
                <a:gd name="f623" fmla="*/ f520 1 f359"/>
                <a:gd name="f624" fmla="*/ f521 1 f358"/>
                <a:gd name="f625" fmla="*/ f522 1 f359"/>
                <a:gd name="f626" fmla="*/ f523 1 f358"/>
                <a:gd name="f627" fmla="*/ f524 1 f359"/>
                <a:gd name="f628" fmla="*/ f525 1 f358"/>
                <a:gd name="f629" fmla="*/ f526 1 f359"/>
                <a:gd name="f630" fmla="*/ f527 1 f358"/>
                <a:gd name="f631" fmla="*/ f528 1 f359"/>
                <a:gd name="f632" fmla="*/ f529 1 f358"/>
                <a:gd name="f633" fmla="*/ f530 1 f359"/>
                <a:gd name="f634" fmla="*/ f531 1 f359"/>
                <a:gd name="f635" fmla="*/ f532 1 f358"/>
                <a:gd name="f636" fmla="*/ f533 1 f359"/>
                <a:gd name="f637" fmla="*/ f534 1 f358"/>
                <a:gd name="f638" fmla="*/ f535 1 f359"/>
                <a:gd name="f639" fmla="*/ f536 1 f358"/>
                <a:gd name="f640" fmla="*/ f537 1 f359"/>
                <a:gd name="f641" fmla="*/ f538 1 f358"/>
                <a:gd name="f642" fmla="*/ f539 1 f359"/>
                <a:gd name="f643" fmla="*/ f540 1 f358"/>
                <a:gd name="f644" fmla="*/ f541 1 f359"/>
                <a:gd name="f645" fmla="*/ f542 1 f358"/>
                <a:gd name="f646" fmla="*/ f543 1 f359"/>
                <a:gd name="f647" fmla="*/ f544 1 f358"/>
                <a:gd name="f648" fmla="*/ f545 1 f359"/>
                <a:gd name="f649" fmla="*/ f546 1 f358"/>
                <a:gd name="f650" fmla="*/ f547 1 f359"/>
                <a:gd name="f651" fmla="*/ f548 1 f358"/>
                <a:gd name="f652" fmla="*/ f549 1 f359"/>
                <a:gd name="f653" fmla="*/ f550 1 f358"/>
                <a:gd name="f654" fmla="*/ f551 1 f358"/>
                <a:gd name="f655" fmla="*/ f552 1 f359"/>
                <a:gd name="f656" fmla="*/ f553 1 f358"/>
                <a:gd name="f657" fmla="*/ f554 1 f359"/>
                <a:gd name="f658" fmla="*/ f555 1 f358"/>
                <a:gd name="f659" fmla="*/ f556 1 f359"/>
                <a:gd name="f660" fmla="*/ f557 f353 1"/>
                <a:gd name="f661" fmla="*/ f558 f353 1"/>
                <a:gd name="f662" fmla="*/ f560 f354 1"/>
                <a:gd name="f663" fmla="*/ f559 f354 1"/>
                <a:gd name="f664" fmla="*/ f562 f353 1"/>
                <a:gd name="f665" fmla="*/ f563 f354 1"/>
                <a:gd name="f666" fmla="*/ f564 f353 1"/>
                <a:gd name="f667" fmla="*/ f565 f354 1"/>
                <a:gd name="f668" fmla="*/ f566 f353 1"/>
                <a:gd name="f669" fmla="*/ f567 f354 1"/>
                <a:gd name="f670" fmla="*/ f568 f353 1"/>
                <a:gd name="f671" fmla="*/ f569 f354 1"/>
                <a:gd name="f672" fmla="*/ f570 f353 1"/>
                <a:gd name="f673" fmla="*/ f571 f354 1"/>
                <a:gd name="f674" fmla="*/ f572 f353 1"/>
                <a:gd name="f675" fmla="*/ f573 f354 1"/>
                <a:gd name="f676" fmla="*/ f574 f353 1"/>
                <a:gd name="f677" fmla="*/ f575 f354 1"/>
                <a:gd name="f678" fmla="*/ f576 f353 1"/>
                <a:gd name="f679" fmla="*/ f577 f354 1"/>
                <a:gd name="f680" fmla="*/ f578 f353 1"/>
                <a:gd name="f681" fmla="*/ f579 f354 1"/>
                <a:gd name="f682" fmla="*/ f580 f353 1"/>
                <a:gd name="f683" fmla="*/ f581 f354 1"/>
                <a:gd name="f684" fmla="*/ f582 f353 1"/>
                <a:gd name="f685" fmla="*/ f583 f354 1"/>
                <a:gd name="f686" fmla="*/ f584 f353 1"/>
                <a:gd name="f687" fmla="*/ f585 f354 1"/>
                <a:gd name="f688" fmla="*/ f586 f353 1"/>
                <a:gd name="f689" fmla="*/ f587 f354 1"/>
                <a:gd name="f690" fmla="*/ f588 f353 1"/>
                <a:gd name="f691" fmla="*/ f589 f354 1"/>
                <a:gd name="f692" fmla="*/ f590 f353 1"/>
                <a:gd name="f693" fmla="*/ f591 f354 1"/>
                <a:gd name="f694" fmla="*/ f592 f353 1"/>
                <a:gd name="f695" fmla="*/ f593 f354 1"/>
                <a:gd name="f696" fmla="*/ f594 f354 1"/>
                <a:gd name="f697" fmla="*/ f595 f353 1"/>
                <a:gd name="f698" fmla="*/ f596 f354 1"/>
                <a:gd name="f699" fmla="*/ f597 f354 1"/>
                <a:gd name="f700" fmla="*/ f598 f353 1"/>
                <a:gd name="f701" fmla="*/ f599 f354 1"/>
                <a:gd name="f702" fmla="*/ f600 f354 1"/>
                <a:gd name="f703" fmla="*/ f601 f354 1"/>
                <a:gd name="f704" fmla="*/ f602 f353 1"/>
                <a:gd name="f705" fmla="*/ f603 f354 1"/>
                <a:gd name="f706" fmla="*/ f604 f354 1"/>
                <a:gd name="f707" fmla="*/ f605 f353 1"/>
                <a:gd name="f708" fmla="*/ f606 f354 1"/>
                <a:gd name="f709" fmla="*/ f607 f354 1"/>
                <a:gd name="f710" fmla="*/ f608 f353 1"/>
                <a:gd name="f711" fmla="*/ f609 f354 1"/>
                <a:gd name="f712" fmla="*/ f610 f353 1"/>
                <a:gd name="f713" fmla="*/ f611 f354 1"/>
                <a:gd name="f714" fmla="*/ f612 f353 1"/>
                <a:gd name="f715" fmla="*/ f613 f354 1"/>
                <a:gd name="f716" fmla="*/ f614 f353 1"/>
                <a:gd name="f717" fmla="*/ f615 f354 1"/>
                <a:gd name="f718" fmla="*/ f616 f353 1"/>
                <a:gd name="f719" fmla="*/ f617 f354 1"/>
                <a:gd name="f720" fmla="*/ f618 f353 1"/>
                <a:gd name="f721" fmla="*/ f619 f354 1"/>
                <a:gd name="f722" fmla="*/ f620 f353 1"/>
                <a:gd name="f723" fmla="*/ f621 f354 1"/>
                <a:gd name="f724" fmla="*/ f622 f353 1"/>
                <a:gd name="f725" fmla="*/ f623 f354 1"/>
                <a:gd name="f726" fmla="*/ f624 f353 1"/>
                <a:gd name="f727" fmla="*/ f625 f354 1"/>
                <a:gd name="f728" fmla="*/ f626 f353 1"/>
                <a:gd name="f729" fmla="*/ f627 f354 1"/>
                <a:gd name="f730" fmla="*/ f628 f353 1"/>
                <a:gd name="f731" fmla="*/ f629 f354 1"/>
                <a:gd name="f732" fmla="*/ f630 f353 1"/>
                <a:gd name="f733" fmla="*/ f631 f354 1"/>
                <a:gd name="f734" fmla="*/ f632 f353 1"/>
                <a:gd name="f735" fmla="*/ f633 f354 1"/>
                <a:gd name="f736" fmla="*/ f634 f354 1"/>
                <a:gd name="f737" fmla="*/ f635 f353 1"/>
                <a:gd name="f738" fmla="*/ f636 f354 1"/>
                <a:gd name="f739" fmla="*/ f637 f353 1"/>
                <a:gd name="f740" fmla="*/ f638 f354 1"/>
                <a:gd name="f741" fmla="*/ f639 f353 1"/>
                <a:gd name="f742" fmla="*/ f640 f354 1"/>
                <a:gd name="f743" fmla="*/ f641 f353 1"/>
                <a:gd name="f744" fmla="*/ f642 f354 1"/>
                <a:gd name="f745" fmla="*/ f643 f353 1"/>
                <a:gd name="f746" fmla="*/ f644 f354 1"/>
                <a:gd name="f747" fmla="*/ f645 f353 1"/>
                <a:gd name="f748" fmla="*/ f646 f354 1"/>
                <a:gd name="f749" fmla="*/ f647 f353 1"/>
                <a:gd name="f750" fmla="*/ f648 f354 1"/>
                <a:gd name="f751" fmla="*/ f649 f353 1"/>
                <a:gd name="f752" fmla="*/ f650 f354 1"/>
                <a:gd name="f753" fmla="*/ f651 f353 1"/>
                <a:gd name="f754" fmla="*/ f652 f354 1"/>
                <a:gd name="f755" fmla="*/ f653 f353 1"/>
                <a:gd name="f756" fmla="*/ f654 f353 1"/>
                <a:gd name="f757" fmla="*/ f655 f354 1"/>
                <a:gd name="f758" fmla="*/ f656 f353 1"/>
                <a:gd name="f759" fmla="*/ f657 f354 1"/>
                <a:gd name="f760" fmla="*/ f658 f353 1"/>
                <a:gd name="f761" fmla="*/ f659 f354 1"/>
              </a:gdLst>
              <a:ahLst/>
              <a:cxnLst>
                <a:cxn ang="3cd4">
                  <a:pos x="hc" y="t"/>
                </a:cxn>
                <a:cxn ang="0">
                  <a:pos x="r" y="vc"/>
                </a:cxn>
                <a:cxn ang="cd4">
                  <a:pos x="hc" y="b"/>
                </a:cxn>
                <a:cxn ang="cd2">
                  <a:pos x="l" y="vc"/>
                </a:cxn>
                <a:cxn ang="f561">
                  <a:pos x="f664" y="f665"/>
                </a:cxn>
                <a:cxn ang="f561">
                  <a:pos x="f666" y="f667"/>
                </a:cxn>
                <a:cxn ang="f561">
                  <a:pos x="f668" y="f669"/>
                </a:cxn>
                <a:cxn ang="f561">
                  <a:pos x="f670" y="f671"/>
                </a:cxn>
                <a:cxn ang="f561">
                  <a:pos x="f672" y="f673"/>
                </a:cxn>
                <a:cxn ang="f561">
                  <a:pos x="f674" y="f675"/>
                </a:cxn>
                <a:cxn ang="f561">
                  <a:pos x="f676" y="f677"/>
                </a:cxn>
                <a:cxn ang="f561">
                  <a:pos x="f678" y="f679"/>
                </a:cxn>
                <a:cxn ang="f561">
                  <a:pos x="f680" y="f681"/>
                </a:cxn>
                <a:cxn ang="f561">
                  <a:pos x="f682" y="f683"/>
                </a:cxn>
                <a:cxn ang="f561">
                  <a:pos x="f684" y="f685"/>
                </a:cxn>
                <a:cxn ang="f561">
                  <a:pos x="f686" y="f687"/>
                </a:cxn>
                <a:cxn ang="f561">
                  <a:pos x="f688" y="f689"/>
                </a:cxn>
                <a:cxn ang="f561">
                  <a:pos x="f690" y="f691"/>
                </a:cxn>
                <a:cxn ang="f561">
                  <a:pos x="f692" y="f693"/>
                </a:cxn>
                <a:cxn ang="f561">
                  <a:pos x="f694" y="f695"/>
                </a:cxn>
                <a:cxn ang="f561">
                  <a:pos x="f688" y="f696"/>
                </a:cxn>
                <a:cxn ang="f561">
                  <a:pos x="f697" y="f698"/>
                </a:cxn>
                <a:cxn ang="f561">
                  <a:pos x="f694" y="f699"/>
                </a:cxn>
                <a:cxn ang="f561">
                  <a:pos x="f700" y="f701"/>
                </a:cxn>
                <a:cxn ang="f561">
                  <a:pos x="f690" y="f702"/>
                </a:cxn>
                <a:cxn ang="f561">
                  <a:pos x="f666" y="f703"/>
                </a:cxn>
                <a:cxn ang="f561">
                  <a:pos x="f704" y="f705"/>
                </a:cxn>
                <a:cxn ang="f561">
                  <a:pos x="f704" y="f706"/>
                </a:cxn>
                <a:cxn ang="f561">
                  <a:pos x="f707" y="f708"/>
                </a:cxn>
                <a:cxn ang="f561">
                  <a:pos x="f666" y="f709"/>
                </a:cxn>
                <a:cxn ang="f561">
                  <a:pos x="f710" y="f711"/>
                </a:cxn>
                <a:cxn ang="f561">
                  <a:pos x="f712" y="f713"/>
                </a:cxn>
                <a:cxn ang="f561">
                  <a:pos x="f714" y="f715"/>
                </a:cxn>
                <a:cxn ang="f561">
                  <a:pos x="f716" y="f717"/>
                </a:cxn>
                <a:cxn ang="f561">
                  <a:pos x="f718" y="f719"/>
                </a:cxn>
                <a:cxn ang="f561">
                  <a:pos x="f720" y="f721"/>
                </a:cxn>
                <a:cxn ang="f561">
                  <a:pos x="f722" y="f723"/>
                </a:cxn>
                <a:cxn ang="f561">
                  <a:pos x="f724" y="f725"/>
                </a:cxn>
                <a:cxn ang="f561">
                  <a:pos x="f726" y="f727"/>
                </a:cxn>
                <a:cxn ang="f561">
                  <a:pos x="f728" y="f729"/>
                </a:cxn>
                <a:cxn ang="f561">
                  <a:pos x="f730" y="f731"/>
                </a:cxn>
                <a:cxn ang="f561">
                  <a:pos x="f732" y="f733"/>
                </a:cxn>
                <a:cxn ang="f561">
                  <a:pos x="f734" y="f735"/>
                </a:cxn>
                <a:cxn ang="f561">
                  <a:pos x="f734" y="f736"/>
                </a:cxn>
                <a:cxn ang="f561">
                  <a:pos x="f737" y="f738"/>
                </a:cxn>
                <a:cxn ang="f561">
                  <a:pos x="f739" y="f740"/>
                </a:cxn>
                <a:cxn ang="f561">
                  <a:pos x="f741" y="f742"/>
                </a:cxn>
                <a:cxn ang="f561">
                  <a:pos x="f743" y="f744"/>
                </a:cxn>
                <a:cxn ang="f561">
                  <a:pos x="f745" y="f746"/>
                </a:cxn>
                <a:cxn ang="f561">
                  <a:pos x="f747" y="f748"/>
                </a:cxn>
                <a:cxn ang="f561">
                  <a:pos x="f749" y="f750"/>
                </a:cxn>
                <a:cxn ang="f561">
                  <a:pos x="f751" y="f752"/>
                </a:cxn>
                <a:cxn ang="f561">
                  <a:pos x="f753" y="f754"/>
                </a:cxn>
                <a:cxn ang="f561">
                  <a:pos x="f755" y="f752"/>
                </a:cxn>
                <a:cxn ang="f561">
                  <a:pos x="f756" y="f757"/>
                </a:cxn>
                <a:cxn ang="f561">
                  <a:pos x="f758" y="f759"/>
                </a:cxn>
                <a:cxn ang="f561">
                  <a:pos x="f760" y="f761"/>
                </a:cxn>
              </a:cxnLst>
              <a:rect l="f660" t="f663" r="f661" b="f662"/>
              <a:pathLst>
                <a:path w="368" h="1110">
                  <a:moveTo>
                    <a:pt x="f8" y="f9"/>
                  </a:moveTo>
                  <a:lnTo>
                    <a:pt x="f10" y="f11"/>
                  </a:lnTo>
                  <a:lnTo>
                    <a:pt x="f12" y="f13"/>
                  </a:lnTo>
                  <a:lnTo>
                    <a:pt x="f14" y="f15"/>
                  </a:lnTo>
                  <a:lnTo>
                    <a:pt x="f16" y="f17"/>
                  </a:lnTo>
                  <a:lnTo>
                    <a:pt x="f18" y="f19"/>
                  </a:lnTo>
                  <a:lnTo>
                    <a:pt x="f20" y="f21"/>
                  </a:lnTo>
                  <a:lnTo>
                    <a:pt x="f22" y="f23"/>
                  </a:lnTo>
                  <a:lnTo>
                    <a:pt x="f10"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57" y="f59"/>
                  </a:lnTo>
                  <a:lnTo>
                    <a:pt x="f57" y="f55"/>
                  </a:lnTo>
                  <a:lnTo>
                    <a:pt x="f57" y="f60"/>
                  </a:lnTo>
                  <a:lnTo>
                    <a:pt x="f57" y="f61"/>
                  </a:lnTo>
                  <a:lnTo>
                    <a:pt x="f55" y="f62"/>
                  </a:lnTo>
                  <a:lnTo>
                    <a:pt x="f63" y="f64"/>
                  </a:lnTo>
                  <a:lnTo>
                    <a:pt x="f65" y="f66"/>
                  </a:lnTo>
                  <a:lnTo>
                    <a:pt x="f67" y="f68"/>
                  </a:lnTo>
                  <a:lnTo>
                    <a:pt x="f6" y="f69"/>
                  </a:lnTo>
                  <a:lnTo>
                    <a:pt x="f6" y="f70"/>
                  </a:lnTo>
                  <a:lnTo>
                    <a:pt x="f67" y="f71"/>
                  </a:lnTo>
                  <a:lnTo>
                    <a:pt x="f57" y="f72"/>
                  </a:lnTo>
                  <a:lnTo>
                    <a:pt x="f73" y="f74"/>
                  </a:lnTo>
                  <a:lnTo>
                    <a:pt x="f53" y="f75"/>
                  </a:lnTo>
                  <a:lnTo>
                    <a:pt x="f76" y="f77"/>
                  </a:lnTo>
                  <a:lnTo>
                    <a:pt x="f76" y="f78"/>
                  </a:lnTo>
                  <a:lnTo>
                    <a:pt x="f79" y="f64"/>
                  </a:lnTo>
                  <a:lnTo>
                    <a:pt x="f51" y="f80"/>
                  </a:lnTo>
                  <a:lnTo>
                    <a:pt x="f81" y="f82"/>
                  </a:lnTo>
                  <a:lnTo>
                    <a:pt x="f83" y="f84"/>
                  </a:lnTo>
                  <a:lnTo>
                    <a:pt x="f85" y="f80"/>
                  </a:lnTo>
                  <a:lnTo>
                    <a:pt x="f58" y="f86"/>
                  </a:lnTo>
                  <a:lnTo>
                    <a:pt x="f49" y="f87"/>
                  </a:lnTo>
                  <a:lnTo>
                    <a:pt x="f59" y="f74"/>
                  </a:lnTo>
                  <a:lnTo>
                    <a:pt x="f79" y="f88"/>
                  </a:lnTo>
                  <a:lnTo>
                    <a:pt x="f76" y="f89"/>
                  </a:lnTo>
                  <a:lnTo>
                    <a:pt x="f76" y="f90"/>
                  </a:lnTo>
                  <a:lnTo>
                    <a:pt x="f76" y="f91"/>
                  </a:lnTo>
                  <a:lnTo>
                    <a:pt x="f63" y="f92"/>
                  </a:lnTo>
                  <a:lnTo>
                    <a:pt x="f84" y="f93"/>
                  </a:lnTo>
                  <a:lnTo>
                    <a:pt x="f84" y="f94"/>
                  </a:lnTo>
                  <a:lnTo>
                    <a:pt x="f84" y="f95"/>
                  </a:lnTo>
                  <a:lnTo>
                    <a:pt x="f63" y="f96"/>
                  </a:lnTo>
                  <a:lnTo>
                    <a:pt x="f73" y="f97"/>
                  </a:lnTo>
                  <a:lnTo>
                    <a:pt x="f76" y="f98"/>
                  </a:lnTo>
                  <a:lnTo>
                    <a:pt x="f76" y="f99"/>
                  </a:lnTo>
                  <a:lnTo>
                    <a:pt x="f83" y="f100"/>
                  </a:lnTo>
                  <a:lnTo>
                    <a:pt x="f101" y="f102"/>
                  </a:lnTo>
                  <a:lnTo>
                    <a:pt x="f56" y="f103"/>
                  </a:lnTo>
                  <a:lnTo>
                    <a:pt x="f104" y="f105"/>
                  </a:lnTo>
                  <a:lnTo>
                    <a:pt x="f106" y="f107"/>
                  </a:lnTo>
                  <a:lnTo>
                    <a:pt x="f108" y="f109"/>
                  </a:lnTo>
                  <a:lnTo>
                    <a:pt x="f50" y="f110"/>
                  </a:lnTo>
                  <a:lnTo>
                    <a:pt x="f41" y="f111"/>
                  </a:lnTo>
                  <a:lnTo>
                    <a:pt x="f35" y="f84"/>
                  </a:lnTo>
                  <a:lnTo>
                    <a:pt x="f112" y="f113"/>
                  </a:lnTo>
                  <a:lnTo>
                    <a:pt x="f114" y="f115"/>
                  </a:lnTo>
                  <a:lnTo>
                    <a:pt x="f116" y="f117"/>
                  </a:lnTo>
                  <a:lnTo>
                    <a:pt x="f43" y="f118"/>
                  </a:lnTo>
                  <a:lnTo>
                    <a:pt x="f50" y="f119"/>
                  </a:lnTo>
                  <a:lnTo>
                    <a:pt x="f45" y="f120"/>
                  </a:lnTo>
                  <a:lnTo>
                    <a:pt x="f121" y="f122"/>
                  </a:lnTo>
                  <a:lnTo>
                    <a:pt x="f104" y="f123"/>
                  </a:lnTo>
                  <a:lnTo>
                    <a:pt x="f124" y="f125"/>
                  </a:lnTo>
                  <a:lnTo>
                    <a:pt x="f108" y="f126"/>
                  </a:lnTo>
                  <a:lnTo>
                    <a:pt x="f127" y="f128"/>
                  </a:lnTo>
                  <a:lnTo>
                    <a:pt x="f56" y="f129"/>
                  </a:lnTo>
                  <a:lnTo>
                    <a:pt x="f56" y="f130"/>
                  </a:lnTo>
                  <a:lnTo>
                    <a:pt x="f56" y="f131"/>
                  </a:lnTo>
                  <a:lnTo>
                    <a:pt x="f127" y="f132"/>
                  </a:lnTo>
                  <a:lnTo>
                    <a:pt x="f127" y="f133"/>
                  </a:lnTo>
                  <a:lnTo>
                    <a:pt x="f101" y="f134"/>
                  </a:lnTo>
                  <a:lnTo>
                    <a:pt x="f101" y="f135"/>
                  </a:lnTo>
                  <a:lnTo>
                    <a:pt x="f136" y="f137"/>
                  </a:lnTo>
                  <a:lnTo>
                    <a:pt x="f127" y="f138"/>
                  </a:lnTo>
                  <a:lnTo>
                    <a:pt x="f56" y="f139"/>
                  </a:lnTo>
                  <a:lnTo>
                    <a:pt x="f47" y="f140"/>
                  </a:lnTo>
                  <a:lnTo>
                    <a:pt x="f106" y="f141"/>
                  </a:lnTo>
                  <a:lnTo>
                    <a:pt x="f124" y="f142"/>
                  </a:lnTo>
                  <a:lnTo>
                    <a:pt x="f124" y="f143"/>
                  </a:lnTo>
                  <a:lnTo>
                    <a:pt x="f124" y="f144"/>
                  </a:lnTo>
                  <a:lnTo>
                    <a:pt x="f104" y="f145"/>
                  </a:lnTo>
                  <a:lnTo>
                    <a:pt x="f124" y="f146"/>
                  </a:lnTo>
                  <a:lnTo>
                    <a:pt x="f147" y="f148"/>
                  </a:lnTo>
                  <a:lnTo>
                    <a:pt x="f43" y="f149"/>
                  </a:lnTo>
                  <a:lnTo>
                    <a:pt x="f116" y="f150"/>
                  </a:lnTo>
                  <a:lnTo>
                    <a:pt x="f41" y="f151"/>
                  </a:lnTo>
                  <a:lnTo>
                    <a:pt x="f152" y="f153"/>
                  </a:lnTo>
                  <a:lnTo>
                    <a:pt x="f41" y="f154"/>
                  </a:lnTo>
                  <a:lnTo>
                    <a:pt x="f155" y="f156"/>
                  </a:lnTo>
                  <a:lnTo>
                    <a:pt x="f157" y="f158"/>
                  </a:lnTo>
                  <a:lnTo>
                    <a:pt x="f159" y="f160"/>
                  </a:lnTo>
                  <a:lnTo>
                    <a:pt x="f161" y="f162"/>
                  </a:lnTo>
                  <a:lnTo>
                    <a:pt x="f25" y="f163"/>
                  </a:lnTo>
                  <a:lnTo>
                    <a:pt x="f164" y="f165"/>
                  </a:lnTo>
                  <a:lnTo>
                    <a:pt x="f166" y="f167"/>
                  </a:lnTo>
                  <a:lnTo>
                    <a:pt x="f168" y="f169"/>
                  </a:lnTo>
                  <a:lnTo>
                    <a:pt x="f170" y="f171"/>
                  </a:lnTo>
                  <a:lnTo>
                    <a:pt x="f172" y="f173"/>
                  </a:lnTo>
                  <a:lnTo>
                    <a:pt x="f31" y="f174"/>
                  </a:lnTo>
                  <a:lnTo>
                    <a:pt x="f175" y="f137"/>
                  </a:lnTo>
                  <a:lnTo>
                    <a:pt x="f175" y="f176"/>
                  </a:lnTo>
                  <a:lnTo>
                    <a:pt x="f33" y="f177"/>
                  </a:lnTo>
                  <a:lnTo>
                    <a:pt x="f172" y="f178"/>
                  </a:lnTo>
                  <a:lnTo>
                    <a:pt x="f46" y="f150"/>
                  </a:lnTo>
                  <a:lnTo>
                    <a:pt x="f29" y="f179"/>
                  </a:lnTo>
                  <a:lnTo>
                    <a:pt x="f46" y="f180"/>
                  </a:lnTo>
                  <a:lnTo>
                    <a:pt x="f29" y="f181"/>
                  </a:lnTo>
                  <a:lnTo>
                    <a:pt x="f182" y="f183"/>
                  </a:lnTo>
                  <a:lnTo>
                    <a:pt x="f161" y="f184"/>
                  </a:lnTo>
                  <a:lnTo>
                    <a:pt x="f185" y="f186"/>
                  </a:lnTo>
                  <a:lnTo>
                    <a:pt x="f44" y="f187"/>
                  </a:lnTo>
                  <a:lnTo>
                    <a:pt x="f166" y="f176"/>
                  </a:lnTo>
                  <a:lnTo>
                    <a:pt x="f25" y="f188"/>
                  </a:lnTo>
                  <a:lnTo>
                    <a:pt x="f189" y="f190"/>
                  </a:lnTo>
                  <a:lnTo>
                    <a:pt x="f42" y="f191"/>
                  </a:lnTo>
                  <a:lnTo>
                    <a:pt x="f22" y="f192"/>
                  </a:lnTo>
                  <a:lnTo>
                    <a:pt x="f193" y="f160"/>
                  </a:lnTo>
                  <a:lnTo>
                    <a:pt x="f194" y="f167"/>
                  </a:lnTo>
                  <a:lnTo>
                    <a:pt x="f195" y="f196"/>
                  </a:lnTo>
                  <a:lnTo>
                    <a:pt x="f197" y="f102"/>
                  </a:lnTo>
                  <a:lnTo>
                    <a:pt x="f193" y="f198"/>
                  </a:lnTo>
                  <a:lnTo>
                    <a:pt x="f20" y="f199"/>
                  </a:lnTo>
                  <a:lnTo>
                    <a:pt x="f200" y="f201"/>
                  </a:lnTo>
                  <a:lnTo>
                    <a:pt x="f202" y="f203"/>
                  </a:lnTo>
                  <a:lnTo>
                    <a:pt x="f42" y="f204"/>
                  </a:lnTo>
                  <a:lnTo>
                    <a:pt x="f10" y="f205"/>
                  </a:lnTo>
                  <a:lnTo>
                    <a:pt x="f10" y="f206"/>
                  </a:lnTo>
                  <a:lnTo>
                    <a:pt x="f18" y="f207"/>
                  </a:lnTo>
                  <a:lnTo>
                    <a:pt x="f208" y="f209"/>
                  </a:lnTo>
                  <a:lnTo>
                    <a:pt x="f210" y="f211"/>
                  </a:lnTo>
                  <a:lnTo>
                    <a:pt x="f212" y="f213"/>
                  </a:lnTo>
                  <a:lnTo>
                    <a:pt x="f214" y="f215"/>
                  </a:lnTo>
                  <a:lnTo>
                    <a:pt x="f34" y="f216"/>
                  </a:lnTo>
                  <a:lnTo>
                    <a:pt x="f217" y="f218"/>
                  </a:lnTo>
                  <a:lnTo>
                    <a:pt x="f219" y="f7"/>
                  </a:lnTo>
                  <a:lnTo>
                    <a:pt x="f220" y="f221"/>
                  </a:lnTo>
                  <a:lnTo>
                    <a:pt x="f222" y="f223"/>
                  </a:lnTo>
                  <a:lnTo>
                    <a:pt x="f224" y="f225"/>
                  </a:lnTo>
                  <a:lnTo>
                    <a:pt x="f226" y="f218"/>
                  </a:lnTo>
                  <a:lnTo>
                    <a:pt x="f227" y="f228"/>
                  </a:lnTo>
                  <a:lnTo>
                    <a:pt x="f229" y="f230"/>
                  </a:lnTo>
                  <a:lnTo>
                    <a:pt x="f231" y="f232"/>
                  </a:lnTo>
                  <a:lnTo>
                    <a:pt x="f233" y="f234"/>
                  </a:lnTo>
                  <a:lnTo>
                    <a:pt x="f235" y="f236"/>
                  </a:lnTo>
                  <a:lnTo>
                    <a:pt x="f235" y="f237"/>
                  </a:lnTo>
                  <a:lnTo>
                    <a:pt x="f238" y="f239"/>
                  </a:lnTo>
                  <a:lnTo>
                    <a:pt x="f240" y="f241"/>
                  </a:lnTo>
                  <a:lnTo>
                    <a:pt x="f242" y="f243"/>
                  </a:lnTo>
                  <a:lnTo>
                    <a:pt x="f240" y="f244"/>
                  </a:lnTo>
                  <a:lnTo>
                    <a:pt x="f245" y="f246"/>
                  </a:lnTo>
                  <a:lnTo>
                    <a:pt x="f9" y="f247"/>
                  </a:lnTo>
                  <a:lnTo>
                    <a:pt x="f248" y="f178"/>
                  </a:lnTo>
                  <a:lnTo>
                    <a:pt x="f248" y="f249"/>
                  </a:lnTo>
                  <a:lnTo>
                    <a:pt x="f248" y="f250"/>
                  </a:lnTo>
                  <a:lnTo>
                    <a:pt x="f251" y="f252"/>
                  </a:lnTo>
                  <a:lnTo>
                    <a:pt x="f251" y="f253"/>
                  </a:lnTo>
                  <a:lnTo>
                    <a:pt x="f254" y="f255"/>
                  </a:lnTo>
                  <a:lnTo>
                    <a:pt x="f254" y="f256"/>
                  </a:lnTo>
                  <a:lnTo>
                    <a:pt x="f257" y="f258"/>
                  </a:lnTo>
                  <a:lnTo>
                    <a:pt x="f259" y="f260"/>
                  </a:lnTo>
                  <a:lnTo>
                    <a:pt x="f261" y="f262"/>
                  </a:lnTo>
                  <a:lnTo>
                    <a:pt x="f263" y="f264"/>
                  </a:lnTo>
                  <a:lnTo>
                    <a:pt x="f5" y="f265"/>
                  </a:lnTo>
                  <a:lnTo>
                    <a:pt x="f266" y="f267"/>
                  </a:lnTo>
                  <a:lnTo>
                    <a:pt x="f268" y="f269"/>
                  </a:lnTo>
                  <a:lnTo>
                    <a:pt x="f261" y="f270"/>
                  </a:lnTo>
                  <a:lnTo>
                    <a:pt x="f9" y="f271"/>
                  </a:lnTo>
                  <a:lnTo>
                    <a:pt x="f251" y="f90"/>
                  </a:lnTo>
                  <a:lnTo>
                    <a:pt x="f251" y="f272"/>
                  </a:lnTo>
                  <a:lnTo>
                    <a:pt x="f11" y="f117"/>
                  </a:lnTo>
                  <a:lnTo>
                    <a:pt x="f273" y="f274"/>
                  </a:lnTo>
                  <a:lnTo>
                    <a:pt x="f263" y="f275"/>
                  </a:lnTo>
                  <a:lnTo>
                    <a:pt x="f268" y="f276"/>
                  </a:lnTo>
                  <a:lnTo>
                    <a:pt x="f261" y="f277"/>
                  </a:lnTo>
                  <a:lnTo>
                    <a:pt x="f9" y="f278"/>
                  </a:lnTo>
                  <a:lnTo>
                    <a:pt x="f9" y="f279"/>
                  </a:lnTo>
                  <a:lnTo>
                    <a:pt x="f251" y="f58"/>
                  </a:lnTo>
                  <a:lnTo>
                    <a:pt x="f9" y="f48"/>
                  </a:lnTo>
                  <a:lnTo>
                    <a:pt x="f9" y="f280"/>
                  </a:lnTo>
                  <a:lnTo>
                    <a:pt x="f11" y="f8"/>
                  </a:lnTo>
                  <a:lnTo>
                    <a:pt x="f11" y="f281"/>
                  </a:lnTo>
                  <a:lnTo>
                    <a:pt x="f11" y="f282"/>
                  </a:lnTo>
                  <a:lnTo>
                    <a:pt x="f9" y="f226"/>
                  </a:lnTo>
                  <a:lnTo>
                    <a:pt x="f257" y="f283"/>
                  </a:lnTo>
                  <a:lnTo>
                    <a:pt x="f284" y="f285"/>
                  </a:lnTo>
                  <a:lnTo>
                    <a:pt x="f286" y="f287"/>
                  </a:lnTo>
                  <a:lnTo>
                    <a:pt x="f288" y="f289"/>
                  </a:lnTo>
                  <a:lnTo>
                    <a:pt x="f229" y="f290"/>
                  </a:lnTo>
                  <a:lnTo>
                    <a:pt x="f291" y="f292"/>
                  </a:lnTo>
                  <a:lnTo>
                    <a:pt x="f17" y="f293"/>
                  </a:lnTo>
                  <a:lnTo>
                    <a:pt x="f294" y="f37"/>
                  </a:lnTo>
                  <a:lnTo>
                    <a:pt x="f295" y="f104"/>
                  </a:lnTo>
                  <a:lnTo>
                    <a:pt x="f296" y="f104"/>
                  </a:lnTo>
                  <a:lnTo>
                    <a:pt x="f296" y="f297"/>
                  </a:lnTo>
                  <a:lnTo>
                    <a:pt x="f298" y="f299"/>
                  </a:lnTo>
                  <a:lnTo>
                    <a:pt x="f300" y="f301"/>
                  </a:lnTo>
                  <a:lnTo>
                    <a:pt x="f302" y="f30"/>
                  </a:lnTo>
                  <a:lnTo>
                    <a:pt x="f222" y="f303"/>
                  </a:lnTo>
                  <a:lnTo>
                    <a:pt x="f304" y="f305"/>
                  </a:lnTo>
                  <a:lnTo>
                    <a:pt x="f306" y="f307"/>
                  </a:lnTo>
                  <a:lnTo>
                    <a:pt x="f308" y="f309"/>
                  </a:lnTo>
                  <a:lnTo>
                    <a:pt x="f310" y="f311"/>
                  </a:lnTo>
                  <a:lnTo>
                    <a:pt x="f24" y="f312"/>
                  </a:lnTo>
                  <a:lnTo>
                    <a:pt x="f299" y="f313"/>
                  </a:lnTo>
                  <a:lnTo>
                    <a:pt x="f299" y="f37"/>
                  </a:lnTo>
                  <a:lnTo>
                    <a:pt x="f287" y="f85"/>
                  </a:lnTo>
                  <a:lnTo>
                    <a:pt x="f314" y="f61"/>
                  </a:lnTo>
                  <a:lnTo>
                    <a:pt x="f308" y="f315"/>
                  </a:lnTo>
                  <a:lnTo>
                    <a:pt x="f304" y="f316"/>
                  </a:lnTo>
                  <a:lnTo>
                    <a:pt x="f317" y="f318"/>
                  </a:lnTo>
                  <a:lnTo>
                    <a:pt x="f308" y="f319"/>
                  </a:lnTo>
                  <a:lnTo>
                    <a:pt x="f299" y="f320"/>
                  </a:lnTo>
                  <a:lnTo>
                    <a:pt x="f26" y="f62"/>
                  </a:lnTo>
                  <a:lnTo>
                    <a:pt x="f321" y="f59"/>
                  </a:lnTo>
                  <a:lnTo>
                    <a:pt x="f321" y="f152"/>
                  </a:lnTo>
                  <a:lnTo>
                    <a:pt x="f303" y="f322"/>
                  </a:lnTo>
                  <a:lnTo>
                    <a:pt x="f321" y="f323"/>
                  </a:lnTo>
                  <a:lnTo>
                    <a:pt x="f321" y="f324"/>
                  </a:lnTo>
                  <a:lnTo>
                    <a:pt x="f325" y="f312"/>
                  </a:lnTo>
                  <a:lnTo>
                    <a:pt x="f289" y="f326"/>
                  </a:lnTo>
                  <a:lnTo>
                    <a:pt x="f281" y="f170"/>
                  </a:lnTo>
                  <a:lnTo>
                    <a:pt x="f327" y="f43"/>
                  </a:lnTo>
                  <a:lnTo>
                    <a:pt x="f2" y="f58"/>
                  </a:lnTo>
                  <a:lnTo>
                    <a:pt x="f328" y="f329"/>
                  </a:lnTo>
                  <a:lnTo>
                    <a:pt x="f330" y="f331"/>
                  </a:lnTo>
                  <a:lnTo>
                    <a:pt x="f332" y="f278"/>
                  </a:lnTo>
                  <a:lnTo>
                    <a:pt x="f290" y="f68"/>
                  </a:lnTo>
                  <a:lnTo>
                    <a:pt x="f333" y="f334"/>
                  </a:lnTo>
                  <a:lnTo>
                    <a:pt x="f335" y="f336"/>
                  </a:lnTo>
                  <a:lnTo>
                    <a:pt x="f335" y="f61"/>
                  </a:lnTo>
                  <a:lnTo>
                    <a:pt x="f195" y="f337"/>
                  </a:lnTo>
                  <a:lnTo>
                    <a:pt x="f212" y="f338"/>
                  </a:lnTo>
                  <a:lnTo>
                    <a:pt x="f332" y="f58"/>
                  </a:lnTo>
                  <a:lnTo>
                    <a:pt x="f332" y="f104"/>
                  </a:lnTo>
                  <a:lnTo>
                    <a:pt x="f339" y="f39"/>
                  </a:lnTo>
                  <a:lnTo>
                    <a:pt x="f340" y="f161"/>
                  </a:lnTo>
                  <a:lnTo>
                    <a:pt x="f214" y="f42"/>
                  </a:lnTo>
                  <a:lnTo>
                    <a:pt x="f341" y="f342"/>
                  </a:lnTo>
                  <a:lnTo>
                    <a:pt x="f343" y="f344"/>
                  </a:lnTo>
                  <a:lnTo>
                    <a:pt x="f345" y="f34"/>
                  </a:lnTo>
                  <a:lnTo>
                    <a:pt x="f303" y="f26"/>
                  </a:lnTo>
                  <a:lnTo>
                    <a:pt x="f297" y="f308"/>
                  </a:lnTo>
                  <a:lnTo>
                    <a:pt x="f346" y="f222"/>
                  </a:lnTo>
                  <a:lnTo>
                    <a:pt x="f347" y="f300"/>
                  </a:lnTo>
                  <a:lnTo>
                    <a:pt x="f307" y="f348"/>
                  </a:lnTo>
                  <a:lnTo>
                    <a:pt x="f34" y="f17"/>
                  </a:lnTo>
                  <a:lnTo>
                    <a:pt x="f349" y="f231"/>
                  </a:lnTo>
                  <a:lnTo>
                    <a:pt x="f214" y="f235"/>
                  </a:lnTo>
                  <a:lnTo>
                    <a:pt x="f350" y="f351"/>
                  </a:lnTo>
                  <a:lnTo>
                    <a:pt x="f332" y="f5"/>
                  </a:lnTo>
                  <a:lnTo>
                    <a:pt x="f335" y="f273"/>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1" name="Freeform 70">
              <a:extLst>
                <a:ext uri="{FF2B5EF4-FFF2-40B4-BE49-F238E27FC236}">
                  <a16:creationId xmlns:a16="http://schemas.microsoft.com/office/drawing/2014/main" id="{7BBA44EE-13F5-4356-BF86-44C37D0F8921}"/>
                </a:ext>
              </a:extLst>
            </p:cNvPr>
            <p:cNvSpPr/>
            <p:nvPr/>
          </p:nvSpPr>
          <p:spPr>
            <a:xfrm>
              <a:off x="6078538" y="4281485"/>
              <a:ext cx="11109" cy="26983"/>
            </a:xfrm>
            <a:custGeom>
              <a:avLst/>
              <a:gdLst>
                <a:gd name="f0" fmla="val 10800000"/>
                <a:gd name="f1" fmla="val 5400000"/>
                <a:gd name="f2" fmla="val 180"/>
                <a:gd name="f3" fmla="val w"/>
                <a:gd name="f4" fmla="val h"/>
                <a:gd name="f5" fmla="val 0"/>
                <a:gd name="f6" fmla="val 20"/>
                <a:gd name="f7" fmla="val 53"/>
                <a:gd name="f8" fmla="val 17"/>
                <a:gd name="f9" fmla="val 14"/>
                <a:gd name="f10" fmla="val 16"/>
                <a:gd name="f11" fmla="val 27"/>
                <a:gd name="f12" fmla="val 11"/>
                <a:gd name="f13" fmla="val 40"/>
                <a:gd name="f14" fmla="val 10"/>
                <a:gd name="f15" fmla="val 3"/>
                <a:gd name="f16" fmla="val 1"/>
                <a:gd name="f17" fmla="val 45"/>
                <a:gd name="f18" fmla="val 37"/>
                <a:gd name="f19" fmla="val 30"/>
                <a:gd name="f20" fmla="val 23"/>
                <a:gd name="f21" fmla="val 7"/>
                <a:gd name="f22" fmla="val 8"/>
                <a:gd name="f23" fmla="+- 0 0 -90"/>
                <a:gd name="f24" fmla="*/ f3 1 20"/>
                <a:gd name="f25" fmla="*/ f4 1 53"/>
                <a:gd name="f26" fmla="+- f7 0 f5"/>
                <a:gd name="f27" fmla="+- f6 0 f5"/>
                <a:gd name="f28" fmla="*/ f23 f0 1"/>
                <a:gd name="f29" fmla="*/ f27 1 20"/>
                <a:gd name="f30" fmla="*/ f26 1 53"/>
                <a:gd name="f31" fmla="*/ 20 f27 1"/>
                <a:gd name="f32" fmla="*/ 0 f26 1"/>
                <a:gd name="f33" fmla="*/ 17 f27 1"/>
                <a:gd name="f34" fmla="*/ 14 f26 1"/>
                <a:gd name="f35" fmla="*/ 16 f27 1"/>
                <a:gd name="f36" fmla="*/ 27 f26 1"/>
                <a:gd name="f37" fmla="*/ 11 f27 1"/>
                <a:gd name="f38" fmla="*/ 40 f26 1"/>
                <a:gd name="f39" fmla="*/ 10 f27 1"/>
                <a:gd name="f40" fmla="*/ 53 f26 1"/>
                <a:gd name="f41" fmla="*/ 3 f27 1"/>
                <a:gd name="f42" fmla="*/ 1 f27 1"/>
                <a:gd name="f43" fmla="*/ 45 f26 1"/>
                <a:gd name="f44" fmla="*/ 0 f27 1"/>
                <a:gd name="f45" fmla="*/ 37 f26 1"/>
                <a:gd name="f46" fmla="*/ 30 f26 1"/>
                <a:gd name="f47" fmla="*/ 23 f26 1"/>
                <a:gd name="f48" fmla="*/ 7 f27 1"/>
                <a:gd name="f49" fmla="*/ 8 f26 1"/>
                <a:gd name="f50" fmla="*/ f28 1 f2"/>
                <a:gd name="f51" fmla="*/ f31 1 20"/>
                <a:gd name="f52" fmla="*/ f32 1 53"/>
                <a:gd name="f53" fmla="*/ f33 1 20"/>
                <a:gd name="f54" fmla="*/ f34 1 53"/>
                <a:gd name="f55" fmla="*/ f35 1 20"/>
                <a:gd name="f56" fmla="*/ f36 1 53"/>
                <a:gd name="f57" fmla="*/ f37 1 20"/>
                <a:gd name="f58" fmla="*/ f38 1 53"/>
                <a:gd name="f59" fmla="*/ f39 1 20"/>
                <a:gd name="f60" fmla="*/ f40 1 53"/>
                <a:gd name="f61" fmla="*/ f41 1 20"/>
                <a:gd name="f62" fmla="*/ f42 1 20"/>
                <a:gd name="f63" fmla="*/ f43 1 53"/>
                <a:gd name="f64" fmla="*/ f44 1 20"/>
                <a:gd name="f65" fmla="*/ f45 1 53"/>
                <a:gd name="f66" fmla="*/ f46 1 53"/>
                <a:gd name="f67" fmla="*/ f47 1 53"/>
                <a:gd name="f68" fmla="*/ f48 1 20"/>
                <a:gd name="f69" fmla="*/ f49 1 53"/>
                <a:gd name="f70" fmla="*/ 0 1 f29"/>
                <a:gd name="f71" fmla="*/ f6 1 f29"/>
                <a:gd name="f72" fmla="*/ 0 1 f30"/>
                <a:gd name="f73" fmla="*/ f7 1 f30"/>
                <a:gd name="f74" fmla="+- f50 0 f1"/>
                <a:gd name="f75" fmla="*/ f51 1 f29"/>
                <a:gd name="f76" fmla="*/ f52 1 f30"/>
                <a:gd name="f77" fmla="*/ f53 1 f29"/>
                <a:gd name="f78" fmla="*/ f54 1 f30"/>
                <a:gd name="f79" fmla="*/ f55 1 f29"/>
                <a:gd name="f80" fmla="*/ f56 1 f30"/>
                <a:gd name="f81" fmla="*/ f57 1 f29"/>
                <a:gd name="f82" fmla="*/ f58 1 f30"/>
                <a:gd name="f83" fmla="*/ f59 1 f29"/>
                <a:gd name="f84" fmla="*/ f60 1 f30"/>
                <a:gd name="f85" fmla="*/ f61 1 f29"/>
                <a:gd name="f86" fmla="*/ f62 1 f29"/>
                <a:gd name="f87" fmla="*/ f63 1 f30"/>
                <a:gd name="f88" fmla="*/ f64 1 f29"/>
                <a:gd name="f89" fmla="*/ f65 1 f30"/>
                <a:gd name="f90" fmla="*/ f66 1 f30"/>
                <a:gd name="f91" fmla="*/ f67 1 f30"/>
                <a:gd name="f92" fmla="*/ f68 1 f29"/>
                <a:gd name="f93" fmla="*/ f69 1 f30"/>
                <a:gd name="f94" fmla="*/ f70 f24 1"/>
                <a:gd name="f95" fmla="*/ f71 f24 1"/>
                <a:gd name="f96" fmla="*/ f73 f25 1"/>
                <a:gd name="f97" fmla="*/ f72 f25 1"/>
                <a:gd name="f98" fmla="*/ f75 f24 1"/>
                <a:gd name="f99" fmla="*/ f76 f25 1"/>
                <a:gd name="f100" fmla="*/ f77 f24 1"/>
                <a:gd name="f101" fmla="*/ f78 f25 1"/>
                <a:gd name="f102" fmla="*/ f79 f24 1"/>
                <a:gd name="f103" fmla="*/ f80 f25 1"/>
                <a:gd name="f104" fmla="*/ f81 f24 1"/>
                <a:gd name="f105" fmla="*/ f82 f25 1"/>
                <a:gd name="f106" fmla="*/ f83 f24 1"/>
                <a:gd name="f107" fmla="*/ f84 f25 1"/>
                <a:gd name="f108" fmla="*/ f85 f24 1"/>
                <a:gd name="f109" fmla="*/ f86 f24 1"/>
                <a:gd name="f110" fmla="*/ f87 f25 1"/>
                <a:gd name="f111" fmla="*/ f88 f24 1"/>
                <a:gd name="f112" fmla="*/ f89 f25 1"/>
                <a:gd name="f113" fmla="*/ f90 f25 1"/>
                <a:gd name="f114" fmla="*/ f91 f25 1"/>
                <a:gd name="f115" fmla="*/ f92 f24 1"/>
                <a:gd name="f116" fmla="*/ f93 f25 1"/>
              </a:gdLst>
              <a:ahLst/>
              <a:cxnLst>
                <a:cxn ang="3cd4">
                  <a:pos x="hc" y="t"/>
                </a:cxn>
                <a:cxn ang="0">
                  <a:pos x="r" y="vc"/>
                </a:cxn>
                <a:cxn ang="cd4">
                  <a:pos x="hc" y="b"/>
                </a:cxn>
                <a:cxn ang="cd2">
                  <a:pos x="l" y="vc"/>
                </a:cxn>
                <a:cxn ang="f74">
                  <a:pos x="f98" y="f99"/>
                </a:cxn>
                <a:cxn ang="f74">
                  <a:pos x="f100" y="f101"/>
                </a:cxn>
                <a:cxn ang="f74">
                  <a:pos x="f102" y="f103"/>
                </a:cxn>
                <a:cxn ang="f74">
                  <a:pos x="f104" y="f105"/>
                </a:cxn>
                <a:cxn ang="f74">
                  <a:pos x="f106" y="f107"/>
                </a:cxn>
                <a:cxn ang="f74">
                  <a:pos x="f108" y="f107"/>
                </a:cxn>
                <a:cxn ang="f74">
                  <a:pos x="f109" y="f110"/>
                </a:cxn>
                <a:cxn ang="f74">
                  <a:pos x="f111" y="f112"/>
                </a:cxn>
                <a:cxn ang="f74">
                  <a:pos x="f111" y="f113"/>
                </a:cxn>
                <a:cxn ang="f74">
                  <a:pos x="f108" y="f114"/>
                </a:cxn>
                <a:cxn ang="f74">
                  <a:pos x="f115" y="f116"/>
                </a:cxn>
                <a:cxn ang="f74">
                  <a:pos x="f98" y="f99"/>
                </a:cxn>
              </a:cxnLst>
              <a:rect l="f94" t="f97" r="f95" b="f96"/>
              <a:pathLst>
                <a:path w="20" h="53">
                  <a:moveTo>
                    <a:pt x="f6" y="f5"/>
                  </a:moveTo>
                  <a:lnTo>
                    <a:pt x="f8" y="f9"/>
                  </a:lnTo>
                  <a:lnTo>
                    <a:pt x="f10" y="f11"/>
                  </a:lnTo>
                  <a:lnTo>
                    <a:pt x="f12" y="f13"/>
                  </a:lnTo>
                  <a:lnTo>
                    <a:pt x="f14" y="f7"/>
                  </a:lnTo>
                  <a:lnTo>
                    <a:pt x="f15" y="f7"/>
                  </a:lnTo>
                  <a:lnTo>
                    <a:pt x="f16" y="f17"/>
                  </a:lnTo>
                  <a:lnTo>
                    <a:pt x="f5" y="f18"/>
                  </a:lnTo>
                  <a:lnTo>
                    <a:pt x="f5" y="f19"/>
                  </a:lnTo>
                  <a:lnTo>
                    <a:pt x="f15" y="f20"/>
                  </a:lnTo>
                  <a:lnTo>
                    <a:pt x="f21" y="f22"/>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2" name="Freeform 71">
              <a:extLst>
                <a:ext uri="{FF2B5EF4-FFF2-40B4-BE49-F238E27FC236}">
                  <a16:creationId xmlns:a16="http://schemas.microsoft.com/office/drawing/2014/main" id="{F528205A-46D0-485C-84B2-F2F4B2A4AD08}"/>
                </a:ext>
              </a:extLst>
            </p:cNvPr>
            <p:cNvSpPr/>
            <p:nvPr/>
          </p:nvSpPr>
          <p:spPr>
            <a:xfrm>
              <a:off x="6126159" y="4325934"/>
              <a:ext cx="282577" cy="484183"/>
            </a:xfrm>
            <a:custGeom>
              <a:avLst/>
              <a:gdLst>
                <a:gd name="f0" fmla="val 10800000"/>
                <a:gd name="f1" fmla="val 5400000"/>
                <a:gd name="f2" fmla="val 180"/>
                <a:gd name="f3" fmla="val w"/>
                <a:gd name="f4" fmla="val h"/>
                <a:gd name="f5" fmla="val 0"/>
                <a:gd name="f6" fmla="val 532"/>
                <a:gd name="f7" fmla="val 917"/>
                <a:gd name="f8" fmla="val 910"/>
                <a:gd name="f9" fmla="val 3"/>
                <a:gd name="f10" fmla="val 907"/>
                <a:gd name="f11" fmla="val 6"/>
                <a:gd name="f12" fmla="val 892"/>
                <a:gd name="f13" fmla="val 7"/>
                <a:gd name="f14" fmla="val 876"/>
                <a:gd name="f15" fmla="val 859"/>
                <a:gd name="f16" fmla="val 843"/>
                <a:gd name="f17" fmla="val 825"/>
                <a:gd name="f18" fmla="val 8"/>
                <a:gd name="f19" fmla="val 809"/>
                <a:gd name="f20" fmla="val 13"/>
                <a:gd name="f21" fmla="val 794"/>
                <a:gd name="f22" fmla="val 20"/>
                <a:gd name="f23" fmla="val 781"/>
                <a:gd name="f24" fmla="val 25"/>
                <a:gd name="f25" fmla="val 762"/>
                <a:gd name="f26" fmla="val 29"/>
                <a:gd name="f27" fmla="val 743"/>
                <a:gd name="f28" fmla="val 33"/>
                <a:gd name="f29" fmla="val 724"/>
                <a:gd name="f30" fmla="val 39"/>
                <a:gd name="f31" fmla="val 706"/>
                <a:gd name="f32" fmla="val 44"/>
                <a:gd name="f33" fmla="val 688"/>
                <a:gd name="f34" fmla="val 52"/>
                <a:gd name="f35" fmla="val 671"/>
                <a:gd name="f36" fmla="val 63"/>
                <a:gd name="f37" fmla="val 653"/>
                <a:gd name="f38" fmla="val 76"/>
                <a:gd name="f39" fmla="val 639"/>
                <a:gd name="f40" fmla="val 102"/>
                <a:gd name="f41" fmla="val 612"/>
                <a:gd name="f42" fmla="val 129"/>
                <a:gd name="f43" fmla="val 586"/>
                <a:gd name="f44" fmla="val 151"/>
                <a:gd name="f45" fmla="val 558"/>
                <a:gd name="f46" fmla="val 173"/>
                <a:gd name="f47" fmla="val 528"/>
                <a:gd name="f48" fmla="val 188"/>
                <a:gd name="f49" fmla="val 496"/>
                <a:gd name="f50" fmla="val 199"/>
                <a:gd name="f51" fmla="val 462"/>
                <a:gd name="f52" fmla="val 205"/>
                <a:gd name="f53" fmla="val 426"/>
                <a:gd name="f54" fmla="val 391"/>
                <a:gd name="f55" fmla="val 189"/>
                <a:gd name="f56" fmla="val 354"/>
                <a:gd name="f57" fmla="val 168"/>
                <a:gd name="f58" fmla="val 327"/>
                <a:gd name="f59" fmla="val 142"/>
                <a:gd name="f60" fmla="val 304"/>
                <a:gd name="f61" fmla="val 114"/>
                <a:gd name="f62" fmla="val 286"/>
                <a:gd name="f63" fmla="val 85"/>
                <a:gd name="f64" fmla="val 266"/>
                <a:gd name="f65" fmla="val 60"/>
                <a:gd name="f66" fmla="val 242"/>
                <a:gd name="f67" fmla="val 214"/>
                <a:gd name="f68" fmla="val 28"/>
                <a:gd name="f69" fmla="val 182"/>
                <a:gd name="f70" fmla="val 17"/>
                <a:gd name="f71" fmla="val 163"/>
                <a:gd name="f72" fmla="val 144"/>
                <a:gd name="f73" fmla="val 10"/>
                <a:gd name="f74" fmla="val 125"/>
                <a:gd name="f75" fmla="val 11"/>
                <a:gd name="f76" fmla="val 107"/>
                <a:gd name="f77" fmla="val 87"/>
                <a:gd name="f78" fmla="val 68"/>
                <a:gd name="f79" fmla="val 47"/>
                <a:gd name="f80" fmla="val 75"/>
                <a:gd name="f81" fmla="val 18"/>
                <a:gd name="f82" fmla="val 141"/>
                <a:gd name="f83" fmla="val 207"/>
                <a:gd name="f84" fmla="val 5"/>
                <a:gd name="f85" fmla="val 273"/>
                <a:gd name="f86" fmla="val 337"/>
                <a:gd name="f87" fmla="val 403"/>
                <a:gd name="f88" fmla="val 468"/>
                <a:gd name="f89" fmla="val 53"/>
                <a:gd name="f90" fmla="val 101"/>
                <a:gd name="f91" fmla="val 518"/>
                <a:gd name="f92" fmla="val 148"/>
                <a:gd name="f93" fmla="val 503"/>
                <a:gd name="f94" fmla="val 195"/>
                <a:gd name="f95" fmla="val 480"/>
                <a:gd name="f96" fmla="val 236"/>
                <a:gd name="f97" fmla="val 453"/>
                <a:gd name="f98" fmla="val 276"/>
                <a:gd name="f99" fmla="val 421"/>
                <a:gd name="f100" fmla="val 311"/>
                <a:gd name="f101" fmla="val 383"/>
                <a:gd name="f102" fmla="val 342"/>
                <a:gd name="f103" fmla="val 371"/>
                <a:gd name="f104" fmla="val 365"/>
                <a:gd name="f105" fmla="val 368"/>
                <a:gd name="f106" fmla="val 361"/>
                <a:gd name="f107" fmla="val 385"/>
                <a:gd name="f108" fmla="val 359"/>
                <a:gd name="f109" fmla="val 402"/>
                <a:gd name="f110" fmla="val 358"/>
                <a:gd name="f111" fmla="val 418"/>
                <a:gd name="f112" fmla="val 436"/>
                <a:gd name="f113" fmla="val 454"/>
                <a:gd name="f114" fmla="val 471"/>
                <a:gd name="f115" fmla="val 506"/>
                <a:gd name="f116" fmla="val 393"/>
                <a:gd name="f117" fmla="val 540"/>
                <a:gd name="f118" fmla="val 419"/>
                <a:gd name="f119" fmla="val 572"/>
                <a:gd name="f120" fmla="val 447"/>
                <a:gd name="f121" fmla="val 605"/>
                <a:gd name="f122" fmla="val 636"/>
                <a:gd name="f123" fmla="val 491"/>
                <a:gd name="f124" fmla="val 709"/>
                <a:gd name="f125" fmla="val 505"/>
                <a:gd name="f126" fmla="val 753"/>
                <a:gd name="f127" fmla="val 771"/>
                <a:gd name="f128" fmla="val 508"/>
                <a:gd name="f129" fmla="val 790"/>
                <a:gd name="f130" fmla="val 512"/>
                <a:gd name="f131" fmla="val 806"/>
                <a:gd name="f132" fmla="val 823"/>
                <a:gd name="f133" fmla="val 521"/>
                <a:gd name="f134" fmla="val 840"/>
                <a:gd name="f135" fmla="val 525"/>
                <a:gd name="f136" fmla="val 857"/>
                <a:gd name="f137" fmla="val 522"/>
                <a:gd name="f138" fmla="val 900"/>
                <a:gd name="f139" fmla="val 459"/>
                <a:gd name="f140" fmla="val 461"/>
                <a:gd name="f141" fmla="val 881"/>
                <a:gd name="f142" fmla="val 866"/>
                <a:gd name="f143" fmla="val 452"/>
                <a:gd name="f144" fmla="val 853"/>
                <a:gd name="f145" fmla="val 444"/>
                <a:gd name="f146" fmla="val 841"/>
                <a:gd name="f147" fmla="val 434"/>
                <a:gd name="f148" fmla="val 828"/>
                <a:gd name="f149" fmla="val 425"/>
                <a:gd name="f150" fmla="val 818"/>
                <a:gd name="f151" fmla="val 417"/>
                <a:gd name="f152" fmla="val 414"/>
                <a:gd name="f153" fmla="val 796"/>
                <a:gd name="f154" fmla="val 784"/>
                <a:gd name="f155" fmla="val 427"/>
                <a:gd name="f156" fmla="val 774"/>
                <a:gd name="f157" fmla="val 431"/>
                <a:gd name="f158" fmla="val 763"/>
                <a:gd name="f159" fmla="val 437"/>
                <a:gd name="f160" fmla="val 441"/>
                <a:gd name="f161" fmla="val 741"/>
                <a:gd name="f162" fmla="val 446"/>
                <a:gd name="f163" fmla="val 731"/>
                <a:gd name="f164" fmla="val 721"/>
                <a:gd name="f165" fmla="val 463"/>
                <a:gd name="f166" fmla="val 712"/>
                <a:gd name="f167" fmla="val 455"/>
                <a:gd name="f168" fmla="val 705"/>
                <a:gd name="f169" fmla="val 702"/>
                <a:gd name="f170" fmla="val 428"/>
                <a:gd name="f171" fmla="val 708"/>
                <a:gd name="f172" fmla="val 411"/>
                <a:gd name="f173" fmla="val 715"/>
                <a:gd name="f174" fmla="val 718"/>
                <a:gd name="f175" fmla="val 381"/>
                <a:gd name="f176" fmla="val 370"/>
                <a:gd name="f177" fmla="val 725"/>
                <a:gd name="f178" fmla="val 728"/>
                <a:gd name="f179" fmla="val 348"/>
                <a:gd name="f180" fmla="val 732"/>
                <a:gd name="f181" fmla="val 349"/>
                <a:gd name="f182" fmla="val 353"/>
                <a:gd name="f183" fmla="val 703"/>
                <a:gd name="f184" fmla="val 367"/>
                <a:gd name="f185" fmla="val 675"/>
                <a:gd name="f186" fmla="val 661"/>
                <a:gd name="f187" fmla="val 647"/>
                <a:gd name="f188" fmla="val 634"/>
                <a:gd name="f189" fmla="val 355"/>
                <a:gd name="f190" fmla="val 621"/>
                <a:gd name="f191" fmla="val 346"/>
                <a:gd name="f192" fmla="val 600"/>
                <a:gd name="f193" fmla="val 339"/>
                <a:gd name="f194" fmla="val 583"/>
                <a:gd name="f195" fmla="val 328"/>
                <a:gd name="f196" fmla="val 565"/>
                <a:gd name="f197" fmla="val 318"/>
                <a:gd name="f198" fmla="val 548"/>
                <a:gd name="f199" fmla="val 308"/>
                <a:gd name="f200" fmla="val 299"/>
                <a:gd name="f201" fmla="val 511"/>
                <a:gd name="f202" fmla="val 292"/>
                <a:gd name="f203" fmla="val 492"/>
                <a:gd name="f204" fmla="val 289"/>
                <a:gd name="f205" fmla="val 474"/>
                <a:gd name="f206" fmla="val 281"/>
                <a:gd name="f207" fmla="val 464"/>
                <a:gd name="f208" fmla="val 274"/>
                <a:gd name="f209" fmla="val 270"/>
                <a:gd name="f210" fmla="val 268"/>
                <a:gd name="f211" fmla="val 489"/>
                <a:gd name="f212" fmla="val 271"/>
                <a:gd name="f213" fmla="val 502"/>
                <a:gd name="f214" fmla="val 509"/>
                <a:gd name="f215" fmla="val 280"/>
                <a:gd name="f216" fmla="val 283"/>
                <a:gd name="f217" fmla="val 539"/>
                <a:gd name="f218" fmla="val 549"/>
                <a:gd name="f219" fmla="val 561"/>
                <a:gd name="f220" fmla="val 571"/>
                <a:gd name="f221" fmla="val 284"/>
                <a:gd name="f222" fmla="val 208"/>
                <a:gd name="f223" fmla="val 575"/>
                <a:gd name="f224" fmla="val 587"/>
                <a:gd name="f225" fmla="val 210"/>
                <a:gd name="f226" fmla="val 211"/>
                <a:gd name="f227" fmla="val 614"/>
                <a:gd name="f228" fmla="val 215"/>
                <a:gd name="f229" fmla="val 627"/>
                <a:gd name="f230" fmla="val 217"/>
                <a:gd name="f231" fmla="val 640"/>
                <a:gd name="f232" fmla="val 220"/>
                <a:gd name="f233" fmla="val 221"/>
                <a:gd name="f234" fmla="val 666"/>
                <a:gd name="f235" fmla="val 223"/>
                <a:gd name="f236" fmla="val 680"/>
                <a:gd name="f237" fmla="val 687"/>
                <a:gd name="f238" fmla="val 696"/>
                <a:gd name="f239" fmla="val 130"/>
                <a:gd name="f240" fmla="val 113"/>
                <a:gd name="f241" fmla="val 94"/>
                <a:gd name="f242" fmla="val 79"/>
                <a:gd name="f243" fmla="val 735"/>
                <a:gd name="f244" fmla="val 752"/>
                <a:gd name="f245" fmla="val 83"/>
                <a:gd name="f246" fmla="val 759"/>
                <a:gd name="f247" fmla="val 91"/>
                <a:gd name="f248" fmla="val 766"/>
                <a:gd name="f249" fmla="val 98"/>
                <a:gd name="f250" fmla="val 772"/>
                <a:gd name="f251" fmla="val 105"/>
                <a:gd name="f252" fmla="val 110"/>
                <a:gd name="f253" fmla="val 788"/>
                <a:gd name="f254" fmla="val 798"/>
                <a:gd name="f255" fmla="val 804"/>
                <a:gd name="f256" fmla="val 97"/>
                <a:gd name="f257" fmla="val 810"/>
                <a:gd name="f258" fmla="val 86"/>
                <a:gd name="f259" fmla="val 816"/>
                <a:gd name="f260" fmla="val 77"/>
                <a:gd name="f261" fmla="val 69"/>
                <a:gd name="f262" fmla="val 835"/>
                <a:gd name="f263" fmla="val 58"/>
                <a:gd name="f264" fmla="val 844"/>
                <a:gd name="f265" fmla="val 854"/>
                <a:gd name="f266" fmla="val 875"/>
                <a:gd name="f267" fmla="val 72"/>
                <a:gd name="f268" fmla="val 885"/>
                <a:gd name="f269" fmla="val 64"/>
                <a:gd name="f270" fmla="val 895"/>
                <a:gd name="f271" fmla="val 54"/>
                <a:gd name="f272" fmla="val 903"/>
                <a:gd name="f273" fmla="val 45"/>
                <a:gd name="f274" fmla="val 909"/>
                <a:gd name="f275" fmla="val 911"/>
                <a:gd name="f276" fmla="val 22"/>
                <a:gd name="f277" fmla="val 914"/>
                <a:gd name="f278" fmla="val 916"/>
                <a:gd name="f279" fmla="+- 0 0 -90"/>
                <a:gd name="f280" fmla="*/ f3 1 532"/>
                <a:gd name="f281" fmla="*/ f4 1 917"/>
                <a:gd name="f282" fmla="+- f7 0 f5"/>
                <a:gd name="f283" fmla="+- f6 0 f5"/>
                <a:gd name="f284" fmla="*/ f279 f0 1"/>
                <a:gd name="f285" fmla="*/ f283 1 532"/>
                <a:gd name="f286" fmla="*/ f282 1 917"/>
                <a:gd name="f287" fmla="*/ 6 f283 1"/>
                <a:gd name="f288" fmla="*/ 910 f282 1"/>
                <a:gd name="f289" fmla="*/ 7 f283 1"/>
                <a:gd name="f290" fmla="*/ 859 f282 1"/>
                <a:gd name="f291" fmla="*/ 8 f283 1"/>
                <a:gd name="f292" fmla="*/ 809 f282 1"/>
                <a:gd name="f293" fmla="*/ 25 f283 1"/>
                <a:gd name="f294" fmla="*/ 762 f282 1"/>
                <a:gd name="f295" fmla="*/ 39 f283 1"/>
                <a:gd name="f296" fmla="*/ 706 f282 1"/>
                <a:gd name="f297" fmla="*/ 63 f283 1"/>
                <a:gd name="f298" fmla="*/ 653 f282 1"/>
                <a:gd name="f299" fmla="*/ 129 f283 1"/>
                <a:gd name="f300" fmla="*/ 586 f282 1"/>
                <a:gd name="f301" fmla="*/ 188 f283 1"/>
                <a:gd name="f302" fmla="*/ 496 f282 1"/>
                <a:gd name="f303" fmla="*/ 205 f283 1"/>
                <a:gd name="f304" fmla="*/ 391 f282 1"/>
                <a:gd name="f305" fmla="*/ 142 f283 1"/>
                <a:gd name="f306" fmla="*/ 304 f282 1"/>
                <a:gd name="f307" fmla="*/ 60 f283 1"/>
                <a:gd name="f308" fmla="*/ 242 f282 1"/>
                <a:gd name="f309" fmla="*/ 17 f283 1"/>
                <a:gd name="f310" fmla="*/ 163 f282 1"/>
                <a:gd name="f311" fmla="*/ 11 f283 1"/>
                <a:gd name="f312" fmla="*/ 107 f282 1"/>
                <a:gd name="f313" fmla="*/ 47 f282 1"/>
                <a:gd name="f314" fmla="*/ 141 f283 1"/>
                <a:gd name="f315" fmla="*/ 10 f282 1"/>
                <a:gd name="f316" fmla="*/ 337 f283 1"/>
                <a:gd name="f317" fmla="*/ 0 f282 1"/>
                <a:gd name="f318" fmla="*/ 532 f283 1"/>
                <a:gd name="f319" fmla="*/ 5 f282 1"/>
                <a:gd name="f320" fmla="*/ 518 f283 1"/>
                <a:gd name="f321" fmla="*/ 148 f282 1"/>
                <a:gd name="f322" fmla="*/ 453 f283 1"/>
                <a:gd name="f323" fmla="*/ 276 f282 1"/>
                <a:gd name="f324" fmla="*/ 371 f283 1"/>
                <a:gd name="f325" fmla="*/ 354 f282 1"/>
                <a:gd name="f326" fmla="*/ 359 f283 1"/>
                <a:gd name="f327" fmla="*/ 402 f282 1"/>
                <a:gd name="f328" fmla="*/ 358 f283 1"/>
                <a:gd name="f329" fmla="*/ 454 f282 1"/>
                <a:gd name="f330" fmla="*/ 393 f283 1"/>
                <a:gd name="f331" fmla="*/ 540 f282 1"/>
                <a:gd name="f332" fmla="*/ 471 f283 1"/>
                <a:gd name="f333" fmla="*/ 636 f282 1"/>
                <a:gd name="f334" fmla="*/ 505 f283 1"/>
                <a:gd name="f335" fmla="*/ 753 f282 1"/>
                <a:gd name="f336" fmla="*/ 512 f283 1"/>
                <a:gd name="f337" fmla="*/ 806 f282 1"/>
                <a:gd name="f338" fmla="*/ 525 f283 1"/>
                <a:gd name="f339" fmla="*/ 857 f282 1"/>
                <a:gd name="f340" fmla="*/ 459 f283 1"/>
                <a:gd name="f341" fmla="*/ 900 f282 1"/>
                <a:gd name="f342" fmla="*/ 452 f283 1"/>
                <a:gd name="f343" fmla="*/ 853 f282 1"/>
                <a:gd name="f344" fmla="*/ 425 f283 1"/>
                <a:gd name="f345" fmla="*/ 818 f282 1"/>
                <a:gd name="f346" fmla="*/ 421 f283 1"/>
                <a:gd name="f347" fmla="*/ 784 f282 1"/>
                <a:gd name="f348" fmla="*/ 437 f283 1"/>
                <a:gd name="f349" fmla="*/ 721 f282 1"/>
                <a:gd name="f350" fmla="*/ 446 f283 1"/>
                <a:gd name="f351" fmla="*/ 702 f282 1"/>
                <a:gd name="f352" fmla="*/ 419 f283 1"/>
                <a:gd name="f353" fmla="*/ 708 f282 1"/>
                <a:gd name="f354" fmla="*/ 718 f282 1"/>
                <a:gd name="f355" fmla="*/ 728 f282 1"/>
                <a:gd name="f356" fmla="*/ 353 f283 1"/>
                <a:gd name="f357" fmla="*/ 703 f282 1"/>
                <a:gd name="f358" fmla="*/ 370 f283 1"/>
                <a:gd name="f359" fmla="*/ 661 f282 1"/>
                <a:gd name="f360" fmla="*/ 355 f283 1"/>
                <a:gd name="f361" fmla="*/ 621 f282 1"/>
                <a:gd name="f362" fmla="*/ 328 f283 1"/>
                <a:gd name="f363" fmla="*/ 565 f282 1"/>
                <a:gd name="f364" fmla="*/ 299 f283 1"/>
                <a:gd name="f365" fmla="*/ 511 f282 1"/>
                <a:gd name="f366" fmla="*/ 281 f283 1"/>
                <a:gd name="f367" fmla="*/ 464 f282 1"/>
                <a:gd name="f368" fmla="*/ 268 f283 1"/>
                <a:gd name="f369" fmla="*/ 489 f282 1"/>
                <a:gd name="f370" fmla="*/ 280 f283 1"/>
                <a:gd name="f371" fmla="*/ 518 f282 1"/>
                <a:gd name="f372" fmla="*/ 549 f282 1"/>
                <a:gd name="f373" fmla="*/ 284 f283 1"/>
                <a:gd name="f374" fmla="*/ 583 f282 1"/>
                <a:gd name="f375" fmla="*/ 210 f283 1"/>
                <a:gd name="f376" fmla="*/ 600 f282 1"/>
                <a:gd name="f377" fmla="*/ 217 f283 1"/>
                <a:gd name="f378" fmla="*/ 640 f282 1"/>
                <a:gd name="f379" fmla="*/ 223 f283 1"/>
                <a:gd name="f380" fmla="*/ 680 f282 1"/>
                <a:gd name="f381" fmla="*/ 168 f283 1"/>
                <a:gd name="f382" fmla="*/ 113 f283 1"/>
                <a:gd name="f383" fmla="*/ 76 f283 1"/>
                <a:gd name="f384" fmla="*/ 743 f282 1"/>
                <a:gd name="f385" fmla="*/ 91 f283 1"/>
                <a:gd name="f386" fmla="*/ 766 f282 1"/>
                <a:gd name="f387" fmla="*/ 110 f283 1"/>
                <a:gd name="f388" fmla="*/ 788 f282 1"/>
                <a:gd name="f389" fmla="*/ 97 f283 1"/>
                <a:gd name="f390" fmla="*/ 810 f282 1"/>
                <a:gd name="f391" fmla="*/ 69 f283 1"/>
                <a:gd name="f392" fmla="*/ 828 f282 1"/>
                <a:gd name="f393" fmla="*/ 58 f283 1"/>
                <a:gd name="f394" fmla="*/ 854 f282 1"/>
                <a:gd name="f395" fmla="*/ 64 f283 1"/>
                <a:gd name="f396" fmla="*/ 895 f282 1"/>
                <a:gd name="f397" fmla="*/ 33 f283 1"/>
                <a:gd name="f398" fmla="*/ 911 f282 1"/>
                <a:gd name="f399" fmla="*/ 0 f283 1"/>
                <a:gd name="f400" fmla="*/ 917 f282 1"/>
                <a:gd name="f401" fmla="*/ f284 1 f2"/>
                <a:gd name="f402" fmla="*/ f287 1 532"/>
                <a:gd name="f403" fmla="*/ f288 1 917"/>
                <a:gd name="f404" fmla="*/ f289 1 532"/>
                <a:gd name="f405" fmla="*/ f290 1 917"/>
                <a:gd name="f406" fmla="*/ f291 1 532"/>
                <a:gd name="f407" fmla="*/ f292 1 917"/>
                <a:gd name="f408" fmla="*/ f293 1 532"/>
                <a:gd name="f409" fmla="*/ f294 1 917"/>
                <a:gd name="f410" fmla="*/ f295 1 532"/>
                <a:gd name="f411" fmla="*/ f296 1 917"/>
                <a:gd name="f412" fmla="*/ f297 1 532"/>
                <a:gd name="f413" fmla="*/ f298 1 917"/>
                <a:gd name="f414" fmla="*/ f299 1 532"/>
                <a:gd name="f415" fmla="*/ f300 1 917"/>
                <a:gd name="f416" fmla="*/ f301 1 532"/>
                <a:gd name="f417" fmla="*/ f302 1 917"/>
                <a:gd name="f418" fmla="*/ f303 1 532"/>
                <a:gd name="f419" fmla="*/ f304 1 917"/>
                <a:gd name="f420" fmla="*/ f305 1 532"/>
                <a:gd name="f421" fmla="*/ f306 1 917"/>
                <a:gd name="f422" fmla="*/ f307 1 532"/>
                <a:gd name="f423" fmla="*/ f308 1 917"/>
                <a:gd name="f424" fmla="*/ f309 1 532"/>
                <a:gd name="f425" fmla="*/ f310 1 917"/>
                <a:gd name="f426" fmla="*/ f311 1 532"/>
                <a:gd name="f427" fmla="*/ f312 1 917"/>
                <a:gd name="f428" fmla="*/ f313 1 917"/>
                <a:gd name="f429" fmla="*/ f314 1 532"/>
                <a:gd name="f430" fmla="*/ f315 1 917"/>
                <a:gd name="f431" fmla="*/ f316 1 532"/>
                <a:gd name="f432" fmla="*/ f317 1 917"/>
                <a:gd name="f433" fmla="*/ f318 1 532"/>
                <a:gd name="f434" fmla="*/ f319 1 917"/>
                <a:gd name="f435" fmla="*/ f320 1 532"/>
                <a:gd name="f436" fmla="*/ f321 1 917"/>
                <a:gd name="f437" fmla="*/ f322 1 532"/>
                <a:gd name="f438" fmla="*/ f323 1 917"/>
                <a:gd name="f439" fmla="*/ f324 1 532"/>
                <a:gd name="f440" fmla="*/ f325 1 917"/>
                <a:gd name="f441" fmla="*/ f326 1 532"/>
                <a:gd name="f442" fmla="*/ f327 1 917"/>
                <a:gd name="f443" fmla="*/ f328 1 532"/>
                <a:gd name="f444" fmla="*/ f329 1 917"/>
                <a:gd name="f445" fmla="*/ f330 1 532"/>
                <a:gd name="f446" fmla="*/ f331 1 917"/>
                <a:gd name="f447" fmla="*/ f332 1 532"/>
                <a:gd name="f448" fmla="*/ f333 1 917"/>
                <a:gd name="f449" fmla="*/ f334 1 532"/>
                <a:gd name="f450" fmla="*/ f335 1 917"/>
                <a:gd name="f451" fmla="*/ f336 1 532"/>
                <a:gd name="f452" fmla="*/ f337 1 917"/>
                <a:gd name="f453" fmla="*/ f338 1 532"/>
                <a:gd name="f454" fmla="*/ f339 1 917"/>
                <a:gd name="f455" fmla="*/ f340 1 532"/>
                <a:gd name="f456" fmla="*/ f341 1 917"/>
                <a:gd name="f457" fmla="*/ f342 1 532"/>
                <a:gd name="f458" fmla="*/ f343 1 917"/>
                <a:gd name="f459" fmla="*/ f344 1 532"/>
                <a:gd name="f460" fmla="*/ f345 1 917"/>
                <a:gd name="f461" fmla="*/ f346 1 532"/>
                <a:gd name="f462" fmla="*/ f347 1 917"/>
                <a:gd name="f463" fmla="*/ f348 1 532"/>
                <a:gd name="f464" fmla="*/ f349 1 917"/>
                <a:gd name="f465" fmla="*/ f350 1 532"/>
                <a:gd name="f466" fmla="*/ f351 1 917"/>
                <a:gd name="f467" fmla="*/ f352 1 532"/>
                <a:gd name="f468" fmla="*/ f353 1 917"/>
                <a:gd name="f469" fmla="*/ f354 1 917"/>
                <a:gd name="f470" fmla="*/ f355 1 917"/>
                <a:gd name="f471" fmla="*/ f356 1 532"/>
                <a:gd name="f472" fmla="*/ f357 1 917"/>
                <a:gd name="f473" fmla="*/ f358 1 532"/>
                <a:gd name="f474" fmla="*/ f359 1 917"/>
                <a:gd name="f475" fmla="*/ f360 1 532"/>
                <a:gd name="f476" fmla="*/ f361 1 917"/>
                <a:gd name="f477" fmla="*/ f362 1 532"/>
                <a:gd name="f478" fmla="*/ f363 1 917"/>
                <a:gd name="f479" fmla="*/ f364 1 532"/>
                <a:gd name="f480" fmla="*/ f365 1 917"/>
                <a:gd name="f481" fmla="*/ f366 1 532"/>
                <a:gd name="f482" fmla="*/ f367 1 917"/>
                <a:gd name="f483" fmla="*/ f368 1 532"/>
                <a:gd name="f484" fmla="*/ f369 1 917"/>
                <a:gd name="f485" fmla="*/ f370 1 532"/>
                <a:gd name="f486" fmla="*/ f371 1 917"/>
                <a:gd name="f487" fmla="*/ f372 1 917"/>
                <a:gd name="f488" fmla="*/ f373 1 532"/>
                <a:gd name="f489" fmla="*/ f374 1 917"/>
                <a:gd name="f490" fmla="*/ f375 1 532"/>
                <a:gd name="f491" fmla="*/ f376 1 917"/>
                <a:gd name="f492" fmla="*/ f377 1 532"/>
                <a:gd name="f493" fmla="*/ f378 1 917"/>
                <a:gd name="f494" fmla="*/ f379 1 532"/>
                <a:gd name="f495" fmla="*/ f380 1 917"/>
                <a:gd name="f496" fmla="*/ f381 1 532"/>
                <a:gd name="f497" fmla="*/ f382 1 532"/>
                <a:gd name="f498" fmla="*/ f383 1 532"/>
                <a:gd name="f499" fmla="*/ f384 1 917"/>
                <a:gd name="f500" fmla="*/ f385 1 532"/>
                <a:gd name="f501" fmla="*/ f386 1 917"/>
                <a:gd name="f502" fmla="*/ f387 1 532"/>
                <a:gd name="f503" fmla="*/ f388 1 917"/>
                <a:gd name="f504" fmla="*/ f389 1 532"/>
                <a:gd name="f505" fmla="*/ f390 1 917"/>
                <a:gd name="f506" fmla="*/ f391 1 532"/>
                <a:gd name="f507" fmla="*/ f392 1 917"/>
                <a:gd name="f508" fmla="*/ f393 1 532"/>
                <a:gd name="f509" fmla="*/ f394 1 917"/>
                <a:gd name="f510" fmla="*/ f395 1 532"/>
                <a:gd name="f511" fmla="*/ f396 1 917"/>
                <a:gd name="f512" fmla="*/ f397 1 532"/>
                <a:gd name="f513" fmla="*/ f398 1 917"/>
                <a:gd name="f514" fmla="*/ f399 1 532"/>
                <a:gd name="f515" fmla="*/ f400 1 917"/>
                <a:gd name="f516" fmla="*/ 0 1 f285"/>
                <a:gd name="f517" fmla="*/ f6 1 f285"/>
                <a:gd name="f518" fmla="*/ 0 1 f286"/>
                <a:gd name="f519" fmla="*/ f7 1 f286"/>
                <a:gd name="f520" fmla="+- f401 0 f1"/>
                <a:gd name="f521" fmla="*/ f402 1 f285"/>
                <a:gd name="f522" fmla="*/ f403 1 f286"/>
                <a:gd name="f523" fmla="*/ f404 1 f285"/>
                <a:gd name="f524" fmla="*/ f405 1 f286"/>
                <a:gd name="f525" fmla="*/ f406 1 f285"/>
                <a:gd name="f526" fmla="*/ f407 1 f286"/>
                <a:gd name="f527" fmla="*/ f408 1 f285"/>
                <a:gd name="f528" fmla="*/ f409 1 f286"/>
                <a:gd name="f529" fmla="*/ f410 1 f285"/>
                <a:gd name="f530" fmla="*/ f411 1 f286"/>
                <a:gd name="f531" fmla="*/ f412 1 f285"/>
                <a:gd name="f532" fmla="*/ f413 1 f286"/>
                <a:gd name="f533" fmla="*/ f414 1 f285"/>
                <a:gd name="f534" fmla="*/ f415 1 f286"/>
                <a:gd name="f535" fmla="*/ f416 1 f285"/>
                <a:gd name="f536" fmla="*/ f417 1 f286"/>
                <a:gd name="f537" fmla="*/ f418 1 f285"/>
                <a:gd name="f538" fmla="*/ f419 1 f286"/>
                <a:gd name="f539" fmla="*/ f420 1 f285"/>
                <a:gd name="f540" fmla="*/ f421 1 f286"/>
                <a:gd name="f541" fmla="*/ f422 1 f285"/>
                <a:gd name="f542" fmla="*/ f423 1 f286"/>
                <a:gd name="f543" fmla="*/ f424 1 f285"/>
                <a:gd name="f544" fmla="*/ f425 1 f286"/>
                <a:gd name="f545" fmla="*/ f426 1 f285"/>
                <a:gd name="f546" fmla="*/ f427 1 f286"/>
                <a:gd name="f547" fmla="*/ f428 1 f286"/>
                <a:gd name="f548" fmla="*/ f429 1 f285"/>
                <a:gd name="f549" fmla="*/ f430 1 f286"/>
                <a:gd name="f550" fmla="*/ f431 1 f285"/>
                <a:gd name="f551" fmla="*/ f432 1 f286"/>
                <a:gd name="f552" fmla="*/ f433 1 f285"/>
                <a:gd name="f553" fmla="*/ f434 1 f286"/>
                <a:gd name="f554" fmla="*/ f435 1 f285"/>
                <a:gd name="f555" fmla="*/ f436 1 f286"/>
                <a:gd name="f556" fmla="*/ f437 1 f285"/>
                <a:gd name="f557" fmla="*/ f438 1 f286"/>
                <a:gd name="f558" fmla="*/ f439 1 f285"/>
                <a:gd name="f559" fmla="*/ f440 1 f286"/>
                <a:gd name="f560" fmla="*/ f441 1 f285"/>
                <a:gd name="f561" fmla="*/ f442 1 f286"/>
                <a:gd name="f562" fmla="*/ f443 1 f285"/>
                <a:gd name="f563" fmla="*/ f444 1 f286"/>
                <a:gd name="f564" fmla="*/ f445 1 f285"/>
                <a:gd name="f565" fmla="*/ f446 1 f286"/>
                <a:gd name="f566" fmla="*/ f447 1 f285"/>
                <a:gd name="f567" fmla="*/ f448 1 f286"/>
                <a:gd name="f568" fmla="*/ f449 1 f285"/>
                <a:gd name="f569" fmla="*/ f450 1 f286"/>
                <a:gd name="f570" fmla="*/ f451 1 f285"/>
                <a:gd name="f571" fmla="*/ f452 1 f286"/>
                <a:gd name="f572" fmla="*/ f453 1 f285"/>
                <a:gd name="f573" fmla="*/ f454 1 f286"/>
                <a:gd name="f574" fmla="*/ f455 1 f285"/>
                <a:gd name="f575" fmla="*/ f456 1 f286"/>
                <a:gd name="f576" fmla="*/ f457 1 f285"/>
                <a:gd name="f577" fmla="*/ f458 1 f286"/>
                <a:gd name="f578" fmla="*/ f459 1 f285"/>
                <a:gd name="f579" fmla="*/ f460 1 f286"/>
                <a:gd name="f580" fmla="*/ f461 1 f285"/>
                <a:gd name="f581" fmla="*/ f462 1 f286"/>
                <a:gd name="f582" fmla="*/ f463 1 f285"/>
                <a:gd name="f583" fmla="*/ f464 1 f286"/>
                <a:gd name="f584" fmla="*/ f465 1 f285"/>
                <a:gd name="f585" fmla="*/ f466 1 f286"/>
                <a:gd name="f586" fmla="*/ f467 1 f285"/>
                <a:gd name="f587" fmla="*/ f468 1 f286"/>
                <a:gd name="f588" fmla="*/ f469 1 f286"/>
                <a:gd name="f589" fmla="*/ f470 1 f286"/>
                <a:gd name="f590" fmla="*/ f471 1 f285"/>
                <a:gd name="f591" fmla="*/ f472 1 f286"/>
                <a:gd name="f592" fmla="*/ f473 1 f285"/>
                <a:gd name="f593" fmla="*/ f474 1 f286"/>
                <a:gd name="f594" fmla="*/ f475 1 f285"/>
                <a:gd name="f595" fmla="*/ f476 1 f286"/>
                <a:gd name="f596" fmla="*/ f477 1 f285"/>
                <a:gd name="f597" fmla="*/ f478 1 f286"/>
                <a:gd name="f598" fmla="*/ f479 1 f285"/>
                <a:gd name="f599" fmla="*/ f480 1 f286"/>
                <a:gd name="f600" fmla="*/ f481 1 f285"/>
                <a:gd name="f601" fmla="*/ f482 1 f286"/>
                <a:gd name="f602" fmla="*/ f483 1 f285"/>
                <a:gd name="f603" fmla="*/ f484 1 f286"/>
                <a:gd name="f604" fmla="*/ f485 1 f285"/>
                <a:gd name="f605" fmla="*/ f486 1 f286"/>
                <a:gd name="f606" fmla="*/ f487 1 f286"/>
                <a:gd name="f607" fmla="*/ f488 1 f285"/>
                <a:gd name="f608" fmla="*/ f489 1 f286"/>
                <a:gd name="f609" fmla="*/ f490 1 f285"/>
                <a:gd name="f610" fmla="*/ f491 1 f286"/>
                <a:gd name="f611" fmla="*/ f492 1 f285"/>
                <a:gd name="f612" fmla="*/ f493 1 f286"/>
                <a:gd name="f613" fmla="*/ f494 1 f285"/>
                <a:gd name="f614" fmla="*/ f495 1 f286"/>
                <a:gd name="f615" fmla="*/ f496 1 f285"/>
                <a:gd name="f616" fmla="*/ f497 1 f285"/>
                <a:gd name="f617" fmla="*/ f498 1 f285"/>
                <a:gd name="f618" fmla="*/ f499 1 f286"/>
                <a:gd name="f619" fmla="*/ f500 1 f285"/>
                <a:gd name="f620" fmla="*/ f501 1 f286"/>
                <a:gd name="f621" fmla="*/ f502 1 f285"/>
                <a:gd name="f622" fmla="*/ f503 1 f286"/>
                <a:gd name="f623" fmla="*/ f504 1 f285"/>
                <a:gd name="f624" fmla="*/ f505 1 f286"/>
                <a:gd name="f625" fmla="*/ f506 1 f285"/>
                <a:gd name="f626" fmla="*/ f507 1 f286"/>
                <a:gd name="f627" fmla="*/ f508 1 f285"/>
                <a:gd name="f628" fmla="*/ f509 1 f286"/>
                <a:gd name="f629" fmla="*/ f510 1 f285"/>
                <a:gd name="f630" fmla="*/ f511 1 f286"/>
                <a:gd name="f631" fmla="*/ f512 1 f285"/>
                <a:gd name="f632" fmla="*/ f513 1 f286"/>
                <a:gd name="f633" fmla="*/ f514 1 f285"/>
                <a:gd name="f634" fmla="*/ f515 1 f286"/>
                <a:gd name="f635" fmla="*/ f516 f280 1"/>
                <a:gd name="f636" fmla="*/ f517 f280 1"/>
                <a:gd name="f637" fmla="*/ f519 f281 1"/>
                <a:gd name="f638" fmla="*/ f518 f281 1"/>
                <a:gd name="f639" fmla="*/ f521 f280 1"/>
                <a:gd name="f640" fmla="*/ f522 f281 1"/>
                <a:gd name="f641" fmla="*/ f523 f280 1"/>
                <a:gd name="f642" fmla="*/ f524 f281 1"/>
                <a:gd name="f643" fmla="*/ f525 f280 1"/>
                <a:gd name="f644" fmla="*/ f526 f281 1"/>
                <a:gd name="f645" fmla="*/ f527 f280 1"/>
                <a:gd name="f646" fmla="*/ f528 f281 1"/>
                <a:gd name="f647" fmla="*/ f529 f280 1"/>
                <a:gd name="f648" fmla="*/ f530 f281 1"/>
                <a:gd name="f649" fmla="*/ f531 f280 1"/>
                <a:gd name="f650" fmla="*/ f532 f281 1"/>
                <a:gd name="f651" fmla="*/ f533 f280 1"/>
                <a:gd name="f652" fmla="*/ f534 f281 1"/>
                <a:gd name="f653" fmla="*/ f535 f280 1"/>
                <a:gd name="f654" fmla="*/ f536 f281 1"/>
                <a:gd name="f655" fmla="*/ f537 f280 1"/>
                <a:gd name="f656" fmla="*/ f538 f281 1"/>
                <a:gd name="f657" fmla="*/ f539 f280 1"/>
                <a:gd name="f658" fmla="*/ f540 f281 1"/>
                <a:gd name="f659" fmla="*/ f541 f280 1"/>
                <a:gd name="f660" fmla="*/ f542 f281 1"/>
                <a:gd name="f661" fmla="*/ f543 f280 1"/>
                <a:gd name="f662" fmla="*/ f544 f281 1"/>
                <a:gd name="f663" fmla="*/ f545 f280 1"/>
                <a:gd name="f664" fmla="*/ f546 f281 1"/>
                <a:gd name="f665" fmla="*/ f547 f281 1"/>
                <a:gd name="f666" fmla="*/ f548 f280 1"/>
                <a:gd name="f667" fmla="*/ f549 f281 1"/>
                <a:gd name="f668" fmla="*/ f550 f280 1"/>
                <a:gd name="f669" fmla="*/ f551 f281 1"/>
                <a:gd name="f670" fmla="*/ f552 f280 1"/>
                <a:gd name="f671" fmla="*/ f553 f281 1"/>
                <a:gd name="f672" fmla="*/ f554 f280 1"/>
                <a:gd name="f673" fmla="*/ f555 f281 1"/>
                <a:gd name="f674" fmla="*/ f556 f280 1"/>
                <a:gd name="f675" fmla="*/ f557 f281 1"/>
                <a:gd name="f676" fmla="*/ f558 f280 1"/>
                <a:gd name="f677" fmla="*/ f559 f281 1"/>
                <a:gd name="f678" fmla="*/ f560 f280 1"/>
                <a:gd name="f679" fmla="*/ f561 f281 1"/>
                <a:gd name="f680" fmla="*/ f562 f280 1"/>
                <a:gd name="f681" fmla="*/ f563 f281 1"/>
                <a:gd name="f682" fmla="*/ f564 f280 1"/>
                <a:gd name="f683" fmla="*/ f565 f281 1"/>
                <a:gd name="f684" fmla="*/ f566 f280 1"/>
                <a:gd name="f685" fmla="*/ f567 f281 1"/>
                <a:gd name="f686" fmla="*/ f568 f280 1"/>
                <a:gd name="f687" fmla="*/ f569 f281 1"/>
                <a:gd name="f688" fmla="*/ f570 f280 1"/>
                <a:gd name="f689" fmla="*/ f571 f281 1"/>
                <a:gd name="f690" fmla="*/ f572 f280 1"/>
                <a:gd name="f691" fmla="*/ f573 f281 1"/>
                <a:gd name="f692" fmla="*/ f574 f280 1"/>
                <a:gd name="f693" fmla="*/ f575 f281 1"/>
                <a:gd name="f694" fmla="*/ f576 f280 1"/>
                <a:gd name="f695" fmla="*/ f577 f281 1"/>
                <a:gd name="f696" fmla="*/ f578 f280 1"/>
                <a:gd name="f697" fmla="*/ f579 f281 1"/>
                <a:gd name="f698" fmla="*/ f580 f280 1"/>
                <a:gd name="f699" fmla="*/ f581 f281 1"/>
                <a:gd name="f700" fmla="*/ f582 f280 1"/>
                <a:gd name="f701" fmla="*/ f583 f281 1"/>
                <a:gd name="f702" fmla="*/ f584 f280 1"/>
                <a:gd name="f703" fmla="*/ f585 f281 1"/>
                <a:gd name="f704" fmla="*/ f586 f280 1"/>
                <a:gd name="f705" fmla="*/ f587 f281 1"/>
                <a:gd name="f706" fmla="*/ f588 f281 1"/>
                <a:gd name="f707" fmla="*/ f589 f281 1"/>
                <a:gd name="f708" fmla="*/ f590 f280 1"/>
                <a:gd name="f709" fmla="*/ f591 f281 1"/>
                <a:gd name="f710" fmla="*/ f592 f280 1"/>
                <a:gd name="f711" fmla="*/ f593 f281 1"/>
                <a:gd name="f712" fmla="*/ f594 f280 1"/>
                <a:gd name="f713" fmla="*/ f595 f281 1"/>
                <a:gd name="f714" fmla="*/ f596 f280 1"/>
                <a:gd name="f715" fmla="*/ f597 f281 1"/>
                <a:gd name="f716" fmla="*/ f598 f280 1"/>
                <a:gd name="f717" fmla="*/ f599 f281 1"/>
                <a:gd name="f718" fmla="*/ f600 f280 1"/>
                <a:gd name="f719" fmla="*/ f601 f281 1"/>
                <a:gd name="f720" fmla="*/ f602 f280 1"/>
                <a:gd name="f721" fmla="*/ f603 f281 1"/>
                <a:gd name="f722" fmla="*/ f604 f280 1"/>
                <a:gd name="f723" fmla="*/ f605 f281 1"/>
                <a:gd name="f724" fmla="*/ f606 f281 1"/>
                <a:gd name="f725" fmla="*/ f607 f280 1"/>
                <a:gd name="f726" fmla="*/ f608 f281 1"/>
                <a:gd name="f727" fmla="*/ f609 f280 1"/>
                <a:gd name="f728" fmla="*/ f610 f281 1"/>
                <a:gd name="f729" fmla="*/ f611 f280 1"/>
                <a:gd name="f730" fmla="*/ f612 f281 1"/>
                <a:gd name="f731" fmla="*/ f613 f280 1"/>
                <a:gd name="f732" fmla="*/ f614 f281 1"/>
                <a:gd name="f733" fmla="*/ f615 f280 1"/>
                <a:gd name="f734" fmla="*/ f616 f280 1"/>
                <a:gd name="f735" fmla="*/ f617 f280 1"/>
                <a:gd name="f736" fmla="*/ f618 f281 1"/>
                <a:gd name="f737" fmla="*/ f619 f280 1"/>
                <a:gd name="f738" fmla="*/ f620 f281 1"/>
                <a:gd name="f739" fmla="*/ f621 f280 1"/>
                <a:gd name="f740" fmla="*/ f622 f281 1"/>
                <a:gd name="f741" fmla="*/ f623 f280 1"/>
                <a:gd name="f742" fmla="*/ f624 f281 1"/>
                <a:gd name="f743" fmla="*/ f625 f280 1"/>
                <a:gd name="f744" fmla="*/ f626 f281 1"/>
                <a:gd name="f745" fmla="*/ f627 f280 1"/>
                <a:gd name="f746" fmla="*/ f628 f281 1"/>
                <a:gd name="f747" fmla="*/ f629 f280 1"/>
                <a:gd name="f748" fmla="*/ f630 f281 1"/>
                <a:gd name="f749" fmla="*/ f631 f280 1"/>
                <a:gd name="f750" fmla="*/ f632 f281 1"/>
                <a:gd name="f751" fmla="*/ f633 f280 1"/>
                <a:gd name="f752" fmla="*/ f634 f281 1"/>
              </a:gdLst>
              <a:ahLst/>
              <a:cxnLst>
                <a:cxn ang="3cd4">
                  <a:pos x="hc" y="t"/>
                </a:cxn>
                <a:cxn ang="0">
                  <a:pos x="r" y="vc"/>
                </a:cxn>
                <a:cxn ang="cd4">
                  <a:pos x="hc" y="b"/>
                </a:cxn>
                <a:cxn ang="cd2">
                  <a:pos x="l" y="vc"/>
                </a:cxn>
                <a:cxn ang="f520">
                  <a:pos x="f639" y="f640"/>
                </a:cxn>
                <a:cxn ang="f520">
                  <a:pos x="f641" y="f642"/>
                </a:cxn>
                <a:cxn ang="f520">
                  <a:pos x="f643" y="f644"/>
                </a:cxn>
                <a:cxn ang="f520">
                  <a:pos x="f645" y="f646"/>
                </a:cxn>
                <a:cxn ang="f520">
                  <a:pos x="f647" y="f648"/>
                </a:cxn>
                <a:cxn ang="f520">
                  <a:pos x="f649" y="f650"/>
                </a:cxn>
                <a:cxn ang="f520">
                  <a:pos x="f651" y="f652"/>
                </a:cxn>
                <a:cxn ang="f520">
                  <a:pos x="f653" y="f654"/>
                </a:cxn>
                <a:cxn ang="f520">
                  <a:pos x="f655" y="f656"/>
                </a:cxn>
                <a:cxn ang="f520">
                  <a:pos x="f657" y="f658"/>
                </a:cxn>
                <a:cxn ang="f520">
                  <a:pos x="f659" y="f660"/>
                </a:cxn>
                <a:cxn ang="f520">
                  <a:pos x="f661" y="f662"/>
                </a:cxn>
                <a:cxn ang="f520">
                  <a:pos x="f663" y="f664"/>
                </a:cxn>
                <a:cxn ang="f520">
                  <a:pos x="f663" y="f665"/>
                </a:cxn>
                <a:cxn ang="f520">
                  <a:pos x="f666" y="f667"/>
                </a:cxn>
                <a:cxn ang="f520">
                  <a:pos x="f668" y="f669"/>
                </a:cxn>
                <a:cxn ang="f520">
                  <a:pos x="f670" y="f671"/>
                </a:cxn>
                <a:cxn ang="f520">
                  <a:pos x="f672" y="f673"/>
                </a:cxn>
                <a:cxn ang="f520">
                  <a:pos x="f674" y="f675"/>
                </a:cxn>
                <a:cxn ang="f520">
                  <a:pos x="f676" y="f677"/>
                </a:cxn>
                <a:cxn ang="f520">
                  <a:pos x="f678" y="f679"/>
                </a:cxn>
                <a:cxn ang="f520">
                  <a:pos x="f680" y="f681"/>
                </a:cxn>
                <a:cxn ang="f520">
                  <a:pos x="f682" y="f683"/>
                </a:cxn>
                <a:cxn ang="f520">
                  <a:pos x="f684" y="f685"/>
                </a:cxn>
                <a:cxn ang="f520">
                  <a:pos x="f686" y="f687"/>
                </a:cxn>
                <a:cxn ang="f520">
                  <a:pos x="f688" y="f689"/>
                </a:cxn>
                <a:cxn ang="f520">
                  <a:pos x="f690" y="f691"/>
                </a:cxn>
                <a:cxn ang="f520">
                  <a:pos x="f692" y="f693"/>
                </a:cxn>
                <a:cxn ang="f520">
                  <a:pos x="f694" y="f695"/>
                </a:cxn>
                <a:cxn ang="f520">
                  <a:pos x="f696" y="f697"/>
                </a:cxn>
                <a:cxn ang="f520">
                  <a:pos x="f698" y="f699"/>
                </a:cxn>
                <a:cxn ang="f520">
                  <a:pos x="f700" y="f687"/>
                </a:cxn>
                <a:cxn ang="f520">
                  <a:pos x="f674" y="f701"/>
                </a:cxn>
                <a:cxn ang="f520">
                  <a:pos x="f702" y="f703"/>
                </a:cxn>
                <a:cxn ang="f520">
                  <a:pos x="f704" y="f705"/>
                </a:cxn>
                <a:cxn ang="f520">
                  <a:pos x="f682" y="f706"/>
                </a:cxn>
                <a:cxn ang="f520">
                  <a:pos x="f680" y="f707"/>
                </a:cxn>
                <a:cxn ang="f520">
                  <a:pos x="f708" y="f709"/>
                </a:cxn>
                <a:cxn ang="f520">
                  <a:pos x="f710" y="f711"/>
                </a:cxn>
                <a:cxn ang="f520">
                  <a:pos x="f712" y="f713"/>
                </a:cxn>
                <a:cxn ang="f520">
                  <a:pos x="f714" y="f715"/>
                </a:cxn>
                <a:cxn ang="f520">
                  <a:pos x="f716" y="f717"/>
                </a:cxn>
                <a:cxn ang="f520">
                  <a:pos x="f718" y="f719"/>
                </a:cxn>
                <a:cxn ang="f520">
                  <a:pos x="f720" y="f721"/>
                </a:cxn>
                <a:cxn ang="f520">
                  <a:pos x="f722" y="f723"/>
                </a:cxn>
                <a:cxn ang="f520">
                  <a:pos x="f718" y="f724"/>
                </a:cxn>
                <a:cxn ang="f520">
                  <a:pos x="f725" y="f726"/>
                </a:cxn>
                <a:cxn ang="f520">
                  <a:pos x="f727" y="f728"/>
                </a:cxn>
                <a:cxn ang="f520">
                  <a:pos x="f729" y="f730"/>
                </a:cxn>
                <a:cxn ang="f520">
                  <a:pos x="f731" y="f732"/>
                </a:cxn>
                <a:cxn ang="f520">
                  <a:pos x="f733" y="f703"/>
                </a:cxn>
                <a:cxn ang="f520">
                  <a:pos x="f734" y="f706"/>
                </a:cxn>
                <a:cxn ang="f520">
                  <a:pos x="f735" y="f736"/>
                </a:cxn>
                <a:cxn ang="f520">
                  <a:pos x="f737" y="f738"/>
                </a:cxn>
                <a:cxn ang="f520">
                  <a:pos x="f739" y="f740"/>
                </a:cxn>
                <a:cxn ang="f520">
                  <a:pos x="f741" y="f742"/>
                </a:cxn>
                <a:cxn ang="f520">
                  <a:pos x="f743" y="f744"/>
                </a:cxn>
                <a:cxn ang="f520">
                  <a:pos x="f745" y="f746"/>
                </a:cxn>
                <a:cxn ang="f520">
                  <a:pos x="f747" y="f748"/>
                </a:cxn>
                <a:cxn ang="f520">
                  <a:pos x="f749" y="f750"/>
                </a:cxn>
                <a:cxn ang="f520">
                  <a:pos x="f751" y="f752"/>
                </a:cxn>
              </a:cxnLst>
              <a:rect l="f635" t="f638" r="f636" b="f637"/>
              <a:pathLst>
                <a:path w="532" h="917">
                  <a:moveTo>
                    <a:pt x="f5" y="f8"/>
                  </a:moveTo>
                  <a:lnTo>
                    <a:pt x="f9" y="f10"/>
                  </a:lnTo>
                  <a:lnTo>
                    <a:pt x="f11" y="f8"/>
                  </a:lnTo>
                  <a:lnTo>
                    <a:pt x="f11" y="f12"/>
                  </a:lnTo>
                  <a:lnTo>
                    <a:pt x="f13" y="f14"/>
                  </a:lnTo>
                  <a:lnTo>
                    <a:pt x="f13" y="f15"/>
                  </a:lnTo>
                  <a:lnTo>
                    <a:pt x="f13" y="f16"/>
                  </a:lnTo>
                  <a:lnTo>
                    <a:pt x="f13"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2" y="f54"/>
                  </a:lnTo>
                  <a:lnTo>
                    <a:pt x="f55" y="f56"/>
                  </a:lnTo>
                  <a:lnTo>
                    <a:pt x="f57" y="f58"/>
                  </a:lnTo>
                  <a:lnTo>
                    <a:pt x="f59" y="f60"/>
                  </a:lnTo>
                  <a:lnTo>
                    <a:pt x="f61" y="f62"/>
                  </a:lnTo>
                  <a:lnTo>
                    <a:pt x="f63" y="f64"/>
                  </a:lnTo>
                  <a:lnTo>
                    <a:pt x="f65" y="f66"/>
                  </a:lnTo>
                  <a:lnTo>
                    <a:pt x="f30" y="f67"/>
                  </a:lnTo>
                  <a:lnTo>
                    <a:pt x="f68" y="f69"/>
                  </a:lnTo>
                  <a:lnTo>
                    <a:pt x="f70" y="f71"/>
                  </a:lnTo>
                  <a:lnTo>
                    <a:pt x="f20" y="f72"/>
                  </a:lnTo>
                  <a:lnTo>
                    <a:pt x="f73" y="f74"/>
                  </a:lnTo>
                  <a:lnTo>
                    <a:pt x="f75" y="f76"/>
                  </a:lnTo>
                  <a:lnTo>
                    <a:pt x="f75" y="f77"/>
                  </a:lnTo>
                  <a:lnTo>
                    <a:pt x="f75" y="f78"/>
                  </a:lnTo>
                  <a:lnTo>
                    <a:pt x="f75" y="f79"/>
                  </a:lnTo>
                  <a:lnTo>
                    <a:pt x="f20" y="f68"/>
                  </a:lnTo>
                  <a:lnTo>
                    <a:pt x="f80" y="f81"/>
                  </a:lnTo>
                  <a:lnTo>
                    <a:pt x="f82" y="f73"/>
                  </a:lnTo>
                  <a:lnTo>
                    <a:pt x="f83" y="f84"/>
                  </a:lnTo>
                  <a:lnTo>
                    <a:pt x="f85" y="f9"/>
                  </a:lnTo>
                  <a:lnTo>
                    <a:pt x="f86" y="f5"/>
                  </a:lnTo>
                  <a:lnTo>
                    <a:pt x="f87" y="f5"/>
                  </a:lnTo>
                  <a:lnTo>
                    <a:pt x="f88" y="f5"/>
                  </a:lnTo>
                  <a:lnTo>
                    <a:pt x="f6" y="f84"/>
                  </a:lnTo>
                  <a:lnTo>
                    <a:pt x="f6" y="f89"/>
                  </a:lnTo>
                  <a:lnTo>
                    <a:pt x="f47" y="f90"/>
                  </a:lnTo>
                  <a:lnTo>
                    <a:pt x="f91" y="f92"/>
                  </a:lnTo>
                  <a:lnTo>
                    <a:pt x="f93" y="f94"/>
                  </a:lnTo>
                  <a:lnTo>
                    <a:pt x="f95" y="f96"/>
                  </a:lnTo>
                  <a:lnTo>
                    <a:pt x="f97" y="f98"/>
                  </a:lnTo>
                  <a:lnTo>
                    <a:pt x="f99" y="f100"/>
                  </a:lnTo>
                  <a:lnTo>
                    <a:pt x="f101" y="f102"/>
                  </a:lnTo>
                  <a:lnTo>
                    <a:pt x="f103" y="f56"/>
                  </a:lnTo>
                  <a:lnTo>
                    <a:pt x="f104" y="f105"/>
                  </a:lnTo>
                  <a:lnTo>
                    <a:pt x="f106" y="f107"/>
                  </a:lnTo>
                  <a:lnTo>
                    <a:pt x="f108" y="f109"/>
                  </a:lnTo>
                  <a:lnTo>
                    <a:pt x="f110" y="f111"/>
                  </a:lnTo>
                  <a:lnTo>
                    <a:pt x="f110" y="f112"/>
                  </a:lnTo>
                  <a:lnTo>
                    <a:pt x="f110" y="f113"/>
                  </a:lnTo>
                  <a:lnTo>
                    <a:pt x="f110" y="f114"/>
                  </a:lnTo>
                  <a:lnTo>
                    <a:pt x="f103" y="f115"/>
                  </a:lnTo>
                  <a:lnTo>
                    <a:pt x="f116" y="f117"/>
                  </a:lnTo>
                  <a:lnTo>
                    <a:pt x="f118" y="f119"/>
                  </a:lnTo>
                  <a:lnTo>
                    <a:pt x="f120" y="f121"/>
                  </a:lnTo>
                  <a:lnTo>
                    <a:pt x="f114" y="f122"/>
                  </a:lnTo>
                  <a:lnTo>
                    <a:pt x="f123" y="f35"/>
                  </a:lnTo>
                  <a:lnTo>
                    <a:pt x="f93" y="f124"/>
                  </a:lnTo>
                  <a:lnTo>
                    <a:pt x="f125" y="f126"/>
                  </a:lnTo>
                  <a:lnTo>
                    <a:pt x="f93" y="f127"/>
                  </a:lnTo>
                  <a:lnTo>
                    <a:pt x="f128" y="f129"/>
                  </a:lnTo>
                  <a:lnTo>
                    <a:pt x="f130" y="f131"/>
                  </a:lnTo>
                  <a:lnTo>
                    <a:pt x="f91" y="f132"/>
                  </a:lnTo>
                  <a:lnTo>
                    <a:pt x="f133" y="f134"/>
                  </a:lnTo>
                  <a:lnTo>
                    <a:pt x="f135" y="f136"/>
                  </a:lnTo>
                  <a:lnTo>
                    <a:pt x="f135" y="f14"/>
                  </a:lnTo>
                  <a:lnTo>
                    <a:pt x="f137" y="f138"/>
                  </a:lnTo>
                  <a:lnTo>
                    <a:pt x="f139" y="f138"/>
                  </a:lnTo>
                  <a:lnTo>
                    <a:pt x="f140" y="f141"/>
                  </a:lnTo>
                  <a:lnTo>
                    <a:pt x="f139" y="f142"/>
                  </a:lnTo>
                  <a:lnTo>
                    <a:pt x="f143" y="f144"/>
                  </a:lnTo>
                  <a:lnTo>
                    <a:pt x="f145" y="f146"/>
                  </a:lnTo>
                  <a:lnTo>
                    <a:pt x="f147" y="f148"/>
                  </a:lnTo>
                  <a:lnTo>
                    <a:pt x="f149" y="f150"/>
                  </a:lnTo>
                  <a:lnTo>
                    <a:pt x="f151" y="f131"/>
                  </a:lnTo>
                  <a:lnTo>
                    <a:pt x="f152" y="f153"/>
                  </a:lnTo>
                  <a:lnTo>
                    <a:pt x="f99" y="f154"/>
                  </a:lnTo>
                  <a:lnTo>
                    <a:pt x="f155" y="f156"/>
                  </a:lnTo>
                  <a:lnTo>
                    <a:pt x="f157" y="f158"/>
                  </a:lnTo>
                  <a:lnTo>
                    <a:pt x="f159" y="f126"/>
                  </a:lnTo>
                  <a:lnTo>
                    <a:pt x="f160" y="f161"/>
                  </a:lnTo>
                  <a:lnTo>
                    <a:pt x="f162" y="f163"/>
                  </a:lnTo>
                  <a:lnTo>
                    <a:pt x="f97" y="f164"/>
                  </a:lnTo>
                  <a:lnTo>
                    <a:pt x="f165" y="f166"/>
                  </a:lnTo>
                  <a:lnTo>
                    <a:pt x="f167" y="f168"/>
                  </a:lnTo>
                  <a:lnTo>
                    <a:pt x="f162" y="f169"/>
                  </a:lnTo>
                  <a:lnTo>
                    <a:pt x="f159" y="f169"/>
                  </a:lnTo>
                  <a:lnTo>
                    <a:pt x="f170" y="f168"/>
                  </a:lnTo>
                  <a:lnTo>
                    <a:pt x="f118" y="f171"/>
                  </a:lnTo>
                  <a:lnTo>
                    <a:pt x="f172" y="f166"/>
                  </a:lnTo>
                  <a:lnTo>
                    <a:pt x="f109" y="f173"/>
                  </a:lnTo>
                  <a:lnTo>
                    <a:pt x="f116" y="f174"/>
                  </a:lnTo>
                  <a:lnTo>
                    <a:pt x="f175" y="f164"/>
                  </a:lnTo>
                  <a:lnTo>
                    <a:pt x="f176" y="f177"/>
                  </a:lnTo>
                  <a:lnTo>
                    <a:pt x="f110" y="f178"/>
                  </a:lnTo>
                  <a:lnTo>
                    <a:pt x="f179" y="f180"/>
                  </a:lnTo>
                  <a:lnTo>
                    <a:pt x="f181" y="f174"/>
                  </a:lnTo>
                  <a:lnTo>
                    <a:pt x="f182" y="f183"/>
                  </a:lnTo>
                  <a:lnTo>
                    <a:pt x="f108" y="f33"/>
                  </a:lnTo>
                  <a:lnTo>
                    <a:pt x="f184" y="f185"/>
                  </a:lnTo>
                  <a:lnTo>
                    <a:pt x="f176" y="f186"/>
                  </a:lnTo>
                  <a:lnTo>
                    <a:pt x="f176" y="f187"/>
                  </a:lnTo>
                  <a:lnTo>
                    <a:pt x="f104" y="f188"/>
                  </a:lnTo>
                  <a:lnTo>
                    <a:pt x="f189" y="f190"/>
                  </a:lnTo>
                  <a:lnTo>
                    <a:pt x="f191" y="f192"/>
                  </a:lnTo>
                  <a:lnTo>
                    <a:pt x="f193" y="f194"/>
                  </a:lnTo>
                  <a:lnTo>
                    <a:pt x="f195" y="f196"/>
                  </a:lnTo>
                  <a:lnTo>
                    <a:pt x="f197" y="f198"/>
                  </a:lnTo>
                  <a:lnTo>
                    <a:pt x="f199" y="f47"/>
                  </a:lnTo>
                  <a:lnTo>
                    <a:pt x="f200" y="f201"/>
                  </a:lnTo>
                  <a:lnTo>
                    <a:pt x="f202" y="f203"/>
                  </a:lnTo>
                  <a:lnTo>
                    <a:pt x="f204" y="f205"/>
                  </a:lnTo>
                  <a:lnTo>
                    <a:pt x="f206" y="f207"/>
                  </a:lnTo>
                  <a:lnTo>
                    <a:pt x="f208" y="f114"/>
                  </a:lnTo>
                  <a:lnTo>
                    <a:pt x="f209" y="f95"/>
                  </a:lnTo>
                  <a:lnTo>
                    <a:pt x="f210" y="f211"/>
                  </a:lnTo>
                  <a:lnTo>
                    <a:pt x="f212" y="f213"/>
                  </a:lnTo>
                  <a:lnTo>
                    <a:pt x="f98" y="f214"/>
                  </a:lnTo>
                  <a:lnTo>
                    <a:pt x="f215" y="f91"/>
                  </a:lnTo>
                  <a:lnTo>
                    <a:pt x="f206" y="f47"/>
                  </a:lnTo>
                  <a:lnTo>
                    <a:pt x="f216" y="f217"/>
                  </a:lnTo>
                  <a:lnTo>
                    <a:pt x="f206" y="f218"/>
                  </a:lnTo>
                  <a:lnTo>
                    <a:pt x="f206" y="f219"/>
                  </a:lnTo>
                  <a:lnTo>
                    <a:pt x="f206" y="f220"/>
                  </a:lnTo>
                  <a:lnTo>
                    <a:pt x="f221" y="f194"/>
                  </a:lnTo>
                  <a:lnTo>
                    <a:pt x="f222" y="f223"/>
                  </a:lnTo>
                  <a:lnTo>
                    <a:pt x="f222" y="f224"/>
                  </a:lnTo>
                  <a:lnTo>
                    <a:pt x="f225" y="f192"/>
                  </a:lnTo>
                  <a:lnTo>
                    <a:pt x="f226" y="f227"/>
                  </a:lnTo>
                  <a:lnTo>
                    <a:pt x="f228" y="f229"/>
                  </a:lnTo>
                  <a:lnTo>
                    <a:pt x="f230" y="f231"/>
                  </a:lnTo>
                  <a:lnTo>
                    <a:pt x="f232" y="f37"/>
                  </a:lnTo>
                  <a:lnTo>
                    <a:pt x="f233" y="f234"/>
                  </a:lnTo>
                  <a:lnTo>
                    <a:pt x="f235" y="f236"/>
                  </a:lnTo>
                  <a:lnTo>
                    <a:pt x="f52" y="f237"/>
                  </a:lnTo>
                  <a:lnTo>
                    <a:pt x="f48" y="f238"/>
                  </a:lnTo>
                  <a:lnTo>
                    <a:pt x="f57" y="f169"/>
                  </a:lnTo>
                  <a:lnTo>
                    <a:pt x="f44" y="f171"/>
                  </a:lnTo>
                  <a:lnTo>
                    <a:pt x="f239" y="f166"/>
                  </a:lnTo>
                  <a:lnTo>
                    <a:pt x="f240" y="f174"/>
                  </a:lnTo>
                  <a:lnTo>
                    <a:pt x="f241" y="f177"/>
                  </a:lnTo>
                  <a:lnTo>
                    <a:pt x="f242" y="f243"/>
                  </a:lnTo>
                  <a:lnTo>
                    <a:pt x="f38" y="f27"/>
                  </a:lnTo>
                  <a:lnTo>
                    <a:pt x="f242" y="f244"/>
                  </a:lnTo>
                  <a:lnTo>
                    <a:pt x="f245" y="f246"/>
                  </a:lnTo>
                  <a:lnTo>
                    <a:pt x="f247" y="f248"/>
                  </a:lnTo>
                  <a:lnTo>
                    <a:pt x="f249" y="f250"/>
                  </a:lnTo>
                  <a:lnTo>
                    <a:pt x="f251" y="f23"/>
                  </a:lnTo>
                  <a:lnTo>
                    <a:pt x="f252" y="f253"/>
                  </a:lnTo>
                  <a:lnTo>
                    <a:pt x="f61" y="f254"/>
                  </a:lnTo>
                  <a:lnTo>
                    <a:pt x="f251" y="f255"/>
                  </a:lnTo>
                  <a:lnTo>
                    <a:pt x="f256" y="f257"/>
                  </a:lnTo>
                  <a:lnTo>
                    <a:pt x="f258" y="f259"/>
                  </a:lnTo>
                  <a:lnTo>
                    <a:pt x="f260" y="f132"/>
                  </a:lnTo>
                  <a:lnTo>
                    <a:pt x="f261" y="f148"/>
                  </a:lnTo>
                  <a:lnTo>
                    <a:pt x="f36" y="f262"/>
                  </a:lnTo>
                  <a:lnTo>
                    <a:pt x="f263" y="f264"/>
                  </a:lnTo>
                  <a:lnTo>
                    <a:pt x="f263" y="f265"/>
                  </a:lnTo>
                  <a:lnTo>
                    <a:pt x="f242" y="f266"/>
                  </a:lnTo>
                  <a:lnTo>
                    <a:pt x="f267" y="f268"/>
                  </a:lnTo>
                  <a:lnTo>
                    <a:pt x="f269" y="f270"/>
                  </a:lnTo>
                  <a:lnTo>
                    <a:pt x="f271" y="f272"/>
                  </a:lnTo>
                  <a:lnTo>
                    <a:pt x="f273" y="f274"/>
                  </a:lnTo>
                  <a:lnTo>
                    <a:pt x="f28" y="f275"/>
                  </a:lnTo>
                  <a:lnTo>
                    <a:pt x="f276" y="f277"/>
                  </a:lnTo>
                  <a:lnTo>
                    <a:pt x="f73" y="f278"/>
                  </a:lnTo>
                  <a:lnTo>
                    <a:pt x="f5" y="f7"/>
                  </a:lnTo>
                  <a:lnTo>
                    <a:pt x="f5" y="f8"/>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3" name="Freeform 72">
              <a:extLst>
                <a:ext uri="{FF2B5EF4-FFF2-40B4-BE49-F238E27FC236}">
                  <a16:creationId xmlns:a16="http://schemas.microsoft.com/office/drawing/2014/main" id="{BC3473E6-8698-436C-8B64-E0EFB1732D7C}"/>
                </a:ext>
              </a:extLst>
            </p:cNvPr>
            <p:cNvSpPr/>
            <p:nvPr/>
          </p:nvSpPr>
          <p:spPr>
            <a:xfrm>
              <a:off x="6057899" y="4354509"/>
              <a:ext cx="68259" cy="461964"/>
            </a:xfrm>
            <a:custGeom>
              <a:avLst/>
              <a:gdLst>
                <a:gd name="f0" fmla="val 10800000"/>
                <a:gd name="f1" fmla="val 5400000"/>
                <a:gd name="f2" fmla="val 180"/>
                <a:gd name="f3" fmla="val w"/>
                <a:gd name="f4" fmla="val h"/>
                <a:gd name="f5" fmla="val 0"/>
                <a:gd name="f6" fmla="val 130"/>
                <a:gd name="f7" fmla="val 874"/>
                <a:gd name="f8" fmla="val 863"/>
                <a:gd name="f9" fmla="val 118"/>
                <a:gd name="f10" fmla="val 108"/>
                <a:gd name="f11" fmla="val 865"/>
                <a:gd name="f12" fmla="val 99"/>
                <a:gd name="f13" fmla="val 91"/>
                <a:gd name="f14" fmla="val 866"/>
                <a:gd name="f15" fmla="val 81"/>
                <a:gd name="f16" fmla="val 72"/>
                <a:gd name="f17" fmla="val 869"/>
                <a:gd name="f18" fmla="val 64"/>
                <a:gd name="f19" fmla="val 55"/>
                <a:gd name="f20" fmla="val 872"/>
                <a:gd name="f21" fmla="val 43"/>
                <a:gd name="f22" fmla="val 34"/>
                <a:gd name="f23" fmla="val 22"/>
                <a:gd name="f24" fmla="val 14"/>
                <a:gd name="f25" fmla="val 12"/>
                <a:gd name="f26" fmla="val 821"/>
                <a:gd name="f27" fmla="val 11"/>
                <a:gd name="f28" fmla="val 772"/>
                <a:gd name="f29" fmla="val 9"/>
                <a:gd name="f30" fmla="val 724"/>
                <a:gd name="f31" fmla="val 676"/>
                <a:gd name="f32" fmla="val 6"/>
                <a:gd name="f33" fmla="val 626"/>
                <a:gd name="f34" fmla="val 5"/>
                <a:gd name="f35" fmla="val 577"/>
                <a:gd name="f36" fmla="val 2"/>
                <a:gd name="f37" fmla="val 526"/>
                <a:gd name="f38" fmla="val 476"/>
                <a:gd name="f39" fmla="val 461"/>
                <a:gd name="f40" fmla="val 452"/>
                <a:gd name="f41" fmla="val 17"/>
                <a:gd name="f42" fmla="val 447"/>
                <a:gd name="f43" fmla="val 27"/>
                <a:gd name="f44" fmla="val 444"/>
                <a:gd name="f45" fmla="val 36"/>
                <a:gd name="f46" fmla="val 439"/>
                <a:gd name="f47" fmla="val 45"/>
                <a:gd name="f48" fmla="val 436"/>
                <a:gd name="f49" fmla="val 52"/>
                <a:gd name="f50" fmla="val 430"/>
                <a:gd name="f51" fmla="val 59"/>
                <a:gd name="f52" fmla="val 420"/>
                <a:gd name="f53" fmla="val 50"/>
                <a:gd name="f54" fmla="val 414"/>
                <a:gd name="f55" fmla="val 42"/>
                <a:gd name="f56" fmla="val 411"/>
                <a:gd name="f57" fmla="val 33"/>
                <a:gd name="f58" fmla="val 24"/>
                <a:gd name="f59" fmla="val 15"/>
                <a:gd name="f60" fmla="val 408"/>
                <a:gd name="f61" fmla="val 405"/>
                <a:gd name="f62" fmla="val 3"/>
                <a:gd name="f63" fmla="val 400"/>
                <a:gd name="f64" fmla="val 389"/>
                <a:gd name="f65" fmla="val 378"/>
                <a:gd name="f66" fmla="val 367"/>
                <a:gd name="f67" fmla="val 359"/>
                <a:gd name="f68" fmla="val 350"/>
                <a:gd name="f69" fmla="val 8"/>
                <a:gd name="f70" fmla="val 341"/>
                <a:gd name="f71" fmla="val 334"/>
                <a:gd name="f72" fmla="val 21"/>
                <a:gd name="f73" fmla="val 326"/>
                <a:gd name="f74" fmla="val 31"/>
                <a:gd name="f75" fmla="val 323"/>
                <a:gd name="f76" fmla="val 320"/>
                <a:gd name="f77" fmla="val 316"/>
                <a:gd name="f78" fmla="val 300"/>
                <a:gd name="f79" fmla="val 285"/>
                <a:gd name="f80" fmla="val 275"/>
                <a:gd name="f81" fmla="val 266"/>
                <a:gd name="f82" fmla="val 256"/>
                <a:gd name="f83" fmla="val 246"/>
                <a:gd name="f84" fmla="val 215"/>
                <a:gd name="f85" fmla="val 185"/>
                <a:gd name="f86" fmla="val 155"/>
                <a:gd name="f87" fmla="val 125"/>
                <a:gd name="f88" fmla="val 94"/>
                <a:gd name="f89" fmla="val 65"/>
                <a:gd name="f90" fmla="val 18"/>
                <a:gd name="f91" fmla="val 28"/>
                <a:gd name="f92" fmla="val 40"/>
                <a:gd name="f93" fmla="val 75"/>
                <a:gd name="f94" fmla="val 87"/>
                <a:gd name="f95" fmla="val 112"/>
                <a:gd name="f96" fmla="val 115"/>
                <a:gd name="f97" fmla="val 111"/>
                <a:gd name="f98" fmla="val 292"/>
                <a:gd name="f99" fmla="val 106"/>
                <a:gd name="f100" fmla="val 297"/>
                <a:gd name="f101" fmla="val 100"/>
                <a:gd name="f102" fmla="val 298"/>
                <a:gd name="f103" fmla="val 83"/>
                <a:gd name="f104" fmla="val 303"/>
                <a:gd name="f105" fmla="val 78"/>
                <a:gd name="f106" fmla="val 309"/>
                <a:gd name="f107" fmla="val 80"/>
                <a:gd name="f108" fmla="val 319"/>
                <a:gd name="f109" fmla="val 89"/>
                <a:gd name="f110" fmla="val 97"/>
                <a:gd name="f111" fmla="val 331"/>
                <a:gd name="f112" fmla="val 103"/>
                <a:gd name="f113" fmla="val 339"/>
                <a:gd name="f114" fmla="val 348"/>
                <a:gd name="f115" fmla="val 113"/>
                <a:gd name="f116" fmla="val 357"/>
                <a:gd name="f117" fmla="val 105"/>
                <a:gd name="f118" fmla="val 473"/>
                <a:gd name="f119" fmla="val 846"/>
                <a:gd name="f120" fmla="val 109"/>
                <a:gd name="f121" fmla="val 853"/>
                <a:gd name="f122" fmla="val 857"/>
                <a:gd name="f123" fmla="val 122"/>
                <a:gd name="f124" fmla="val 856"/>
                <a:gd name="f125" fmla="+- 0 0 -90"/>
                <a:gd name="f126" fmla="*/ f3 1 130"/>
                <a:gd name="f127" fmla="*/ f4 1 874"/>
                <a:gd name="f128" fmla="+- f7 0 f5"/>
                <a:gd name="f129" fmla="+- f6 0 f5"/>
                <a:gd name="f130" fmla="*/ f125 f0 1"/>
                <a:gd name="f131" fmla="*/ f129 1 130"/>
                <a:gd name="f132" fmla="*/ f128 1 874"/>
                <a:gd name="f133" fmla="*/ 118 f129 1"/>
                <a:gd name="f134" fmla="*/ 863 f128 1"/>
                <a:gd name="f135" fmla="*/ 99 f129 1"/>
                <a:gd name="f136" fmla="*/ 865 f128 1"/>
                <a:gd name="f137" fmla="*/ 81 f129 1"/>
                <a:gd name="f138" fmla="*/ 866 f128 1"/>
                <a:gd name="f139" fmla="*/ 64 f129 1"/>
                <a:gd name="f140" fmla="*/ 869 f128 1"/>
                <a:gd name="f141" fmla="*/ 43 f129 1"/>
                <a:gd name="f142" fmla="*/ 872 f128 1"/>
                <a:gd name="f143" fmla="*/ 22 f129 1"/>
                <a:gd name="f144" fmla="*/ 874 f128 1"/>
                <a:gd name="f145" fmla="*/ 12 f129 1"/>
                <a:gd name="f146" fmla="*/ 821 f128 1"/>
                <a:gd name="f147" fmla="*/ 9 f129 1"/>
                <a:gd name="f148" fmla="*/ 724 f128 1"/>
                <a:gd name="f149" fmla="*/ 6 f129 1"/>
                <a:gd name="f150" fmla="*/ 626 f128 1"/>
                <a:gd name="f151" fmla="*/ 2 f129 1"/>
                <a:gd name="f152" fmla="*/ 526 f128 1"/>
                <a:gd name="f153" fmla="*/ 461 f128 1"/>
                <a:gd name="f154" fmla="*/ 17 f129 1"/>
                <a:gd name="f155" fmla="*/ 447 f128 1"/>
                <a:gd name="f156" fmla="*/ 36 f129 1"/>
                <a:gd name="f157" fmla="*/ 439 f128 1"/>
                <a:gd name="f158" fmla="*/ 52 f129 1"/>
                <a:gd name="f159" fmla="*/ 430 f128 1"/>
                <a:gd name="f160" fmla="*/ 50 f129 1"/>
                <a:gd name="f161" fmla="*/ 414 f128 1"/>
                <a:gd name="f162" fmla="*/ 33 f129 1"/>
                <a:gd name="f163" fmla="*/ 411 f128 1"/>
                <a:gd name="f164" fmla="*/ 15 f129 1"/>
                <a:gd name="f165" fmla="*/ 408 f128 1"/>
                <a:gd name="f166" fmla="*/ 3 f129 1"/>
                <a:gd name="f167" fmla="*/ 400 f128 1"/>
                <a:gd name="f168" fmla="*/ 378 f128 1"/>
                <a:gd name="f169" fmla="*/ 359 f128 1"/>
                <a:gd name="f170" fmla="*/ 8 f129 1"/>
                <a:gd name="f171" fmla="*/ 341 f128 1"/>
                <a:gd name="f172" fmla="*/ 21 f129 1"/>
                <a:gd name="f173" fmla="*/ 326 f128 1"/>
                <a:gd name="f174" fmla="*/ 320 f128 1"/>
                <a:gd name="f175" fmla="*/ 27 f129 1"/>
                <a:gd name="f176" fmla="*/ 300 f128 1"/>
                <a:gd name="f177" fmla="*/ 11 f129 1"/>
                <a:gd name="f178" fmla="*/ 275 f128 1"/>
                <a:gd name="f179" fmla="*/ 256 f128 1"/>
                <a:gd name="f180" fmla="*/ 14 f129 1"/>
                <a:gd name="f181" fmla="*/ 215 f128 1"/>
                <a:gd name="f182" fmla="*/ 155 f128 1"/>
                <a:gd name="f183" fmla="*/ 94 f128 1"/>
                <a:gd name="f184" fmla="*/ 36 f128 1"/>
                <a:gd name="f185" fmla="*/ 28 f129 1"/>
                <a:gd name="f186" fmla="*/ 5 f128 1"/>
                <a:gd name="f187" fmla="*/ 0 f128 1"/>
                <a:gd name="f188" fmla="*/ 75 f129 1"/>
                <a:gd name="f189" fmla="*/ 115 f129 1"/>
                <a:gd name="f190" fmla="*/ 285 f128 1"/>
                <a:gd name="f191" fmla="*/ 106 f129 1"/>
                <a:gd name="f192" fmla="*/ 297 f128 1"/>
                <a:gd name="f193" fmla="*/ 94 f129 1"/>
                <a:gd name="f194" fmla="*/ 83 f129 1"/>
                <a:gd name="f195" fmla="*/ 303 f128 1"/>
                <a:gd name="f196" fmla="*/ 80 f129 1"/>
                <a:gd name="f197" fmla="*/ 319 f128 1"/>
                <a:gd name="f198" fmla="*/ 97 f129 1"/>
                <a:gd name="f199" fmla="*/ 331 f128 1"/>
                <a:gd name="f200" fmla="*/ 111 f129 1"/>
                <a:gd name="f201" fmla="*/ 348 f128 1"/>
                <a:gd name="f202" fmla="*/ 367 f128 1"/>
                <a:gd name="f203" fmla="*/ 389 f128 1"/>
                <a:gd name="f204" fmla="*/ 105 f129 1"/>
                <a:gd name="f205" fmla="*/ 473 f128 1"/>
                <a:gd name="f206" fmla="*/ 109 f129 1"/>
                <a:gd name="f207" fmla="*/ 853 f128 1"/>
                <a:gd name="f208" fmla="*/ 122 f129 1"/>
                <a:gd name="f209" fmla="*/ 856 f128 1"/>
                <a:gd name="f210" fmla="*/ 130 f129 1"/>
                <a:gd name="f211" fmla="*/ f130 1 f2"/>
                <a:gd name="f212" fmla="*/ f133 1 130"/>
                <a:gd name="f213" fmla="*/ f134 1 874"/>
                <a:gd name="f214" fmla="*/ f135 1 130"/>
                <a:gd name="f215" fmla="*/ f136 1 874"/>
                <a:gd name="f216" fmla="*/ f137 1 130"/>
                <a:gd name="f217" fmla="*/ f138 1 874"/>
                <a:gd name="f218" fmla="*/ f139 1 130"/>
                <a:gd name="f219" fmla="*/ f140 1 874"/>
                <a:gd name="f220" fmla="*/ f141 1 130"/>
                <a:gd name="f221" fmla="*/ f142 1 874"/>
                <a:gd name="f222" fmla="*/ f143 1 130"/>
                <a:gd name="f223" fmla="*/ f144 1 874"/>
                <a:gd name="f224" fmla="*/ f145 1 130"/>
                <a:gd name="f225" fmla="*/ f146 1 874"/>
                <a:gd name="f226" fmla="*/ f147 1 130"/>
                <a:gd name="f227" fmla="*/ f148 1 874"/>
                <a:gd name="f228" fmla="*/ f149 1 130"/>
                <a:gd name="f229" fmla="*/ f150 1 874"/>
                <a:gd name="f230" fmla="*/ f151 1 130"/>
                <a:gd name="f231" fmla="*/ f152 1 874"/>
                <a:gd name="f232" fmla="*/ f153 1 874"/>
                <a:gd name="f233" fmla="*/ f154 1 130"/>
                <a:gd name="f234" fmla="*/ f155 1 874"/>
                <a:gd name="f235" fmla="*/ f156 1 130"/>
                <a:gd name="f236" fmla="*/ f157 1 874"/>
                <a:gd name="f237" fmla="*/ f158 1 130"/>
                <a:gd name="f238" fmla="*/ f159 1 874"/>
                <a:gd name="f239" fmla="*/ f160 1 130"/>
                <a:gd name="f240" fmla="*/ f161 1 874"/>
                <a:gd name="f241" fmla="*/ f162 1 130"/>
                <a:gd name="f242" fmla="*/ f163 1 874"/>
                <a:gd name="f243" fmla="*/ f164 1 130"/>
                <a:gd name="f244" fmla="*/ f165 1 874"/>
                <a:gd name="f245" fmla="*/ f166 1 130"/>
                <a:gd name="f246" fmla="*/ f167 1 874"/>
                <a:gd name="f247" fmla="*/ f168 1 874"/>
                <a:gd name="f248" fmla="*/ f169 1 874"/>
                <a:gd name="f249" fmla="*/ f170 1 130"/>
                <a:gd name="f250" fmla="*/ f171 1 874"/>
                <a:gd name="f251" fmla="*/ f172 1 130"/>
                <a:gd name="f252" fmla="*/ f173 1 874"/>
                <a:gd name="f253" fmla="*/ f174 1 874"/>
                <a:gd name="f254" fmla="*/ f175 1 130"/>
                <a:gd name="f255" fmla="*/ f176 1 874"/>
                <a:gd name="f256" fmla="*/ f177 1 130"/>
                <a:gd name="f257" fmla="*/ f178 1 874"/>
                <a:gd name="f258" fmla="*/ f179 1 874"/>
                <a:gd name="f259" fmla="*/ f180 1 130"/>
                <a:gd name="f260" fmla="*/ f181 1 874"/>
                <a:gd name="f261" fmla="*/ f182 1 874"/>
                <a:gd name="f262" fmla="*/ f183 1 874"/>
                <a:gd name="f263" fmla="*/ f184 1 874"/>
                <a:gd name="f264" fmla="*/ f185 1 130"/>
                <a:gd name="f265" fmla="*/ f186 1 874"/>
                <a:gd name="f266" fmla="*/ f187 1 874"/>
                <a:gd name="f267" fmla="*/ f188 1 130"/>
                <a:gd name="f268" fmla="*/ f189 1 130"/>
                <a:gd name="f269" fmla="*/ f190 1 874"/>
                <a:gd name="f270" fmla="*/ f191 1 130"/>
                <a:gd name="f271" fmla="*/ f192 1 874"/>
                <a:gd name="f272" fmla="*/ f193 1 130"/>
                <a:gd name="f273" fmla="*/ f194 1 130"/>
                <a:gd name="f274" fmla="*/ f195 1 874"/>
                <a:gd name="f275" fmla="*/ f196 1 130"/>
                <a:gd name="f276" fmla="*/ f197 1 874"/>
                <a:gd name="f277" fmla="*/ f198 1 130"/>
                <a:gd name="f278" fmla="*/ f199 1 874"/>
                <a:gd name="f279" fmla="*/ f200 1 130"/>
                <a:gd name="f280" fmla="*/ f201 1 874"/>
                <a:gd name="f281" fmla="*/ f202 1 874"/>
                <a:gd name="f282" fmla="*/ f203 1 874"/>
                <a:gd name="f283" fmla="*/ f204 1 130"/>
                <a:gd name="f284" fmla="*/ f205 1 874"/>
                <a:gd name="f285" fmla="*/ f206 1 130"/>
                <a:gd name="f286" fmla="*/ f207 1 874"/>
                <a:gd name="f287" fmla="*/ f208 1 130"/>
                <a:gd name="f288" fmla="*/ f209 1 874"/>
                <a:gd name="f289" fmla="*/ f210 1 130"/>
                <a:gd name="f290" fmla="*/ 0 1 f131"/>
                <a:gd name="f291" fmla="*/ f6 1 f131"/>
                <a:gd name="f292" fmla="*/ 0 1 f132"/>
                <a:gd name="f293" fmla="*/ f7 1 f132"/>
                <a:gd name="f294" fmla="+- f211 0 f1"/>
                <a:gd name="f295" fmla="*/ f212 1 f131"/>
                <a:gd name="f296" fmla="*/ f213 1 f132"/>
                <a:gd name="f297" fmla="*/ f214 1 f131"/>
                <a:gd name="f298" fmla="*/ f215 1 f132"/>
                <a:gd name="f299" fmla="*/ f216 1 f131"/>
                <a:gd name="f300" fmla="*/ f217 1 f132"/>
                <a:gd name="f301" fmla="*/ f218 1 f131"/>
                <a:gd name="f302" fmla="*/ f219 1 f132"/>
                <a:gd name="f303" fmla="*/ f220 1 f131"/>
                <a:gd name="f304" fmla="*/ f221 1 f132"/>
                <a:gd name="f305" fmla="*/ f222 1 f131"/>
                <a:gd name="f306" fmla="*/ f223 1 f132"/>
                <a:gd name="f307" fmla="*/ f224 1 f131"/>
                <a:gd name="f308" fmla="*/ f225 1 f132"/>
                <a:gd name="f309" fmla="*/ f226 1 f131"/>
                <a:gd name="f310" fmla="*/ f227 1 f132"/>
                <a:gd name="f311" fmla="*/ f228 1 f131"/>
                <a:gd name="f312" fmla="*/ f229 1 f132"/>
                <a:gd name="f313" fmla="*/ f230 1 f131"/>
                <a:gd name="f314" fmla="*/ f231 1 f132"/>
                <a:gd name="f315" fmla="*/ f232 1 f132"/>
                <a:gd name="f316" fmla="*/ f233 1 f131"/>
                <a:gd name="f317" fmla="*/ f234 1 f132"/>
                <a:gd name="f318" fmla="*/ f235 1 f131"/>
                <a:gd name="f319" fmla="*/ f236 1 f132"/>
                <a:gd name="f320" fmla="*/ f237 1 f131"/>
                <a:gd name="f321" fmla="*/ f238 1 f132"/>
                <a:gd name="f322" fmla="*/ f239 1 f131"/>
                <a:gd name="f323" fmla="*/ f240 1 f132"/>
                <a:gd name="f324" fmla="*/ f241 1 f131"/>
                <a:gd name="f325" fmla="*/ f242 1 f132"/>
                <a:gd name="f326" fmla="*/ f243 1 f131"/>
                <a:gd name="f327" fmla="*/ f244 1 f132"/>
                <a:gd name="f328" fmla="*/ f245 1 f131"/>
                <a:gd name="f329" fmla="*/ f246 1 f132"/>
                <a:gd name="f330" fmla="*/ f247 1 f132"/>
                <a:gd name="f331" fmla="*/ f248 1 f132"/>
                <a:gd name="f332" fmla="*/ f249 1 f131"/>
                <a:gd name="f333" fmla="*/ f250 1 f132"/>
                <a:gd name="f334" fmla="*/ f251 1 f131"/>
                <a:gd name="f335" fmla="*/ f252 1 f132"/>
                <a:gd name="f336" fmla="*/ f253 1 f132"/>
                <a:gd name="f337" fmla="*/ f254 1 f131"/>
                <a:gd name="f338" fmla="*/ f255 1 f132"/>
                <a:gd name="f339" fmla="*/ f256 1 f131"/>
                <a:gd name="f340" fmla="*/ f257 1 f132"/>
                <a:gd name="f341" fmla="*/ f258 1 f132"/>
                <a:gd name="f342" fmla="*/ f259 1 f131"/>
                <a:gd name="f343" fmla="*/ f260 1 f132"/>
                <a:gd name="f344" fmla="*/ f261 1 f132"/>
                <a:gd name="f345" fmla="*/ f262 1 f132"/>
                <a:gd name="f346" fmla="*/ f263 1 f132"/>
                <a:gd name="f347" fmla="*/ f264 1 f131"/>
                <a:gd name="f348" fmla="*/ f265 1 f132"/>
                <a:gd name="f349" fmla="*/ f266 1 f132"/>
                <a:gd name="f350" fmla="*/ f267 1 f131"/>
                <a:gd name="f351" fmla="*/ f268 1 f131"/>
                <a:gd name="f352" fmla="*/ f269 1 f132"/>
                <a:gd name="f353" fmla="*/ f270 1 f131"/>
                <a:gd name="f354" fmla="*/ f271 1 f132"/>
                <a:gd name="f355" fmla="*/ f272 1 f131"/>
                <a:gd name="f356" fmla="*/ f273 1 f131"/>
                <a:gd name="f357" fmla="*/ f274 1 f132"/>
                <a:gd name="f358" fmla="*/ f275 1 f131"/>
                <a:gd name="f359" fmla="*/ f276 1 f132"/>
                <a:gd name="f360" fmla="*/ f277 1 f131"/>
                <a:gd name="f361" fmla="*/ f278 1 f132"/>
                <a:gd name="f362" fmla="*/ f279 1 f131"/>
                <a:gd name="f363" fmla="*/ f280 1 f132"/>
                <a:gd name="f364" fmla="*/ f281 1 f132"/>
                <a:gd name="f365" fmla="*/ f282 1 f132"/>
                <a:gd name="f366" fmla="*/ f283 1 f131"/>
                <a:gd name="f367" fmla="*/ f284 1 f132"/>
                <a:gd name="f368" fmla="*/ f285 1 f131"/>
                <a:gd name="f369" fmla="*/ f286 1 f132"/>
                <a:gd name="f370" fmla="*/ f287 1 f131"/>
                <a:gd name="f371" fmla="*/ f288 1 f132"/>
                <a:gd name="f372" fmla="*/ f289 1 f131"/>
                <a:gd name="f373" fmla="*/ f290 f126 1"/>
                <a:gd name="f374" fmla="*/ f291 f126 1"/>
                <a:gd name="f375" fmla="*/ f293 f127 1"/>
                <a:gd name="f376" fmla="*/ f292 f127 1"/>
                <a:gd name="f377" fmla="*/ f295 f126 1"/>
                <a:gd name="f378" fmla="*/ f296 f127 1"/>
                <a:gd name="f379" fmla="*/ f297 f126 1"/>
                <a:gd name="f380" fmla="*/ f298 f127 1"/>
                <a:gd name="f381" fmla="*/ f299 f126 1"/>
                <a:gd name="f382" fmla="*/ f300 f127 1"/>
                <a:gd name="f383" fmla="*/ f301 f126 1"/>
                <a:gd name="f384" fmla="*/ f302 f127 1"/>
                <a:gd name="f385" fmla="*/ f303 f126 1"/>
                <a:gd name="f386" fmla="*/ f304 f127 1"/>
                <a:gd name="f387" fmla="*/ f305 f126 1"/>
                <a:gd name="f388" fmla="*/ f306 f127 1"/>
                <a:gd name="f389" fmla="*/ f307 f126 1"/>
                <a:gd name="f390" fmla="*/ f308 f127 1"/>
                <a:gd name="f391" fmla="*/ f309 f126 1"/>
                <a:gd name="f392" fmla="*/ f310 f127 1"/>
                <a:gd name="f393" fmla="*/ f311 f126 1"/>
                <a:gd name="f394" fmla="*/ f312 f127 1"/>
                <a:gd name="f395" fmla="*/ f313 f126 1"/>
                <a:gd name="f396" fmla="*/ f314 f127 1"/>
                <a:gd name="f397" fmla="*/ f315 f127 1"/>
                <a:gd name="f398" fmla="*/ f316 f126 1"/>
                <a:gd name="f399" fmla="*/ f317 f127 1"/>
                <a:gd name="f400" fmla="*/ f318 f126 1"/>
                <a:gd name="f401" fmla="*/ f319 f127 1"/>
                <a:gd name="f402" fmla="*/ f320 f126 1"/>
                <a:gd name="f403" fmla="*/ f321 f127 1"/>
                <a:gd name="f404" fmla="*/ f322 f126 1"/>
                <a:gd name="f405" fmla="*/ f323 f127 1"/>
                <a:gd name="f406" fmla="*/ f324 f126 1"/>
                <a:gd name="f407" fmla="*/ f325 f127 1"/>
                <a:gd name="f408" fmla="*/ f326 f126 1"/>
                <a:gd name="f409" fmla="*/ f327 f127 1"/>
                <a:gd name="f410" fmla="*/ f328 f126 1"/>
                <a:gd name="f411" fmla="*/ f329 f127 1"/>
                <a:gd name="f412" fmla="*/ f330 f127 1"/>
                <a:gd name="f413" fmla="*/ f331 f127 1"/>
                <a:gd name="f414" fmla="*/ f332 f126 1"/>
                <a:gd name="f415" fmla="*/ f333 f127 1"/>
                <a:gd name="f416" fmla="*/ f334 f126 1"/>
                <a:gd name="f417" fmla="*/ f335 f127 1"/>
                <a:gd name="f418" fmla="*/ f336 f127 1"/>
                <a:gd name="f419" fmla="*/ f337 f126 1"/>
                <a:gd name="f420" fmla="*/ f338 f127 1"/>
                <a:gd name="f421" fmla="*/ f339 f126 1"/>
                <a:gd name="f422" fmla="*/ f340 f127 1"/>
                <a:gd name="f423" fmla="*/ f341 f127 1"/>
                <a:gd name="f424" fmla="*/ f342 f126 1"/>
                <a:gd name="f425" fmla="*/ f343 f127 1"/>
                <a:gd name="f426" fmla="*/ f344 f127 1"/>
                <a:gd name="f427" fmla="*/ f345 f127 1"/>
                <a:gd name="f428" fmla="*/ f346 f127 1"/>
                <a:gd name="f429" fmla="*/ f347 f126 1"/>
                <a:gd name="f430" fmla="*/ f348 f127 1"/>
                <a:gd name="f431" fmla="*/ f349 f127 1"/>
                <a:gd name="f432" fmla="*/ f350 f126 1"/>
                <a:gd name="f433" fmla="*/ f351 f126 1"/>
                <a:gd name="f434" fmla="*/ f352 f127 1"/>
                <a:gd name="f435" fmla="*/ f353 f126 1"/>
                <a:gd name="f436" fmla="*/ f354 f127 1"/>
                <a:gd name="f437" fmla="*/ f355 f126 1"/>
                <a:gd name="f438" fmla="*/ f356 f126 1"/>
                <a:gd name="f439" fmla="*/ f357 f127 1"/>
                <a:gd name="f440" fmla="*/ f358 f126 1"/>
                <a:gd name="f441" fmla="*/ f359 f127 1"/>
                <a:gd name="f442" fmla="*/ f360 f126 1"/>
                <a:gd name="f443" fmla="*/ f361 f127 1"/>
                <a:gd name="f444" fmla="*/ f362 f126 1"/>
                <a:gd name="f445" fmla="*/ f363 f127 1"/>
                <a:gd name="f446" fmla="*/ f364 f127 1"/>
                <a:gd name="f447" fmla="*/ f365 f127 1"/>
                <a:gd name="f448" fmla="*/ f366 f126 1"/>
                <a:gd name="f449" fmla="*/ f367 f127 1"/>
                <a:gd name="f450" fmla="*/ f368 f126 1"/>
                <a:gd name="f451" fmla="*/ f369 f127 1"/>
                <a:gd name="f452" fmla="*/ f370 f126 1"/>
                <a:gd name="f453" fmla="*/ f371 f127 1"/>
                <a:gd name="f454" fmla="*/ f372 f126 1"/>
              </a:gdLst>
              <a:ahLst/>
              <a:cxnLst>
                <a:cxn ang="3cd4">
                  <a:pos x="hc" y="t"/>
                </a:cxn>
                <a:cxn ang="0">
                  <a:pos x="r" y="vc"/>
                </a:cxn>
                <a:cxn ang="cd4">
                  <a:pos x="hc" y="b"/>
                </a:cxn>
                <a:cxn ang="cd2">
                  <a:pos x="l" y="vc"/>
                </a:cxn>
                <a:cxn ang="f294">
                  <a:pos x="f377" y="f378"/>
                </a:cxn>
                <a:cxn ang="f294">
                  <a:pos x="f379" y="f380"/>
                </a:cxn>
                <a:cxn ang="f294">
                  <a:pos x="f381" y="f382"/>
                </a:cxn>
                <a:cxn ang="f294">
                  <a:pos x="f383" y="f384"/>
                </a:cxn>
                <a:cxn ang="f294">
                  <a:pos x="f385" y="f386"/>
                </a:cxn>
                <a:cxn ang="f294">
                  <a:pos x="f387" y="f388"/>
                </a:cxn>
                <a:cxn ang="f294">
                  <a:pos x="f389" y="f390"/>
                </a:cxn>
                <a:cxn ang="f294">
                  <a:pos x="f391" y="f392"/>
                </a:cxn>
                <a:cxn ang="f294">
                  <a:pos x="f393" y="f394"/>
                </a:cxn>
                <a:cxn ang="f294">
                  <a:pos x="f395" y="f396"/>
                </a:cxn>
                <a:cxn ang="f294">
                  <a:pos x="f395" y="f397"/>
                </a:cxn>
                <a:cxn ang="f294">
                  <a:pos x="f398" y="f399"/>
                </a:cxn>
                <a:cxn ang="f294">
                  <a:pos x="f400" y="f401"/>
                </a:cxn>
                <a:cxn ang="f294">
                  <a:pos x="f402" y="f403"/>
                </a:cxn>
                <a:cxn ang="f294">
                  <a:pos x="f404" y="f405"/>
                </a:cxn>
                <a:cxn ang="f294">
                  <a:pos x="f406" y="f407"/>
                </a:cxn>
                <a:cxn ang="f294">
                  <a:pos x="f408" y="f409"/>
                </a:cxn>
                <a:cxn ang="f294">
                  <a:pos x="f410" y="f411"/>
                </a:cxn>
                <a:cxn ang="f294">
                  <a:pos x="f410" y="f412"/>
                </a:cxn>
                <a:cxn ang="f294">
                  <a:pos x="f410" y="f413"/>
                </a:cxn>
                <a:cxn ang="f294">
                  <a:pos x="f414" y="f415"/>
                </a:cxn>
                <a:cxn ang="f294">
                  <a:pos x="f416" y="f417"/>
                </a:cxn>
                <a:cxn ang="f294">
                  <a:pos x="f400" y="f418"/>
                </a:cxn>
                <a:cxn ang="f294">
                  <a:pos x="f419" y="f420"/>
                </a:cxn>
                <a:cxn ang="f294">
                  <a:pos x="f421" y="f422"/>
                </a:cxn>
                <a:cxn ang="f294">
                  <a:pos x="f414" y="f423"/>
                </a:cxn>
                <a:cxn ang="f294">
                  <a:pos x="f424" y="f425"/>
                </a:cxn>
                <a:cxn ang="f294">
                  <a:pos x="f408" y="f426"/>
                </a:cxn>
                <a:cxn ang="f294">
                  <a:pos x="f408" y="f427"/>
                </a:cxn>
                <a:cxn ang="f294">
                  <a:pos x="f408" y="f428"/>
                </a:cxn>
                <a:cxn ang="f294">
                  <a:pos x="f429" y="f430"/>
                </a:cxn>
                <a:cxn ang="f294">
                  <a:pos x="f402" y="f431"/>
                </a:cxn>
                <a:cxn ang="f294">
                  <a:pos x="f432" y="f431"/>
                </a:cxn>
                <a:cxn ang="f294">
                  <a:pos x="f379" y="f431"/>
                </a:cxn>
                <a:cxn ang="f294">
                  <a:pos x="f433" y="f434"/>
                </a:cxn>
                <a:cxn ang="f294">
                  <a:pos x="f435" y="f436"/>
                </a:cxn>
                <a:cxn ang="f294">
                  <a:pos x="f437" y="f420"/>
                </a:cxn>
                <a:cxn ang="f294">
                  <a:pos x="f438" y="f439"/>
                </a:cxn>
                <a:cxn ang="f294">
                  <a:pos x="f440" y="f441"/>
                </a:cxn>
                <a:cxn ang="f294">
                  <a:pos x="f442" y="f443"/>
                </a:cxn>
                <a:cxn ang="f294">
                  <a:pos x="f444" y="f445"/>
                </a:cxn>
                <a:cxn ang="f294">
                  <a:pos x="f433" y="f446"/>
                </a:cxn>
                <a:cxn ang="f294">
                  <a:pos x="f433" y="f447"/>
                </a:cxn>
                <a:cxn ang="f294">
                  <a:pos x="f448" y="f449"/>
                </a:cxn>
                <a:cxn ang="f294">
                  <a:pos x="f450" y="f451"/>
                </a:cxn>
                <a:cxn ang="f294">
                  <a:pos x="f452" y="f453"/>
                </a:cxn>
                <a:cxn ang="f294">
                  <a:pos x="f454" y="f378"/>
                </a:cxn>
              </a:cxnLst>
              <a:rect l="f373" t="f376" r="f374" b="f375"/>
              <a:pathLst>
                <a:path w="130" h="874">
                  <a:moveTo>
                    <a:pt x="f6" y="f8"/>
                  </a:moveTo>
                  <a:lnTo>
                    <a:pt x="f9" y="f8"/>
                  </a:lnTo>
                  <a:lnTo>
                    <a:pt x="f10" y="f11"/>
                  </a:lnTo>
                  <a:lnTo>
                    <a:pt x="f12" y="f11"/>
                  </a:lnTo>
                  <a:lnTo>
                    <a:pt x="f13" y="f14"/>
                  </a:lnTo>
                  <a:lnTo>
                    <a:pt x="f15" y="f14"/>
                  </a:lnTo>
                  <a:lnTo>
                    <a:pt x="f16" y="f17"/>
                  </a:lnTo>
                  <a:lnTo>
                    <a:pt x="f18" y="f17"/>
                  </a:lnTo>
                  <a:lnTo>
                    <a:pt x="f19" y="f20"/>
                  </a:lnTo>
                  <a:lnTo>
                    <a:pt x="f21" y="f20"/>
                  </a:lnTo>
                  <a:lnTo>
                    <a:pt x="f22" y="f7"/>
                  </a:lnTo>
                  <a:lnTo>
                    <a:pt x="f23" y="f7"/>
                  </a:lnTo>
                  <a:lnTo>
                    <a:pt x="f24" y="f7"/>
                  </a:lnTo>
                  <a:lnTo>
                    <a:pt x="f25" y="f26"/>
                  </a:lnTo>
                  <a:lnTo>
                    <a:pt x="f27" y="f28"/>
                  </a:lnTo>
                  <a:lnTo>
                    <a:pt x="f29" y="f30"/>
                  </a:lnTo>
                  <a:lnTo>
                    <a:pt x="f29" y="f31"/>
                  </a:lnTo>
                  <a:lnTo>
                    <a:pt x="f32" y="f33"/>
                  </a:lnTo>
                  <a:lnTo>
                    <a:pt x="f34" y="f35"/>
                  </a:lnTo>
                  <a:lnTo>
                    <a:pt x="f36" y="f37"/>
                  </a:lnTo>
                  <a:lnTo>
                    <a:pt x="f5" y="f38"/>
                  </a:lnTo>
                  <a:lnTo>
                    <a:pt x="f36" y="f39"/>
                  </a:lnTo>
                  <a:lnTo>
                    <a:pt x="f29" y="f40"/>
                  </a:lnTo>
                  <a:lnTo>
                    <a:pt x="f41" y="f42"/>
                  </a:lnTo>
                  <a:lnTo>
                    <a:pt x="f43" y="f44"/>
                  </a:lnTo>
                  <a:lnTo>
                    <a:pt x="f45" y="f46"/>
                  </a:lnTo>
                  <a:lnTo>
                    <a:pt x="f47" y="f48"/>
                  </a:lnTo>
                  <a:lnTo>
                    <a:pt x="f49" y="f50"/>
                  </a:lnTo>
                  <a:lnTo>
                    <a:pt x="f51" y="f52"/>
                  </a:lnTo>
                  <a:lnTo>
                    <a:pt x="f53" y="f54"/>
                  </a:lnTo>
                  <a:lnTo>
                    <a:pt x="f55" y="f56"/>
                  </a:lnTo>
                  <a:lnTo>
                    <a:pt x="f57" y="f56"/>
                  </a:lnTo>
                  <a:lnTo>
                    <a:pt x="f58" y="f56"/>
                  </a:lnTo>
                  <a:lnTo>
                    <a:pt x="f59" y="f60"/>
                  </a:lnTo>
                  <a:lnTo>
                    <a:pt x="f29" y="f61"/>
                  </a:lnTo>
                  <a:lnTo>
                    <a:pt x="f62" y="f63"/>
                  </a:lnTo>
                  <a:lnTo>
                    <a:pt x="f62" y="f64"/>
                  </a:lnTo>
                  <a:lnTo>
                    <a:pt x="f62" y="f65"/>
                  </a:lnTo>
                  <a:lnTo>
                    <a:pt x="f62" y="f66"/>
                  </a:lnTo>
                  <a:lnTo>
                    <a:pt x="f62" y="f67"/>
                  </a:lnTo>
                  <a:lnTo>
                    <a:pt x="f32" y="f68"/>
                  </a:lnTo>
                  <a:lnTo>
                    <a:pt x="f69" y="f70"/>
                  </a:lnTo>
                  <a:lnTo>
                    <a:pt x="f24" y="f71"/>
                  </a:lnTo>
                  <a:lnTo>
                    <a:pt x="f72" y="f73"/>
                  </a:lnTo>
                  <a:lnTo>
                    <a:pt x="f74" y="f75"/>
                  </a:lnTo>
                  <a:lnTo>
                    <a:pt x="f45" y="f76"/>
                  </a:lnTo>
                  <a:lnTo>
                    <a:pt x="f55" y="f77"/>
                  </a:lnTo>
                  <a:lnTo>
                    <a:pt x="f43" y="f78"/>
                  </a:lnTo>
                  <a:lnTo>
                    <a:pt x="f41" y="f79"/>
                  </a:lnTo>
                  <a:lnTo>
                    <a:pt x="f27" y="f80"/>
                  </a:lnTo>
                  <a:lnTo>
                    <a:pt x="f29" y="f81"/>
                  </a:lnTo>
                  <a:lnTo>
                    <a:pt x="f69" y="f82"/>
                  </a:lnTo>
                  <a:lnTo>
                    <a:pt x="f27" y="f83"/>
                  </a:lnTo>
                  <a:lnTo>
                    <a:pt x="f24" y="f84"/>
                  </a:lnTo>
                  <a:lnTo>
                    <a:pt x="f59" y="f85"/>
                  </a:lnTo>
                  <a:lnTo>
                    <a:pt x="f59" y="f86"/>
                  </a:lnTo>
                  <a:lnTo>
                    <a:pt x="f41" y="f87"/>
                  </a:lnTo>
                  <a:lnTo>
                    <a:pt x="f59" y="f88"/>
                  </a:lnTo>
                  <a:lnTo>
                    <a:pt x="f59" y="f89"/>
                  </a:lnTo>
                  <a:lnTo>
                    <a:pt x="f59" y="f45"/>
                  </a:lnTo>
                  <a:lnTo>
                    <a:pt x="f90" y="f29"/>
                  </a:lnTo>
                  <a:lnTo>
                    <a:pt x="f91" y="f34"/>
                  </a:lnTo>
                  <a:lnTo>
                    <a:pt x="f92" y="f62"/>
                  </a:lnTo>
                  <a:lnTo>
                    <a:pt x="f49" y="f5"/>
                  </a:lnTo>
                  <a:lnTo>
                    <a:pt x="f18" y="f5"/>
                  </a:lnTo>
                  <a:lnTo>
                    <a:pt x="f93" y="f5"/>
                  </a:lnTo>
                  <a:lnTo>
                    <a:pt x="f94" y="f5"/>
                  </a:lnTo>
                  <a:lnTo>
                    <a:pt x="f12" y="f5"/>
                  </a:lnTo>
                  <a:lnTo>
                    <a:pt x="f95" y="f36"/>
                  </a:lnTo>
                  <a:lnTo>
                    <a:pt x="f96" y="f79"/>
                  </a:lnTo>
                  <a:lnTo>
                    <a:pt x="f97" y="f98"/>
                  </a:lnTo>
                  <a:lnTo>
                    <a:pt x="f99" y="f100"/>
                  </a:lnTo>
                  <a:lnTo>
                    <a:pt x="f101" y="f102"/>
                  </a:lnTo>
                  <a:lnTo>
                    <a:pt x="f88" y="f78"/>
                  </a:lnTo>
                  <a:lnTo>
                    <a:pt x="f94" y="f78"/>
                  </a:lnTo>
                  <a:lnTo>
                    <a:pt x="f103" y="f104"/>
                  </a:lnTo>
                  <a:lnTo>
                    <a:pt x="f105" y="f106"/>
                  </a:lnTo>
                  <a:lnTo>
                    <a:pt x="f107" y="f108"/>
                  </a:lnTo>
                  <a:lnTo>
                    <a:pt x="f109" y="f75"/>
                  </a:lnTo>
                  <a:lnTo>
                    <a:pt x="f110" y="f111"/>
                  </a:lnTo>
                  <a:lnTo>
                    <a:pt x="f112" y="f113"/>
                  </a:lnTo>
                  <a:lnTo>
                    <a:pt x="f97" y="f114"/>
                  </a:lnTo>
                  <a:lnTo>
                    <a:pt x="f115" y="f116"/>
                  </a:lnTo>
                  <a:lnTo>
                    <a:pt x="f96" y="f66"/>
                  </a:lnTo>
                  <a:lnTo>
                    <a:pt x="f96" y="f65"/>
                  </a:lnTo>
                  <a:lnTo>
                    <a:pt x="f96" y="f64"/>
                  </a:lnTo>
                  <a:lnTo>
                    <a:pt x="f94" y="f50"/>
                  </a:lnTo>
                  <a:lnTo>
                    <a:pt x="f117" y="f118"/>
                  </a:lnTo>
                  <a:lnTo>
                    <a:pt x="f10" y="f119"/>
                  </a:lnTo>
                  <a:lnTo>
                    <a:pt x="f120" y="f121"/>
                  </a:lnTo>
                  <a:lnTo>
                    <a:pt x="f96" y="f122"/>
                  </a:lnTo>
                  <a:lnTo>
                    <a:pt x="f123" y="f124"/>
                  </a:lnTo>
                  <a:lnTo>
                    <a:pt x="f6" y="f124"/>
                  </a:lnTo>
                  <a:lnTo>
                    <a:pt x="f6" y="f8"/>
                  </a:lnTo>
                  <a:close/>
                </a:path>
              </a:pathLst>
            </a:custGeom>
            <a:solidFill>
              <a:srgbClr val="BF804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4" name="Freeform 73">
              <a:extLst>
                <a:ext uri="{FF2B5EF4-FFF2-40B4-BE49-F238E27FC236}">
                  <a16:creationId xmlns:a16="http://schemas.microsoft.com/office/drawing/2014/main" id="{D460392F-D201-4511-B55F-53A7E22097B9}"/>
                </a:ext>
              </a:extLst>
            </p:cNvPr>
            <p:cNvSpPr/>
            <p:nvPr/>
          </p:nvSpPr>
          <p:spPr>
            <a:xfrm>
              <a:off x="6416673" y="4343400"/>
              <a:ext cx="60322" cy="463545"/>
            </a:xfrm>
            <a:custGeom>
              <a:avLst/>
              <a:gdLst>
                <a:gd name="f0" fmla="val 10800000"/>
                <a:gd name="f1" fmla="val 5400000"/>
                <a:gd name="f2" fmla="val 180"/>
                <a:gd name="f3" fmla="val w"/>
                <a:gd name="f4" fmla="val h"/>
                <a:gd name="f5" fmla="val 0"/>
                <a:gd name="f6" fmla="val 113"/>
                <a:gd name="f7" fmla="val 876"/>
                <a:gd name="f8" fmla="val 105"/>
                <a:gd name="f9" fmla="val 9"/>
                <a:gd name="f10" fmla="val 45"/>
                <a:gd name="f11" fmla="val 84"/>
                <a:gd name="f12" fmla="val 122"/>
                <a:gd name="f13" fmla="val 160"/>
                <a:gd name="f14" fmla="val 197"/>
                <a:gd name="f15" fmla="val 235"/>
                <a:gd name="f16" fmla="val 271"/>
                <a:gd name="f17" fmla="val 308"/>
                <a:gd name="f18" fmla="val 102"/>
                <a:gd name="f19" fmla="val 314"/>
                <a:gd name="f20" fmla="val 99"/>
                <a:gd name="f21" fmla="val 320"/>
                <a:gd name="f22" fmla="val 94"/>
                <a:gd name="f23" fmla="val 323"/>
                <a:gd name="f24" fmla="val 89"/>
                <a:gd name="f25" fmla="val 327"/>
                <a:gd name="f26" fmla="val 83"/>
                <a:gd name="f27" fmla="val 329"/>
                <a:gd name="f28" fmla="val 80"/>
                <a:gd name="f29" fmla="val 332"/>
                <a:gd name="f30" fmla="val 79"/>
                <a:gd name="f31" fmla="val 336"/>
                <a:gd name="f32" fmla="val 82"/>
                <a:gd name="f33" fmla="val 346"/>
                <a:gd name="f34" fmla="val 91"/>
                <a:gd name="f35" fmla="val 349"/>
                <a:gd name="f36" fmla="val 355"/>
                <a:gd name="f37" fmla="val 364"/>
                <a:gd name="f38" fmla="val 374"/>
                <a:gd name="f39" fmla="val 111"/>
                <a:gd name="f40" fmla="val 383"/>
                <a:gd name="f41" fmla="val 392"/>
                <a:gd name="f42" fmla="val 110"/>
                <a:gd name="f43" fmla="val 401"/>
                <a:gd name="f44" fmla="val 409"/>
                <a:gd name="f45" fmla="val 107"/>
                <a:gd name="f46" fmla="val 417"/>
                <a:gd name="f47" fmla="val 425"/>
                <a:gd name="f48" fmla="val 101"/>
                <a:gd name="f49" fmla="val 433"/>
                <a:gd name="f50" fmla="val 98"/>
                <a:gd name="f51" fmla="val 440"/>
                <a:gd name="f52" fmla="val 443"/>
                <a:gd name="f53" fmla="val 86"/>
                <a:gd name="f54" fmla="val 446"/>
                <a:gd name="f55" fmla="val 447"/>
                <a:gd name="f56" fmla="val 458"/>
                <a:gd name="f57" fmla="val 95"/>
                <a:gd name="f58" fmla="val 474"/>
                <a:gd name="f59" fmla="val 104"/>
                <a:gd name="f60" fmla="val 494"/>
                <a:gd name="f61" fmla="val 516"/>
                <a:gd name="f62" fmla="val 541"/>
                <a:gd name="f63" fmla="val 563"/>
                <a:gd name="f64" fmla="val 588"/>
                <a:gd name="f65" fmla="val 612"/>
                <a:gd name="f66" fmla="val 635"/>
                <a:gd name="f67" fmla="val 1"/>
                <a:gd name="f68" fmla="val 869"/>
                <a:gd name="f69" fmla="val 825"/>
                <a:gd name="f70" fmla="val 781"/>
                <a:gd name="f71" fmla="val 734"/>
                <a:gd name="f72" fmla="val 687"/>
                <a:gd name="f73" fmla="val 3"/>
                <a:gd name="f74" fmla="val 638"/>
                <a:gd name="f75" fmla="val 7"/>
                <a:gd name="f76" fmla="val 590"/>
                <a:gd name="f77" fmla="val 11"/>
                <a:gd name="f78" fmla="val 543"/>
                <a:gd name="f79" fmla="val 19"/>
                <a:gd name="f80" fmla="val 500"/>
                <a:gd name="f81" fmla="val 26"/>
                <a:gd name="f82" fmla="val 486"/>
                <a:gd name="f83" fmla="val 33"/>
                <a:gd name="f84" fmla="val 471"/>
                <a:gd name="f85" fmla="val 39"/>
                <a:gd name="f86" fmla="val 456"/>
                <a:gd name="f87" fmla="val 50"/>
                <a:gd name="f88" fmla="val 445"/>
                <a:gd name="f89" fmla="val 38"/>
                <a:gd name="f90" fmla="val 437"/>
                <a:gd name="f91" fmla="val 431"/>
                <a:gd name="f92" fmla="val 14"/>
                <a:gd name="f93" fmla="val 8"/>
                <a:gd name="f94" fmla="val 420"/>
                <a:gd name="f95" fmla="val 406"/>
                <a:gd name="f96" fmla="val 393"/>
                <a:gd name="f97" fmla="val 4"/>
                <a:gd name="f98" fmla="val 381"/>
                <a:gd name="f99" fmla="val 371"/>
                <a:gd name="f100" fmla="val 13"/>
                <a:gd name="f101" fmla="val 359"/>
                <a:gd name="f102" fmla="val 20"/>
                <a:gd name="f103" fmla="val 351"/>
                <a:gd name="f104" fmla="val 28"/>
                <a:gd name="f105" fmla="val 342"/>
                <a:gd name="f106" fmla="val 36"/>
                <a:gd name="f107" fmla="val 333"/>
                <a:gd name="f108" fmla="val 318"/>
                <a:gd name="f109" fmla="val 312"/>
                <a:gd name="f110" fmla="val 268"/>
                <a:gd name="f111" fmla="val 232"/>
                <a:gd name="f112" fmla="val 195"/>
                <a:gd name="f113" fmla="val 158"/>
                <a:gd name="f114" fmla="val 120"/>
                <a:gd name="f115" fmla="val 23"/>
                <a:gd name="f116" fmla="val 35"/>
                <a:gd name="f117" fmla="val 6"/>
                <a:gd name="f118" fmla="val 47"/>
                <a:gd name="f119" fmla="val 60"/>
                <a:gd name="f120" fmla="val 70"/>
                <a:gd name="f121" fmla="+- 0 0 -90"/>
                <a:gd name="f122" fmla="*/ f3 1 113"/>
                <a:gd name="f123" fmla="*/ f4 1 876"/>
                <a:gd name="f124" fmla="+- f7 0 f5"/>
                <a:gd name="f125" fmla="+- f6 0 f5"/>
                <a:gd name="f126" fmla="*/ f121 f0 1"/>
                <a:gd name="f127" fmla="*/ f125 1 113"/>
                <a:gd name="f128" fmla="*/ f124 1 876"/>
                <a:gd name="f129" fmla="*/ 105 f125 1"/>
                <a:gd name="f130" fmla="*/ 45 f124 1"/>
                <a:gd name="f131" fmla="*/ 122 f124 1"/>
                <a:gd name="f132" fmla="*/ 197 f124 1"/>
                <a:gd name="f133" fmla="*/ 271 f124 1"/>
                <a:gd name="f134" fmla="*/ 102 f125 1"/>
                <a:gd name="f135" fmla="*/ 314 f124 1"/>
                <a:gd name="f136" fmla="*/ 94 f125 1"/>
                <a:gd name="f137" fmla="*/ 323 f124 1"/>
                <a:gd name="f138" fmla="*/ 83 f125 1"/>
                <a:gd name="f139" fmla="*/ 329 f124 1"/>
                <a:gd name="f140" fmla="*/ 79 f125 1"/>
                <a:gd name="f141" fmla="*/ 336 f124 1"/>
                <a:gd name="f142" fmla="*/ 91 f125 1"/>
                <a:gd name="f143" fmla="*/ 349 f124 1"/>
                <a:gd name="f144" fmla="*/ 364 f124 1"/>
                <a:gd name="f145" fmla="*/ 111 f125 1"/>
                <a:gd name="f146" fmla="*/ 383 f124 1"/>
                <a:gd name="f147" fmla="*/ 110 f125 1"/>
                <a:gd name="f148" fmla="*/ 401 f124 1"/>
                <a:gd name="f149" fmla="*/ 107 f125 1"/>
                <a:gd name="f150" fmla="*/ 417 f124 1"/>
                <a:gd name="f151" fmla="*/ 101 f125 1"/>
                <a:gd name="f152" fmla="*/ 433 f124 1"/>
                <a:gd name="f153" fmla="*/ 443 f124 1"/>
                <a:gd name="f154" fmla="*/ 80 f125 1"/>
                <a:gd name="f155" fmla="*/ 447 f124 1"/>
                <a:gd name="f156" fmla="*/ 95 f125 1"/>
                <a:gd name="f157" fmla="*/ 474 f124 1"/>
                <a:gd name="f158" fmla="*/ 516 f124 1"/>
                <a:gd name="f159" fmla="*/ 104 f125 1"/>
                <a:gd name="f160" fmla="*/ 563 f124 1"/>
                <a:gd name="f161" fmla="*/ 612 f124 1"/>
                <a:gd name="f162" fmla="*/ 98 f125 1"/>
                <a:gd name="f163" fmla="*/ 876 f124 1"/>
                <a:gd name="f164" fmla="*/ 0 f125 1"/>
                <a:gd name="f165" fmla="*/ 825 f124 1"/>
                <a:gd name="f166" fmla="*/ 734 f124 1"/>
                <a:gd name="f167" fmla="*/ 3 f125 1"/>
                <a:gd name="f168" fmla="*/ 638 f124 1"/>
                <a:gd name="f169" fmla="*/ 11 f125 1"/>
                <a:gd name="f170" fmla="*/ 543 f124 1"/>
                <a:gd name="f171" fmla="*/ 26 f125 1"/>
                <a:gd name="f172" fmla="*/ 486 f124 1"/>
                <a:gd name="f173" fmla="*/ 39 f125 1"/>
                <a:gd name="f174" fmla="*/ 456 f124 1"/>
                <a:gd name="f175" fmla="*/ 38 f125 1"/>
                <a:gd name="f176" fmla="*/ 437 f124 1"/>
                <a:gd name="f177" fmla="*/ 14 f125 1"/>
                <a:gd name="f178" fmla="*/ 425 f124 1"/>
                <a:gd name="f179" fmla="*/ 406 f124 1"/>
                <a:gd name="f180" fmla="*/ 4 f125 1"/>
                <a:gd name="f181" fmla="*/ 381 f124 1"/>
                <a:gd name="f182" fmla="*/ 13 f125 1"/>
                <a:gd name="f183" fmla="*/ 359 f124 1"/>
                <a:gd name="f184" fmla="*/ 28 f125 1"/>
                <a:gd name="f185" fmla="*/ 342 f124 1"/>
                <a:gd name="f186" fmla="*/ 33 f125 1"/>
                <a:gd name="f187" fmla="*/ 20 f125 1"/>
                <a:gd name="f188" fmla="*/ 312 f124 1"/>
                <a:gd name="f189" fmla="*/ 268 f124 1"/>
                <a:gd name="f190" fmla="*/ 195 f124 1"/>
                <a:gd name="f191" fmla="*/ 120 f124 1"/>
                <a:gd name="f192" fmla="*/ 23 f125 1"/>
                <a:gd name="f193" fmla="*/ 7 f124 1"/>
                <a:gd name="f194" fmla="*/ 47 f125 1"/>
                <a:gd name="f195" fmla="*/ 3 f124 1"/>
                <a:gd name="f196" fmla="*/ 70 f125 1"/>
                <a:gd name="f197" fmla="*/ 0 f124 1"/>
                <a:gd name="f198" fmla="*/ f126 1 f2"/>
                <a:gd name="f199" fmla="*/ f129 1 113"/>
                <a:gd name="f200" fmla="*/ f130 1 876"/>
                <a:gd name="f201" fmla="*/ f131 1 876"/>
                <a:gd name="f202" fmla="*/ f132 1 876"/>
                <a:gd name="f203" fmla="*/ f133 1 876"/>
                <a:gd name="f204" fmla="*/ f134 1 113"/>
                <a:gd name="f205" fmla="*/ f135 1 876"/>
                <a:gd name="f206" fmla="*/ f136 1 113"/>
                <a:gd name="f207" fmla="*/ f137 1 876"/>
                <a:gd name="f208" fmla="*/ f138 1 113"/>
                <a:gd name="f209" fmla="*/ f139 1 876"/>
                <a:gd name="f210" fmla="*/ f140 1 113"/>
                <a:gd name="f211" fmla="*/ f141 1 876"/>
                <a:gd name="f212" fmla="*/ f142 1 113"/>
                <a:gd name="f213" fmla="*/ f143 1 876"/>
                <a:gd name="f214" fmla="*/ f144 1 876"/>
                <a:gd name="f215" fmla="*/ f145 1 113"/>
                <a:gd name="f216" fmla="*/ f146 1 876"/>
                <a:gd name="f217" fmla="*/ f147 1 113"/>
                <a:gd name="f218" fmla="*/ f148 1 876"/>
                <a:gd name="f219" fmla="*/ f149 1 113"/>
                <a:gd name="f220" fmla="*/ f150 1 876"/>
                <a:gd name="f221" fmla="*/ f151 1 113"/>
                <a:gd name="f222" fmla="*/ f152 1 876"/>
                <a:gd name="f223" fmla="*/ f153 1 876"/>
                <a:gd name="f224" fmla="*/ f154 1 113"/>
                <a:gd name="f225" fmla="*/ f155 1 876"/>
                <a:gd name="f226" fmla="*/ f156 1 113"/>
                <a:gd name="f227" fmla="*/ f157 1 876"/>
                <a:gd name="f228" fmla="*/ f158 1 876"/>
                <a:gd name="f229" fmla="*/ f159 1 113"/>
                <a:gd name="f230" fmla="*/ f160 1 876"/>
                <a:gd name="f231" fmla="*/ f161 1 876"/>
                <a:gd name="f232" fmla="*/ f162 1 113"/>
                <a:gd name="f233" fmla="*/ f163 1 876"/>
                <a:gd name="f234" fmla="*/ f164 1 113"/>
                <a:gd name="f235" fmla="*/ f165 1 876"/>
                <a:gd name="f236" fmla="*/ f166 1 876"/>
                <a:gd name="f237" fmla="*/ f167 1 113"/>
                <a:gd name="f238" fmla="*/ f168 1 876"/>
                <a:gd name="f239" fmla="*/ f169 1 113"/>
                <a:gd name="f240" fmla="*/ f170 1 876"/>
                <a:gd name="f241" fmla="*/ f171 1 113"/>
                <a:gd name="f242" fmla="*/ f172 1 876"/>
                <a:gd name="f243" fmla="*/ f173 1 113"/>
                <a:gd name="f244" fmla="*/ f174 1 876"/>
                <a:gd name="f245" fmla="*/ f175 1 113"/>
                <a:gd name="f246" fmla="*/ f176 1 876"/>
                <a:gd name="f247" fmla="*/ f177 1 113"/>
                <a:gd name="f248" fmla="*/ f178 1 876"/>
                <a:gd name="f249" fmla="*/ f179 1 876"/>
                <a:gd name="f250" fmla="*/ f180 1 113"/>
                <a:gd name="f251" fmla="*/ f181 1 876"/>
                <a:gd name="f252" fmla="*/ f182 1 113"/>
                <a:gd name="f253" fmla="*/ f183 1 876"/>
                <a:gd name="f254" fmla="*/ f184 1 113"/>
                <a:gd name="f255" fmla="*/ f185 1 876"/>
                <a:gd name="f256" fmla="*/ f186 1 113"/>
                <a:gd name="f257" fmla="*/ f187 1 113"/>
                <a:gd name="f258" fmla="*/ f188 1 876"/>
                <a:gd name="f259" fmla="*/ f189 1 876"/>
                <a:gd name="f260" fmla="*/ f190 1 876"/>
                <a:gd name="f261" fmla="*/ f191 1 876"/>
                <a:gd name="f262" fmla="*/ f192 1 113"/>
                <a:gd name="f263" fmla="*/ f193 1 876"/>
                <a:gd name="f264" fmla="*/ f194 1 113"/>
                <a:gd name="f265" fmla="*/ f195 1 876"/>
                <a:gd name="f266" fmla="*/ f196 1 113"/>
                <a:gd name="f267" fmla="*/ f197 1 876"/>
                <a:gd name="f268" fmla="*/ 0 1 f127"/>
                <a:gd name="f269" fmla="*/ f6 1 f127"/>
                <a:gd name="f270" fmla="*/ 0 1 f128"/>
                <a:gd name="f271" fmla="*/ f7 1 f128"/>
                <a:gd name="f272" fmla="+- f198 0 f1"/>
                <a:gd name="f273" fmla="*/ f199 1 f127"/>
                <a:gd name="f274" fmla="*/ f200 1 f128"/>
                <a:gd name="f275" fmla="*/ f201 1 f128"/>
                <a:gd name="f276" fmla="*/ f202 1 f128"/>
                <a:gd name="f277" fmla="*/ f203 1 f128"/>
                <a:gd name="f278" fmla="*/ f204 1 f127"/>
                <a:gd name="f279" fmla="*/ f205 1 f128"/>
                <a:gd name="f280" fmla="*/ f206 1 f127"/>
                <a:gd name="f281" fmla="*/ f207 1 f128"/>
                <a:gd name="f282" fmla="*/ f208 1 f127"/>
                <a:gd name="f283" fmla="*/ f209 1 f128"/>
                <a:gd name="f284" fmla="*/ f210 1 f127"/>
                <a:gd name="f285" fmla="*/ f211 1 f128"/>
                <a:gd name="f286" fmla="*/ f212 1 f127"/>
                <a:gd name="f287" fmla="*/ f213 1 f128"/>
                <a:gd name="f288" fmla="*/ f214 1 f128"/>
                <a:gd name="f289" fmla="*/ f215 1 f127"/>
                <a:gd name="f290" fmla="*/ f216 1 f128"/>
                <a:gd name="f291" fmla="*/ f217 1 f127"/>
                <a:gd name="f292" fmla="*/ f218 1 f128"/>
                <a:gd name="f293" fmla="*/ f219 1 f127"/>
                <a:gd name="f294" fmla="*/ f220 1 f128"/>
                <a:gd name="f295" fmla="*/ f221 1 f127"/>
                <a:gd name="f296" fmla="*/ f222 1 f128"/>
                <a:gd name="f297" fmla="*/ f223 1 f128"/>
                <a:gd name="f298" fmla="*/ f224 1 f127"/>
                <a:gd name="f299" fmla="*/ f225 1 f128"/>
                <a:gd name="f300" fmla="*/ f226 1 f127"/>
                <a:gd name="f301" fmla="*/ f227 1 f128"/>
                <a:gd name="f302" fmla="*/ f228 1 f128"/>
                <a:gd name="f303" fmla="*/ f229 1 f127"/>
                <a:gd name="f304" fmla="*/ f230 1 f128"/>
                <a:gd name="f305" fmla="*/ f231 1 f128"/>
                <a:gd name="f306" fmla="*/ f232 1 f127"/>
                <a:gd name="f307" fmla="*/ f233 1 f128"/>
                <a:gd name="f308" fmla="*/ f234 1 f127"/>
                <a:gd name="f309" fmla="*/ f235 1 f128"/>
                <a:gd name="f310" fmla="*/ f236 1 f128"/>
                <a:gd name="f311" fmla="*/ f237 1 f127"/>
                <a:gd name="f312" fmla="*/ f238 1 f128"/>
                <a:gd name="f313" fmla="*/ f239 1 f127"/>
                <a:gd name="f314" fmla="*/ f240 1 f128"/>
                <a:gd name="f315" fmla="*/ f241 1 f127"/>
                <a:gd name="f316" fmla="*/ f242 1 f128"/>
                <a:gd name="f317" fmla="*/ f243 1 f127"/>
                <a:gd name="f318" fmla="*/ f244 1 f128"/>
                <a:gd name="f319" fmla="*/ f245 1 f127"/>
                <a:gd name="f320" fmla="*/ f246 1 f128"/>
                <a:gd name="f321" fmla="*/ f247 1 f127"/>
                <a:gd name="f322" fmla="*/ f248 1 f128"/>
                <a:gd name="f323" fmla="*/ f249 1 f128"/>
                <a:gd name="f324" fmla="*/ f250 1 f127"/>
                <a:gd name="f325" fmla="*/ f251 1 f128"/>
                <a:gd name="f326" fmla="*/ f252 1 f127"/>
                <a:gd name="f327" fmla="*/ f253 1 f128"/>
                <a:gd name="f328" fmla="*/ f254 1 f127"/>
                <a:gd name="f329" fmla="*/ f255 1 f128"/>
                <a:gd name="f330" fmla="*/ f256 1 f127"/>
                <a:gd name="f331" fmla="*/ f257 1 f127"/>
                <a:gd name="f332" fmla="*/ f258 1 f128"/>
                <a:gd name="f333" fmla="*/ f259 1 f128"/>
                <a:gd name="f334" fmla="*/ f260 1 f128"/>
                <a:gd name="f335" fmla="*/ f261 1 f128"/>
                <a:gd name="f336" fmla="*/ f262 1 f127"/>
                <a:gd name="f337" fmla="*/ f263 1 f128"/>
                <a:gd name="f338" fmla="*/ f264 1 f127"/>
                <a:gd name="f339" fmla="*/ f265 1 f128"/>
                <a:gd name="f340" fmla="*/ f266 1 f127"/>
                <a:gd name="f341" fmla="*/ f267 1 f128"/>
                <a:gd name="f342" fmla="*/ f268 f122 1"/>
                <a:gd name="f343" fmla="*/ f269 f122 1"/>
                <a:gd name="f344" fmla="*/ f271 f123 1"/>
                <a:gd name="f345" fmla="*/ f270 f123 1"/>
                <a:gd name="f346" fmla="*/ f273 f122 1"/>
                <a:gd name="f347" fmla="*/ f274 f123 1"/>
                <a:gd name="f348" fmla="*/ f275 f123 1"/>
                <a:gd name="f349" fmla="*/ f276 f123 1"/>
                <a:gd name="f350" fmla="*/ f277 f123 1"/>
                <a:gd name="f351" fmla="*/ f278 f122 1"/>
                <a:gd name="f352" fmla="*/ f279 f123 1"/>
                <a:gd name="f353" fmla="*/ f280 f122 1"/>
                <a:gd name="f354" fmla="*/ f281 f123 1"/>
                <a:gd name="f355" fmla="*/ f282 f122 1"/>
                <a:gd name="f356" fmla="*/ f283 f123 1"/>
                <a:gd name="f357" fmla="*/ f284 f122 1"/>
                <a:gd name="f358" fmla="*/ f285 f123 1"/>
                <a:gd name="f359" fmla="*/ f286 f122 1"/>
                <a:gd name="f360" fmla="*/ f287 f123 1"/>
                <a:gd name="f361" fmla="*/ f288 f123 1"/>
                <a:gd name="f362" fmla="*/ f289 f122 1"/>
                <a:gd name="f363" fmla="*/ f290 f123 1"/>
                <a:gd name="f364" fmla="*/ f291 f122 1"/>
                <a:gd name="f365" fmla="*/ f292 f123 1"/>
                <a:gd name="f366" fmla="*/ f293 f122 1"/>
                <a:gd name="f367" fmla="*/ f294 f123 1"/>
                <a:gd name="f368" fmla="*/ f295 f122 1"/>
                <a:gd name="f369" fmla="*/ f296 f123 1"/>
                <a:gd name="f370" fmla="*/ f297 f123 1"/>
                <a:gd name="f371" fmla="*/ f298 f122 1"/>
                <a:gd name="f372" fmla="*/ f299 f123 1"/>
                <a:gd name="f373" fmla="*/ f300 f122 1"/>
                <a:gd name="f374" fmla="*/ f301 f123 1"/>
                <a:gd name="f375" fmla="*/ f302 f123 1"/>
                <a:gd name="f376" fmla="*/ f303 f122 1"/>
                <a:gd name="f377" fmla="*/ f304 f123 1"/>
                <a:gd name="f378" fmla="*/ f305 f123 1"/>
                <a:gd name="f379" fmla="*/ f306 f122 1"/>
                <a:gd name="f380" fmla="*/ f307 f123 1"/>
                <a:gd name="f381" fmla="*/ f308 f122 1"/>
                <a:gd name="f382" fmla="*/ f309 f123 1"/>
                <a:gd name="f383" fmla="*/ f310 f123 1"/>
                <a:gd name="f384" fmla="*/ f311 f122 1"/>
                <a:gd name="f385" fmla="*/ f312 f123 1"/>
                <a:gd name="f386" fmla="*/ f313 f122 1"/>
                <a:gd name="f387" fmla="*/ f314 f123 1"/>
                <a:gd name="f388" fmla="*/ f315 f122 1"/>
                <a:gd name="f389" fmla="*/ f316 f123 1"/>
                <a:gd name="f390" fmla="*/ f317 f122 1"/>
                <a:gd name="f391" fmla="*/ f318 f123 1"/>
                <a:gd name="f392" fmla="*/ f319 f122 1"/>
                <a:gd name="f393" fmla="*/ f320 f123 1"/>
                <a:gd name="f394" fmla="*/ f321 f122 1"/>
                <a:gd name="f395" fmla="*/ f322 f123 1"/>
                <a:gd name="f396" fmla="*/ f323 f123 1"/>
                <a:gd name="f397" fmla="*/ f324 f122 1"/>
                <a:gd name="f398" fmla="*/ f325 f123 1"/>
                <a:gd name="f399" fmla="*/ f326 f122 1"/>
                <a:gd name="f400" fmla="*/ f327 f123 1"/>
                <a:gd name="f401" fmla="*/ f328 f122 1"/>
                <a:gd name="f402" fmla="*/ f329 f123 1"/>
                <a:gd name="f403" fmla="*/ f330 f122 1"/>
                <a:gd name="f404" fmla="*/ f331 f122 1"/>
                <a:gd name="f405" fmla="*/ f332 f123 1"/>
                <a:gd name="f406" fmla="*/ f333 f123 1"/>
                <a:gd name="f407" fmla="*/ f334 f123 1"/>
                <a:gd name="f408" fmla="*/ f335 f123 1"/>
                <a:gd name="f409" fmla="*/ f336 f122 1"/>
                <a:gd name="f410" fmla="*/ f337 f123 1"/>
                <a:gd name="f411" fmla="*/ f338 f122 1"/>
                <a:gd name="f412" fmla="*/ f339 f123 1"/>
                <a:gd name="f413" fmla="*/ f340 f122 1"/>
                <a:gd name="f414" fmla="*/ f341 f123 1"/>
              </a:gdLst>
              <a:ahLst/>
              <a:cxnLst>
                <a:cxn ang="3cd4">
                  <a:pos x="hc" y="t"/>
                </a:cxn>
                <a:cxn ang="0">
                  <a:pos x="r" y="vc"/>
                </a:cxn>
                <a:cxn ang="cd4">
                  <a:pos x="hc" y="b"/>
                </a:cxn>
                <a:cxn ang="cd2">
                  <a:pos x="l" y="vc"/>
                </a:cxn>
                <a:cxn ang="f272">
                  <a:pos x="f346" y="f347"/>
                </a:cxn>
                <a:cxn ang="f272">
                  <a:pos x="f346" y="f348"/>
                </a:cxn>
                <a:cxn ang="f272">
                  <a:pos x="f346" y="f349"/>
                </a:cxn>
                <a:cxn ang="f272">
                  <a:pos x="f346" y="f350"/>
                </a:cxn>
                <a:cxn ang="f272">
                  <a:pos x="f351" y="f352"/>
                </a:cxn>
                <a:cxn ang="f272">
                  <a:pos x="f353" y="f354"/>
                </a:cxn>
                <a:cxn ang="f272">
                  <a:pos x="f355" y="f356"/>
                </a:cxn>
                <a:cxn ang="f272">
                  <a:pos x="f357" y="f358"/>
                </a:cxn>
                <a:cxn ang="f272">
                  <a:pos x="f359" y="f360"/>
                </a:cxn>
                <a:cxn ang="f272">
                  <a:pos x="f346" y="f361"/>
                </a:cxn>
                <a:cxn ang="f272">
                  <a:pos x="f362" y="f363"/>
                </a:cxn>
                <a:cxn ang="f272">
                  <a:pos x="f364" y="f365"/>
                </a:cxn>
                <a:cxn ang="f272">
                  <a:pos x="f366" y="f367"/>
                </a:cxn>
                <a:cxn ang="f272">
                  <a:pos x="f368" y="f369"/>
                </a:cxn>
                <a:cxn ang="f272">
                  <a:pos x="f353" y="f370"/>
                </a:cxn>
                <a:cxn ang="f272">
                  <a:pos x="f371" y="f372"/>
                </a:cxn>
                <a:cxn ang="f272">
                  <a:pos x="f373" y="f374"/>
                </a:cxn>
                <a:cxn ang="f272">
                  <a:pos x="f366" y="f375"/>
                </a:cxn>
                <a:cxn ang="f272">
                  <a:pos x="f376" y="f377"/>
                </a:cxn>
                <a:cxn ang="f272">
                  <a:pos x="f368" y="f378"/>
                </a:cxn>
                <a:cxn ang="f272">
                  <a:pos x="f379" y="f380"/>
                </a:cxn>
                <a:cxn ang="f272">
                  <a:pos x="f381" y="f382"/>
                </a:cxn>
                <a:cxn ang="f272">
                  <a:pos x="f381" y="f383"/>
                </a:cxn>
                <a:cxn ang="f272">
                  <a:pos x="f384" y="f385"/>
                </a:cxn>
                <a:cxn ang="f272">
                  <a:pos x="f386" y="f387"/>
                </a:cxn>
                <a:cxn ang="f272">
                  <a:pos x="f388" y="f389"/>
                </a:cxn>
                <a:cxn ang="f272">
                  <a:pos x="f390" y="f391"/>
                </a:cxn>
                <a:cxn ang="f272">
                  <a:pos x="f392" y="f393"/>
                </a:cxn>
                <a:cxn ang="f272">
                  <a:pos x="f394" y="f395"/>
                </a:cxn>
                <a:cxn ang="f272">
                  <a:pos x="f384" y="f396"/>
                </a:cxn>
                <a:cxn ang="f272">
                  <a:pos x="f397" y="f398"/>
                </a:cxn>
                <a:cxn ang="f272">
                  <a:pos x="f399" y="f400"/>
                </a:cxn>
                <a:cxn ang="f272">
                  <a:pos x="f401" y="f402"/>
                </a:cxn>
                <a:cxn ang="f272">
                  <a:pos x="f403" y="f354"/>
                </a:cxn>
                <a:cxn ang="f272">
                  <a:pos x="f404" y="f405"/>
                </a:cxn>
                <a:cxn ang="f272">
                  <a:pos x="f394" y="f406"/>
                </a:cxn>
                <a:cxn ang="f272">
                  <a:pos x="f394" y="f407"/>
                </a:cxn>
                <a:cxn ang="f272">
                  <a:pos x="f394" y="f408"/>
                </a:cxn>
                <a:cxn ang="f272">
                  <a:pos x="f394" y="f347"/>
                </a:cxn>
                <a:cxn ang="f272">
                  <a:pos x="f409" y="f410"/>
                </a:cxn>
                <a:cxn ang="f272">
                  <a:pos x="f411" y="f412"/>
                </a:cxn>
                <a:cxn ang="f272">
                  <a:pos x="f413" y="f414"/>
                </a:cxn>
                <a:cxn ang="f272">
                  <a:pos x="f353" y="f412"/>
                </a:cxn>
              </a:cxnLst>
              <a:rect l="f342" t="f345" r="f343" b="f344"/>
              <a:pathLst>
                <a:path w="113" h="876">
                  <a:moveTo>
                    <a:pt x="f8" y="f9"/>
                  </a:moveTo>
                  <a:lnTo>
                    <a:pt x="f8" y="f10"/>
                  </a:lnTo>
                  <a:lnTo>
                    <a:pt x="f8" y="f11"/>
                  </a:lnTo>
                  <a:lnTo>
                    <a:pt x="f8" y="f12"/>
                  </a:lnTo>
                  <a:lnTo>
                    <a:pt x="f8" y="f13"/>
                  </a:lnTo>
                  <a:lnTo>
                    <a:pt x="f8" y="f14"/>
                  </a:lnTo>
                  <a:lnTo>
                    <a:pt x="f8" y="f15"/>
                  </a:lnTo>
                  <a:lnTo>
                    <a:pt x="f8" y="f16"/>
                  </a:lnTo>
                  <a:lnTo>
                    <a:pt x="f8" y="f17"/>
                  </a:lnTo>
                  <a:lnTo>
                    <a:pt x="f18" y="f19"/>
                  </a:lnTo>
                  <a:lnTo>
                    <a:pt x="f20" y="f21"/>
                  </a:lnTo>
                  <a:lnTo>
                    <a:pt x="f22" y="f23"/>
                  </a:lnTo>
                  <a:lnTo>
                    <a:pt x="f24" y="f25"/>
                  </a:lnTo>
                  <a:lnTo>
                    <a:pt x="f26" y="f27"/>
                  </a:lnTo>
                  <a:lnTo>
                    <a:pt x="f28" y="f29"/>
                  </a:lnTo>
                  <a:lnTo>
                    <a:pt x="f30" y="f31"/>
                  </a:lnTo>
                  <a:lnTo>
                    <a:pt x="f32" y="f33"/>
                  </a:lnTo>
                  <a:lnTo>
                    <a:pt x="f34" y="f35"/>
                  </a:lnTo>
                  <a:lnTo>
                    <a:pt x="f20" y="f36"/>
                  </a:lnTo>
                  <a:lnTo>
                    <a:pt x="f8" y="f37"/>
                  </a:lnTo>
                  <a:lnTo>
                    <a:pt x="f6" y="f38"/>
                  </a:lnTo>
                  <a:lnTo>
                    <a:pt x="f39" y="f40"/>
                  </a:lnTo>
                  <a:lnTo>
                    <a:pt x="f39" y="f41"/>
                  </a:lnTo>
                  <a:lnTo>
                    <a:pt x="f42" y="f43"/>
                  </a:lnTo>
                  <a:lnTo>
                    <a:pt x="f42" y="f44"/>
                  </a:lnTo>
                  <a:lnTo>
                    <a:pt x="f45" y="f46"/>
                  </a:lnTo>
                  <a:lnTo>
                    <a:pt x="f8" y="f47"/>
                  </a:lnTo>
                  <a:lnTo>
                    <a:pt x="f48" y="f49"/>
                  </a:lnTo>
                  <a:lnTo>
                    <a:pt x="f50" y="f51"/>
                  </a:lnTo>
                  <a:lnTo>
                    <a:pt x="f22" y="f52"/>
                  </a:lnTo>
                  <a:lnTo>
                    <a:pt x="f53" y="f54"/>
                  </a:lnTo>
                  <a:lnTo>
                    <a:pt x="f28" y="f55"/>
                  </a:lnTo>
                  <a:lnTo>
                    <a:pt x="f32" y="f56"/>
                  </a:lnTo>
                  <a:lnTo>
                    <a:pt x="f57" y="f58"/>
                  </a:lnTo>
                  <a:lnTo>
                    <a:pt x="f59" y="f60"/>
                  </a:lnTo>
                  <a:lnTo>
                    <a:pt x="f45" y="f61"/>
                  </a:lnTo>
                  <a:lnTo>
                    <a:pt x="f45" y="f62"/>
                  </a:lnTo>
                  <a:lnTo>
                    <a:pt x="f59" y="f63"/>
                  </a:lnTo>
                  <a:lnTo>
                    <a:pt x="f18" y="f64"/>
                  </a:lnTo>
                  <a:lnTo>
                    <a:pt x="f48" y="f65"/>
                  </a:lnTo>
                  <a:lnTo>
                    <a:pt x="f8" y="f66"/>
                  </a:lnTo>
                  <a:lnTo>
                    <a:pt x="f50" y="f7"/>
                  </a:lnTo>
                  <a:lnTo>
                    <a:pt x="f67" y="f68"/>
                  </a:lnTo>
                  <a:lnTo>
                    <a:pt x="f5" y="f69"/>
                  </a:lnTo>
                  <a:lnTo>
                    <a:pt x="f5" y="f70"/>
                  </a:lnTo>
                  <a:lnTo>
                    <a:pt x="f5" y="f71"/>
                  </a:lnTo>
                  <a:lnTo>
                    <a:pt x="f67" y="f72"/>
                  </a:lnTo>
                  <a:lnTo>
                    <a:pt x="f73" y="f74"/>
                  </a:lnTo>
                  <a:lnTo>
                    <a:pt x="f75" y="f76"/>
                  </a:lnTo>
                  <a:lnTo>
                    <a:pt x="f77" y="f78"/>
                  </a:lnTo>
                  <a:lnTo>
                    <a:pt x="f79" y="f80"/>
                  </a:lnTo>
                  <a:lnTo>
                    <a:pt x="f81" y="f82"/>
                  </a:lnTo>
                  <a:lnTo>
                    <a:pt x="f83" y="f84"/>
                  </a:lnTo>
                  <a:lnTo>
                    <a:pt x="f85" y="f86"/>
                  </a:lnTo>
                  <a:lnTo>
                    <a:pt x="f87" y="f88"/>
                  </a:lnTo>
                  <a:lnTo>
                    <a:pt x="f89" y="f90"/>
                  </a:lnTo>
                  <a:lnTo>
                    <a:pt x="f81" y="f91"/>
                  </a:lnTo>
                  <a:lnTo>
                    <a:pt x="f92" y="f47"/>
                  </a:lnTo>
                  <a:lnTo>
                    <a:pt x="f93" y="f94"/>
                  </a:lnTo>
                  <a:lnTo>
                    <a:pt x="f73" y="f95"/>
                  </a:lnTo>
                  <a:lnTo>
                    <a:pt x="f73" y="f96"/>
                  </a:lnTo>
                  <a:lnTo>
                    <a:pt x="f97" y="f98"/>
                  </a:lnTo>
                  <a:lnTo>
                    <a:pt x="f93" y="f99"/>
                  </a:lnTo>
                  <a:lnTo>
                    <a:pt x="f100" y="f101"/>
                  </a:lnTo>
                  <a:lnTo>
                    <a:pt x="f102" y="f103"/>
                  </a:lnTo>
                  <a:lnTo>
                    <a:pt x="f104" y="f105"/>
                  </a:lnTo>
                  <a:lnTo>
                    <a:pt x="f106" y="f107"/>
                  </a:lnTo>
                  <a:lnTo>
                    <a:pt x="f83" y="f23"/>
                  </a:lnTo>
                  <a:lnTo>
                    <a:pt x="f104" y="f108"/>
                  </a:lnTo>
                  <a:lnTo>
                    <a:pt x="f102" y="f109"/>
                  </a:lnTo>
                  <a:lnTo>
                    <a:pt x="f92" y="f17"/>
                  </a:lnTo>
                  <a:lnTo>
                    <a:pt x="f92" y="f110"/>
                  </a:lnTo>
                  <a:lnTo>
                    <a:pt x="f92" y="f111"/>
                  </a:lnTo>
                  <a:lnTo>
                    <a:pt x="f92" y="f112"/>
                  </a:lnTo>
                  <a:lnTo>
                    <a:pt x="f92" y="f113"/>
                  </a:lnTo>
                  <a:lnTo>
                    <a:pt x="f92" y="f114"/>
                  </a:lnTo>
                  <a:lnTo>
                    <a:pt x="f92" y="f11"/>
                  </a:lnTo>
                  <a:lnTo>
                    <a:pt x="f92" y="f10"/>
                  </a:lnTo>
                  <a:lnTo>
                    <a:pt x="f92" y="f9"/>
                  </a:lnTo>
                  <a:lnTo>
                    <a:pt x="f115" y="f75"/>
                  </a:lnTo>
                  <a:lnTo>
                    <a:pt x="f116" y="f117"/>
                  </a:lnTo>
                  <a:lnTo>
                    <a:pt x="f118" y="f73"/>
                  </a:lnTo>
                  <a:lnTo>
                    <a:pt x="f119" y="f67"/>
                  </a:lnTo>
                  <a:lnTo>
                    <a:pt x="f120" y="f5"/>
                  </a:lnTo>
                  <a:lnTo>
                    <a:pt x="f32" y="f5"/>
                  </a:lnTo>
                  <a:lnTo>
                    <a:pt x="f22" y="f73"/>
                  </a:lnTo>
                  <a:lnTo>
                    <a:pt x="f8" y="f9"/>
                  </a:lnTo>
                  <a:close/>
                </a:path>
              </a:pathLst>
            </a:custGeom>
            <a:solidFill>
              <a:srgbClr val="BF804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5" name="Freeform 74">
              <a:extLst>
                <a:ext uri="{FF2B5EF4-FFF2-40B4-BE49-F238E27FC236}">
                  <a16:creationId xmlns:a16="http://schemas.microsoft.com/office/drawing/2014/main" id="{44337248-5D10-49DE-B945-F91404E3190F}"/>
                </a:ext>
              </a:extLst>
            </p:cNvPr>
            <p:cNvSpPr/>
            <p:nvPr/>
          </p:nvSpPr>
          <p:spPr>
            <a:xfrm>
              <a:off x="6291264" y="4354509"/>
              <a:ext cx="88897" cy="138110"/>
            </a:xfrm>
            <a:custGeom>
              <a:avLst/>
              <a:gdLst>
                <a:gd name="f0" fmla="val 10800000"/>
                <a:gd name="f1" fmla="val 5400000"/>
                <a:gd name="f2" fmla="val 180"/>
                <a:gd name="f3" fmla="val w"/>
                <a:gd name="f4" fmla="val h"/>
                <a:gd name="f5" fmla="val 0"/>
                <a:gd name="f6" fmla="val 168"/>
                <a:gd name="f7" fmla="val 261"/>
                <a:gd name="f8" fmla="val 35"/>
                <a:gd name="f9" fmla="val 69"/>
                <a:gd name="f10" fmla="val 162"/>
                <a:gd name="f11" fmla="val 100"/>
                <a:gd name="f12" fmla="val 147"/>
                <a:gd name="f13" fmla="val 126"/>
                <a:gd name="f14" fmla="val 129"/>
                <a:gd name="f15" fmla="val 154"/>
                <a:gd name="f16" fmla="val 107"/>
                <a:gd name="f17" fmla="val 177"/>
                <a:gd name="f18" fmla="val 84"/>
                <a:gd name="f19" fmla="val 201"/>
                <a:gd name="f20" fmla="val 59"/>
                <a:gd name="f21" fmla="val 223"/>
                <a:gd name="f22" fmla="val 36"/>
                <a:gd name="f23" fmla="val 248"/>
                <a:gd name="f24" fmla="val 28"/>
                <a:gd name="f25" fmla="val 238"/>
                <a:gd name="f26" fmla="val 58"/>
                <a:gd name="f27" fmla="val 213"/>
                <a:gd name="f28" fmla="val 87"/>
                <a:gd name="f29" fmla="val 185"/>
                <a:gd name="f30" fmla="val 116"/>
                <a:gd name="f31" fmla="val 138"/>
                <a:gd name="f32" fmla="val 119"/>
                <a:gd name="f33" fmla="val 156"/>
                <a:gd name="f34" fmla="val 42"/>
                <a:gd name="f35" fmla="val 157"/>
                <a:gd name="f36" fmla="val 163"/>
                <a:gd name="f37" fmla="val 4"/>
                <a:gd name="f38" fmla="val 165"/>
                <a:gd name="f39" fmla="val 15"/>
                <a:gd name="f40" fmla="val 25"/>
                <a:gd name="f41" fmla="+- 0 0 -90"/>
                <a:gd name="f42" fmla="*/ f3 1 168"/>
                <a:gd name="f43" fmla="*/ f4 1 261"/>
                <a:gd name="f44" fmla="+- f7 0 f5"/>
                <a:gd name="f45" fmla="+- f6 0 f5"/>
                <a:gd name="f46" fmla="*/ f41 f0 1"/>
                <a:gd name="f47" fmla="*/ f45 1 168"/>
                <a:gd name="f48" fmla="*/ f44 1 261"/>
                <a:gd name="f49" fmla="*/ 168 f45 1"/>
                <a:gd name="f50" fmla="*/ 35 f44 1"/>
                <a:gd name="f51" fmla="*/ 69 f44 1"/>
                <a:gd name="f52" fmla="*/ 162 f45 1"/>
                <a:gd name="f53" fmla="*/ 100 f44 1"/>
                <a:gd name="f54" fmla="*/ 147 f45 1"/>
                <a:gd name="f55" fmla="*/ 126 f44 1"/>
                <a:gd name="f56" fmla="*/ 129 f45 1"/>
                <a:gd name="f57" fmla="*/ 154 f44 1"/>
                <a:gd name="f58" fmla="*/ 107 f45 1"/>
                <a:gd name="f59" fmla="*/ 177 f44 1"/>
                <a:gd name="f60" fmla="*/ 84 f45 1"/>
                <a:gd name="f61" fmla="*/ 201 f44 1"/>
                <a:gd name="f62" fmla="*/ 59 f45 1"/>
                <a:gd name="f63" fmla="*/ 223 f44 1"/>
                <a:gd name="f64" fmla="*/ 36 f45 1"/>
                <a:gd name="f65" fmla="*/ 248 f44 1"/>
                <a:gd name="f66" fmla="*/ 0 f45 1"/>
                <a:gd name="f67" fmla="*/ 261 f44 1"/>
                <a:gd name="f68" fmla="*/ 28 f45 1"/>
                <a:gd name="f69" fmla="*/ 238 f44 1"/>
                <a:gd name="f70" fmla="*/ 58 f45 1"/>
                <a:gd name="f71" fmla="*/ 213 f44 1"/>
                <a:gd name="f72" fmla="*/ 87 f45 1"/>
                <a:gd name="f73" fmla="*/ 185 f44 1"/>
                <a:gd name="f74" fmla="*/ 116 f45 1"/>
                <a:gd name="f75" fmla="*/ 138 f45 1"/>
                <a:gd name="f76" fmla="*/ 119 f44 1"/>
                <a:gd name="f77" fmla="*/ 156 f45 1"/>
                <a:gd name="f78" fmla="*/ 84 f44 1"/>
                <a:gd name="f79" fmla="*/ 42 f44 1"/>
                <a:gd name="f80" fmla="*/ 157 f45 1"/>
                <a:gd name="f81" fmla="*/ 0 f44 1"/>
                <a:gd name="f82" fmla="*/ 163 f45 1"/>
                <a:gd name="f83" fmla="*/ 4 f44 1"/>
                <a:gd name="f84" fmla="*/ 165 f45 1"/>
                <a:gd name="f85" fmla="*/ 15 f44 1"/>
                <a:gd name="f86" fmla="*/ 25 f44 1"/>
                <a:gd name="f87" fmla="*/ f46 1 f2"/>
                <a:gd name="f88" fmla="*/ f49 1 168"/>
                <a:gd name="f89" fmla="*/ f50 1 261"/>
                <a:gd name="f90" fmla="*/ f51 1 261"/>
                <a:gd name="f91" fmla="*/ f52 1 168"/>
                <a:gd name="f92" fmla="*/ f53 1 261"/>
                <a:gd name="f93" fmla="*/ f54 1 168"/>
                <a:gd name="f94" fmla="*/ f55 1 261"/>
                <a:gd name="f95" fmla="*/ f56 1 168"/>
                <a:gd name="f96" fmla="*/ f57 1 261"/>
                <a:gd name="f97" fmla="*/ f58 1 168"/>
                <a:gd name="f98" fmla="*/ f59 1 261"/>
                <a:gd name="f99" fmla="*/ f60 1 168"/>
                <a:gd name="f100" fmla="*/ f61 1 261"/>
                <a:gd name="f101" fmla="*/ f62 1 168"/>
                <a:gd name="f102" fmla="*/ f63 1 261"/>
                <a:gd name="f103" fmla="*/ f64 1 168"/>
                <a:gd name="f104" fmla="*/ f65 1 261"/>
                <a:gd name="f105" fmla="*/ f66 1 168"/>
                <a:gd name="f106" fmla="*/ f67 1 261"/>
                <a:gd name="f107" fmla="*/ f68 1 168"/>
                <a:gd name="f108" fmla="*/ f69 1 261"/>
                <a:gd name="f109" fmla="*/ f70 1 168"/>
                <a:gd name="f110" fmla="*/ f71 1 261"/>
                <a:gd name="f111" fmla="*/ f72 1 168"/>
                <a:gd name="f112" fmla="*/ f73 1 261"/>
                <a:gd name="f113" fmla="*/ f74 1 168"/>
                <a:gd name="f114" fmla="*/ f75 1 168"/>
                <a:gd name="f115" fmla="*/ f76 1 261"/>
                <a:gd name="f116" fmla="*/ f77 1 168"/>
                <a:gd name="f117" fmla="*/ f78 1 261"/>
                <a:gd name="f118" fmla="*/ f79 1 261"/>
                <a:gd name="f119" fmla="*/ f80 1 168"/>
                <a:gd name="f120" fmla="*/ f81 1 261"/>
                <a:gd name="f121" fmla="*/ f82 1 168"/>
                <a:gd name="f122" fmla="*/ f83 1 261"/>
                <a:gd name="f123" fmla="*/ f84 1 168"/>
                <a:gd name="f124" fmla="*/ f85 1 261"/>
                <a:gd name="f125" fmla="*/ f86 1 261"/>
                <a:gd name="f126" fmla="*/ 0 1 f47"/>
                <a:gd name="f127" fmla="*/ f6 1 f47"/>
                <a:gd name="f128" fmla="*/ 0 1 f48"/>
                <a:gd name="f129" fmla="*/ f7 1 f48"/>
                <a:gd name="f130" fmla="+- f87 0 f1"/>
                <a:gd name="f131" fmla="*/ f88 1 f47"/>
                <a:gd name="f132" fmla="*/ f89 1 f48"/>
                <a:gd name="f133" fmla="*/ f90 1 f48"/>
                <a:gd name="f134" fmla="*/ f91 1 f47"/>
                <a:gd name="f135" fmla="*/ f92 1 f48"/>
                <a:gd name="f136" fmla="*/ f93 1 f47"/>
                <a:gd name="f137" fmla="*/ f94 1 f48"/>
                <a:gd name="f138" fmla="*/ f95 1 f47"/>
                <a:gd name="f139" fmla="*/ f96 1 f48"/>
                <a:gd name="f140" fmla="*/ f97 1 f47"/>
                <a:gd name="f141" fmla="*/ f98 1 f48"/>
                <a:gd name="f142" fmla="*/ f99 1 f47"/>
                <a:gd name="f143" fmla="*/ f100 1 f48"/>
                <a:gd name="f144" fmla="*/ f101 1 f47"/>
                <a:gd name="f145" fmla="*/ f102 1 f48"/>
                <a:gd name="f146" fmla="*/ f103 1 f47"/>
                <a:gd name="f147" fmla="*/ f104 1 f48"/>
                <a:gd name="f148" fmla="*/ f105 1 f47"/>
                <a:gd name="f149" fmla="*/ f106 1 f48"/>
                <a:gd name="f150" fmla="*/ f107 1 f47"/>
                <a:gd name="f151" fmla="*/ f108 1 f48"/>
                <a:gd name="f152" fmla="*/ f109 1 f47"/>
                <a:gd name="f153" fmla="*/ f110 1 f48"/>
                <a:gd name="f154" fmla="*/ f111 1 f47"/>
                <a:gd name="f155" fmla="*/ f112 1 f48"/>
                <a:gd name="f156" fmla="*/ f113 1 f47"/>
                <a:gd name="f157" fmla="*/ f114 1 f47"/>
                <a:gd name="f158" fmla="*/ f115 1 f48"/>
                <a:gd name="f159" fmla="*/ f116 1 f47"/>
                <a:gd name="f160" fmla="*/ f117 1 f48"/>
                <a:gd name="f161" fmla="*/ f118 1 f48"/>
                <a:gd name="f162" fmla="*/ f119 1 f47"/>
                <a:gd name="f163" fmla="*/ f120 1 f48"/>
                <a:gd name="f164" fmla="*/ f121 1 f47"/>
                <a:gd name="f165" fmla="*/ f122 1 f48"/>
                <a:gd name="f166" fmla="*/ f123 1 f47"/>
                <a:gd name="f167" fmla="*/ f124 1 f48"/>
                <a:gd name="f168" fmla="*/ f125 1 f48"/>
                <a:gd name="f169" fmla="*/ f126 f42 1"/>
                <a:gd name="f170" fmla="*/ f127 f42 1"/>
                <a:gd name="f171" fmla="*/ f129 f43 1"/>
                <a:gd name="f172" fmla="*/ f128 f43 1"/>
                <a:gd name="f173" fmla="*/ f131 f42 1"/>
                <a:gd name="f174" fmla="*/ f132 f43 1"/>
                <a:gd name="f175" fmla="*/ f133 f43 1"/>
                <a:gd name="f176" fmla="*/ f134 f42 1"/>
                <a:gd name="f177" fmla="*/ f135 f43 1"/>
                <a:gd name="f178" fmla="*/ f136 f42 1"/>
                <a:gd name="f179" fmla="*/ f137 f43 1"/>
                <a:gd name="f180" fmla="*/ f138 f42 1"/>
                <a:gd name="f181" fmla="*/ f139 f43 1"/>
                <a:gd name="f182" fmla="*/ f140 f42 1"/>
                <a:gd name="f183" fmla="*/ f141 f43 1"/>
                <a:gd name="f184" fmla="*/ f142 f42 1"/>
                <a:gd name="f185" fmla="*/ f143 f43 1"/>
                <a:gd name="f186" fmla="*/ f144 f42 1"/>
                <a:gd name="f187" fmla="*/ f145 f43 1"/>
                <a:gd name="f188" fmla="*/ f146 f42 1"/>
                <a:gd name="f189" fmla="*/ f147 f43 1"/>
                <a:gd name="f190" fmla="*/ f148 f42 1"/>
                <a:gd name="f191" fmla="*/ f149 f43 1"/>
                <a:gd name="f192" fmla="*/ f150 f42 1"/>
                <a:gd name="f193" fmla="*/ f151 f43 1"/>
                <a:gd name="f194" fmla="*/ f152 f42 1"/>
                <a:gd name="f195" fmla="*/ f153 f43 1"/>
                <a:gd name="f196" fmla="*/ f154 f42 1"/>
                <a:gd name="f197" fmla="*/ f155 f43 1"/>
                <a:gd name="f198" fmla="*/ f156 f42 1"/>
                <a:gd name="f199" fmla="*/ f157 f42 1"/>
                <a:gd name="f200" fmla="*/ f158 f43 1"/>
                <a:gd name="f201" fmla="*/ f159 f42 1"/>
                <a:gd name="f202" fmla="*/ f160 f43 1"/>
                <a:gd name="f203" fmla="*/ f161 f43 1"/>
                <a:gd name="f204" fmla="*/ f162 f42 1"/>
                <a:gd name="f205" fmla="*/ f163 f43 1"/>
                <a:gd name="f206" fmla="*/ f164 f42 1"/>
                <a:gd name="f207" fmla="*/ f165 f43 1"/>
                <a:gd name="f208" fmla="*/ f166 f42 1"/>
                <a:gd name="f209" fmla="*/ f167 f43 1"/>
                <a:gd name="f210" fmla="*/ f168 f43 1"/>
              </a:gdLst>
              <a:ahLst/>
              <a:cxnLst>
                <a:cxn ang="3cd4">
                  <a:pos x="hc" y="t"/>
                </a:cxn>
                <a:cxn ang="0">
                  <a:pos x="r" y="vc"/>
                </a:cxn>
                <a:cxn ang="cd4">
                  <a:pos x="hc" y="b"/>
                </a:cxn>
                <a:cxn ang="cd2">
                  <a:pos x="l" y="vc"/>
                </a:cxn>
                <a:cxn ang="f130">
                  <a:pos x="f173" y="f174"/>
                </a:cxn>
                <a:cxn ang="f130">
                  <a:pos x="f173" y="f175"/>
                </a:cxn>
                <a:cxn ang="f130">
                  <a:pos x="f176" y="f177"/>
                </a:cxn>
                <a:cxn ang="f130">
                  <a:pos x="f178" y="f179"/>
                </a:cxn>
                <a:cxn ang="f130">
                  <a:pos x="f180" y="f181"/>
                </a:cxn>
                <a:cxn ang="f130">
                  <a:pos x="f182" y="f183"/>
                </a:cxn>
                <a:cxn ang="f130">
                  <a:pos x="f184" y="f185"/>
                </a:cxn>
                <a:cxn ang="f130">
                  <a:pos x="f186" y="f187"/>
                </a:cxn>
                <a:cxn ang="f130">
                  <a:pos x="f188" y="f189"/>
                </a:cxn>
                <a:cxn ang="f130">
                  <a:pos x="f190" y="f191"/>
                </a:cxn>
                <a:cxn ang="f130">
                  <a:pos x="f192" y="f193"/>
                </a:cxn>
                <a:cxn ang="f130">
                  <a:pos x="f194" y="f195"/>
                </a:cxn>
                <a:cxn ang="f130">
                  <a:pos x="f196" y="f197"/>
                </a:cxn>
                <a:cxn ang="f130">
                  <a:pos x="f198" y="f181"/>
                </a:cxn>
                <a:cxn ang="f130">
                  <a:pos x="f199" y="f200"/>
                </a:cxn>
                <a:cxn ang="f130">
                  <a:pos x="f201" y="f202"/>
                </a:cxn>
                <a:cxn ang="f130">
                  <a:pos x="f176" y="f203"/>
                </a:cxn>
                <a:cxn ang="f130">
                  <a:pos x="f204" y="f205"/>
                </a:cxn>
                <a:cxn ang="f130">
                  <a:pos x="f206" y="f207"/>
                </a:cxn>
                <a:cxn ang="f130">
                  <a:pos x="f208" y="f209"/>
                </a:cxn>
                <a:cxn ang="f130">
                  <a:pos x="f208" y="f210"/>
                </a:cxn>
                <a:cxn ang="f130">
                  <a:pos x="f173" y="f174"/>
                </a:cxn>
              </a:cxnLst>
              <a:rect l="f169" t="f172" r="f170" b="f171"/>
              <a:pathLst>
                <a:path w="168" h="261">
                  <a:moveTo>
                    <a:pt x="f6" y="f8"/>
                  </a:moveTo>
                  <a:lnTo>
                    <a:pt x="f6" y="f9"/>
                  </a:lnTo>
                  <a:lnTo>
                    <a:pt x="f10" y="f11"/>
                  </a:lnTo>
                  <a:lnTo>
                    <a:pt x="f12" y="f13"/>
                  </a:lnTo>
                  <a:lnTo>
                    <a:pt x="f14" y="f15"/>
                  </a:lnTo>
                  <a:lnTo>
                    <a:pt x="f16" y="f17"/>
                  </a:lnTo>
                  <a:lnTo>
                    <a:pt x="f18" y="f19"/>
                  </a:lnTo>
                  <a:lnTo>
                    <a:pt x="f20" y="f21"/>
                  </a:lnTo>
                  <a:lnTo>
                    <a:pt x="f22" y="f23"/>
                  </a:lnTo>
                  <a:lnTo>
                    <a:pt x="f5" y="f7"/>
                  </a:lnTo>
                  <a:lnTo>
                    <a:pt x="f24" y="f25"/>
                  </a:lnTo>
                  <a:lnTo>
                    <a:pt x="f26" y="f27"/>
                  </a:lnTo>
                  <a:lnTo>
                    <a:pt x="f28" y="f29"/>
                  </a:lnTo>
                  <a:lnTo>
                    <a:pt x="f30" y="f15"/>
                  </a:lnTo>
                  <a:lnTo>
                    <a:pt x="f31" y="f32"/>
                  </a:lnTo>
                  <a:lnTo>
                    <a:pt x="f33" y="f18"/>
                  </a:lnTo>
                  <a:lnTo>
                    <a:pt x="f10" y="f34"/>
                  </a:lnTo>
                  <a:lnTo>
                    <a:pt x="f35" y="f5"/>
                  </a:lnTo>
                  <a:lnTo>
                    <a:pt x="f36" y="f37"/>
                  </a:lnTo>
                  <a:lnTo>
                    <a:pt x="f38" y="f39"/>
                  </a:lnTo>
                  <a:lnTo>
                    <a:pt x="f38" y="f40"/>
                  </a:lnTo>
                  <a:lnTo>
                    <a:pt x="f6" y="f8"/>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6" name="Freeform 75">
              <a:extLst>
                <a:ext uri="{FF2B5EF4-FFF2-40B4-BE49-F238E27FC236}">
                  <a16:creationId xmlns:a16="http://schemas.microsoft.com/office/drawing/2014/main" id="{9352AC87-075D-457B-803F-644CBF7A085C}"/>
                </a:ext>
              </a:extLst>
            </p:cNvPr>
            <p:cNvSpPr/>
            <p:nvPr/>
          </p:nvSpPr>
          <p:spPr>
            <a:xfrm>
              <a:off x="7232647" y="4354509"/>
              <a:ext cx="177795" cy="1773241"/>
            </a:xfrm>
            <a:custGeom>
              <a:avLst/>
              <a:gdLst>
                <a:gd name="f0" fmla="val 10800000"/>
                <a:gd name="f1" fmla="val 5400000"/>
                <a:gd name="f2" fmla="val 180"/>
                <a:gd name="f3" fmla="val w"/>
                <a:gd name="f4" fmla="val h"/>
                <a:gd name="f5" fmla="val 0"/>
                <a:gd name="f6" fmla="val 335"/>
                <a:gd name="f7" fmla="val 3350"/>
                <a:gd name="f8" fmla="val 105"/>
                <a:gd name="f9" fmla="val 132"/>
                <a:gd name="f10" fmla="val 12"/>
                <a:gd name="f11" fmla="val 149"/>
                <a:gd name="f12" fmla="val 32"/>
                <a:gd name="f13" fmla="val 154"/>
                <a:gd name="f14" fmla="val 56"/>
                <a:gd name="f15" fmla="val 157"/>
                <a:gd name="f16" fmla="val 84"/>
                <a:gd name="f17" fmla="val 111"/>
                <a:gd name="f18" fmla="val 153"/>
                <a:gd name="f19" fmla="val 141"/>
                <a:gd name="f20" fmla="val 169"/>
                <a:gd name="f21" fmla="val 160"/>
                <a:gd name="f22" fmla="val 195"/>
                <a:gd name="f23" fmla="val 340"/>
                <a:gd name="f24" fmla="val 179"/>
                <a:gd name="f25" fmla="val 487"/>
                <a:gd name="f26" fmla="val 187"/>
                <a:gd name="f27" fmla="val 632"/>
                <a:gd name="f28" fmla="val 196"/>
                <a:gd name="f29" fmla="val 778"/>
                <a:gd name="f30" fmla="val 200"/>
                <a:gd name="f31" fmla="val 923"/>
                <a:gd name="f32" fmla="val 204"/>
                <a:gd name="f33" fmla="val 1071"/>
                <a:gd name="f34" fmla="val 209"/>
                <a:gd name="f35" fmla="val 1219"/>
                <a:gd name="f36" fmla="val 213"/>
                <a:gd name="f37" fmla="val 1374"/>
                <a:gd name="f38" fmla="val 1444"/>
                <a:gd name="f39" fmla="val 216"/>
                <a:gd name="f40" fmla="val 1516"/>
                <a:gd name="f41" fmla="val 221"/>
                <a:gd name="f42" fmla="val 1588"/>
                <a:gd name="f43" fmla="val 225"/>
                <a:gd name="f44" fmla="val 1661"/>
                <a:gd name="f45" fmla="val 228"/>
                <a:gd name="f46" fmla="val 1732"/>
                <a:gd name="f47" fmla="val 231"/>
                <a:gd name="f48" fmla="val 1804"/>
                <a:gd name="f49" fmla="val 234"/>
                <a:gd name="f50" fmla="val 1875"/>
                <a:gd name="f51" fmla="val 237"/>
                <a:gd name="f52" fmla="val 1949"/>
                <a:gd name="f53" fmla="val 238"/>
                <a:gd name="f54" fmla="val 1965"/>
                <a:gd name="f55" fmla="val 241"/>
                <a:gd name="f56" fmla="val 1981"/>
                <a:gd name="f57" fmla="val 1999"/>
                <a:gd name="f58" fmla="val 243"/>
                <a:gd name="f59" fmla="val 2016"/>
                <a:gd name="f60" fmla="val 2034"/>
                <a:gd name="f61" fmla="val 2053"/>
                <a:gd name="f62" fmla="val 2072"/>
                <a:gd name="f63" fmla="val 244"/>
                <a:gd name="f64" fmla="val 2096"/>
                <a:gd name="f65" fmla="val 253"/>
                <a:gd name="f66" fmla="val 2248"/>
                <a:gd name="f67" fmla="val 263"/>
                <a:gd name="f68" fmla="val 2401"/>
                <a:gd name="f69" fmla="val 272"/>
                <a:gd name="f70" fmla="val 2553"/>
                <a:gd name="f71" fmla="val 282"/>
                <a:gd name="f72" fmla="val 2708"/>
                <a:gd name="f73" fmla="val 291"/>
                <a:gd name="f74" fmla="val 2860"/>
                <a:gd name="f75" fmla="val 304"/>
                <a:gd name="f76" fmla="val 3013"/>
                <a:gd name="f77" fmla="val 317"/>
                <a:gd name="f78" fmla="val 3167"/>
                <a:gd name="f79" fmla="val 3322"/>
                <a:gd name="f80" fmla="val 326"/>
                <a:gd name="f81" fmla="val 3327"/>
                <a:gd name="f82" fmla="val 319"/>
                <a:gd name="f83" fmla="val 3331"/>
                <a:gd name="f84" fmla="val 310"/>
                <a:gd name="f85" fmla="val 3334"/>
                <a:gd name="f86" fmla="val 303"/>
                <a:gd name="f87" fmla="val 3339"/>
                <a:gd name="f88" fmla="val 294"/>
                <a:gd name="f89" fmla="val 3340"/>
                <a:gd name="f90" fmla="val 285"/>
                <a:gd name="f91" fmla="val 3342"/>
                <a:gd name="f92" fmla="val 278"/>
                <a:gd name="f93" fmla="val 3343"/>
                <a:gd name="f94" fmla="val 3346"/>
                <a:gd name="f95" fmla="val 265"/>
                <a:gd name="f96" fmla="val 259"/>
                <a:gd name="f97" fmla="val 3281"/>
                <a:gd name="f98" fmla="val 254"/>
                <a:gd name="f99" fmla="val 3229"/>
                <a:gd name="f100" fmla="val 250"/>
                <a:gd name="f101" fmla="val 3176"/>
                <a:gd name="f102" fmla="val 245"/>
                <a:gd name="f103" fmla="val 3123"/>
                <a:gd name="f104" fmla="val 240"/>
                <a:gd name="f105" fmla="val 3070"/>
                <a:gd name="f106" fmla="val 235"/>
                <a:gd name="f107" fmla="val 3020"/>
                <a:gd name="f108" fmla="val 229"/>
                <a:gd name="f109" fmla="val 2967"/>
                <a:gd name="f110" fmla="val 223"/>
                <a:gd name="f111" fmla="val 2917"/>
                <a:gd name="f112" fmla="val 219"/>
                <a:gd name="f113" fmla="val 3022"/>
                <a:gd name="f114" fmla="val 3074"/>
                <a:gd name="f115" fmla="val 232"/>
                <a:gd name="f116" fmla="val 3130"/>
                <a:gd name="f117" fmla="val 3183"/>
                <a:gd name="f118" fmla="val 3237"/>
                <a:gd name="f119" fmla="val 3292"/>
                <a:gd name="f120" fmla="val 201"/>
                <a:gd name="f121" fmla="val 191"/>
                <a:gd name="f122" fmla="val 3309"/>
                <a:gd name="f123" fmla="val 3267"/>
                <a:gd name="f124" fmla="val 182"/>
                <a:gd name="f125" fmla="val 3223"/>
                <a:gd name="f126" fmla="val 181"/>
                <a:gd name="f127" fmla="val 3179"/>
                <a:gd name="f128" fmla="val 3133"/>
                <a:gd name="f129" fmla="val 178"/>
                <a:gd name="f130" fmla="val 3088"/>
                <a:gd name="f131" fmla="val 175"/>
                <a:gd name="f132" fmla="val 3044"/>
                <a:gd name="f133" fmla="val 171"/>
                <a:gd name="f134" fmla="val 3001"/>
                <a:gd name="f135" fmla="val 2991"/>
                <a:gd name="f136" fmla="val 2982"/>
                <a:gd name="f137" fmla="val 168"/>
                <a:gd name="f138" fmla="val 2970"/>
                <a:gd name="f139" fmla="val 2959"/>
                <a:gd name="f140" fmla="val 165"/>
                <a:gd name="f141" fmla="val 2945"/>
                <a:gd name="f142" fmla="val 163"/>
                <a:gd name="f143" fmla="val 2935"/>
                <a:gd name="f144" fmla="val 2925"/>
                <a:gd name="f145" fmla="val 2951"/>
                <a:gd name="f146" fmla="val 159"/>
                <a:gd name="f147" fmla="val 2986"/>
                <a:gd name="f148" fmla="val 162"/>
                <a:gd name="f149" fmla="val 3057"/>
                <a:gd name="f150" fmla="val 3092"/>
                <a:gd name="f151" fmla="val 3129"/>
                <a:gd name="f152" fmla="val 3165"/>
                <a:gd name="f153" fmla="val 3204"/>
                <a:gd name="f154" fmla="val 174"/>
                <a:gd name="f155" fmla="val 3207"/>
                <a:gd name="f156" fmla="val 150"/>
                <a:gd name="f157" fmla="val 144"/>
                <a:gd name="f158" fmla="val 3328"/>
                <a:gd name="f159" fmla="val 3308"/>
                <a:gd name="f160" fmla="val 3286"/>
                <a:gd name="f161" fmla="val 3264"/>
                <a:gd name="f162" fmla="val 3242"/>
                <a:gd name="f163" fmla="val 3221"/>
                <a:gd name="f164" fmla="val 137"/>
                <a:gd name="f165" fmla="val 3201"/>
                <a:gd name="f166" fmla="val 128"/>
                <a:gd name="f167" fmla="val 3202"/>
                <a:gd name="f168" fmla="val 127"/>
                <a:gd name="f169" fmla="val 124"/>
                <a:gd name="f170" fmla="val 3261"/>
                <a:gd name="f171" fmla="val 122"/>
                <a:gd name="f172" fmla="val 3280"/>
                <a:gd name="f173" fmla="val 3300"/>
                <a:gd name="f174" fmla="val 108"/>
                <a:gd name="f175" fmla="val 3344"/>
                <a:gd name="f176" fmla="val 94"/>
                <a:gd name="f177" fmla="val 80"/>
                <a:gd name="f178" fmla="val 66"/>
                <a:gd name="f179" fmla="val 53"/>
                <a:gd name="f180" fmla="val 41"/>
                <a:gd name="f181" fmla="val 30"/>
                <a:gd name="f182" fmla="val 21"/>
                <a:gd name="f183" fmla="val 3132"/>
                <a:gd name="f184" fmla="val 19"/>
                <a:gd name="f185" fmla="val 3035"/>
                <a:gd name="f186" fmla="val 18"/>
                <a:gd name="f187" fmla="val 2941"/>
                <a:gd name="f188" fmla="val 17"/>
                <a:gd name="f189" fmla="val 2844"/>
                <a:gd name="f190" fmla="val 2749"/>
                <a:gd name="f191" fmla="val 2653"/>
                <a:gd name="f192" fmla="val 28"/>
                <a:gd name="f193" fmla="val 2558"/>
                <a:gd name="f194" fmla="val 22"/>
                <a:gd name="f195" fmla="val 2416"/>
                <a:gd name="f196" fmla="val 2278"/>
                <a:gd name="f197" fmla="val 15"/>
                <a:gd name="f198" fmla="val 2140"/>
                <a:gd name="f199" fmla="val 2003"/>
                <a:gd name="f200" fmla="val 14"/>
                <a:gd name="f201" fmla="val 1867"/>
                <a:gd name="f202" fmla="val 1730"/>
                <a:gd name="f203" fmla="val 1592"/>
                <a:gd name="f204" fmla="val 1454"/>
                <a:gd name="f205" fmla="val 6"/>
                <a:gd name="f206" fmla="val 1447"/>
                <a:gd name="f207" fmla="val 1344"/>
                <a:gd name="f208" fmla="val 1246"/>
                <a:gd name="f209" fmla="val 1148"/>
                <a:gd name="f210" fmla="val 1051"/>
                <a:gd name="f211" fmla="val 952"/>
                <a:gd name="f212" fmla="val 855"/>
                <a:gd name="f213" fmla="val 757"/>
                <a:gd name="f214" fmla="val 659"/>
                <a:gd name="f215" fmla="val 8"/>
                <a:gd name="f216" fmla="val 578"/>
                <a:gd name="f217" fmla="val 3"/>
                <a:gd name="f218" fmla="val 500"/>
                <a:gd name="f219" fmla="val 2"/>
                <a:gd name="f220" fmla="val 421"/>
                <a:gd name="f221" fmla="val 346"/>
                <a:gd name="f222" fmla="val 270"/>
                <a:gd name="f223" fmla="val 120"/>
                <a:gd name="f224" fmla="val 48"/>
                <a:gd name="f225" fmla="val 9"/>
                <a:gd name="f226" fmla="val 37"/>
                <a:gd name="f227" fmla="val 29"/>
                <a:gd name="f228" fmla="val 31"/>
                <a:gd name="f229" fmla="val 20"/>
                <a:gd name="f230" fmla="val 44"/>
                <a:gd name="f231" fmla="val 16"/>
                <a:gd name="f232" fmla="val 58"/>
                <a:gd name="f233" fmla="val 10"/>
                <a:gd name="f234" fmla="val 72"/>
                <a:gd name="f235" fmla="val 87"/>
                <a:gd name="f236" fmla="val 1"/>
                <a:gd name="f237" fmla="+- 0 0 -90"/>
                <a:gd name="f238" fmla="*/ f3 1 335"/>
                <a:gd name="f239" fmla="*/ f4 1 3350"/>
                <a:gd name="f240" fmla="+- f7 0 f5"/>
                <a:gd name="f241" fmla="+- f6 0 f5"/>
                <a:gd name="f242" fmla="*/ f237 f0 1"/>
                <a:gd name="f243" fmla="*/ f241 1 335"/>
                <a:gd name="f244" fmla="*/ f240 1 3350"/>
                <a:gd name="f245" fmla="*/ 149 f241 1"/>
                <a:gd name="f246" fmla="*/ 32 f240 1"/>
                <a:gd name="f247" fmla="*/ 154 f241 1"/>
                <a:gd name="f248" fmla="*/ 111 f240 1"/>
                <a:gd name="f249" fmla="*/ 160 f241 1"/>
                <a:gd name="f250" fmla="*/ 195 f240 1"/>
                <a:gd name="f251" fmla="*/ 187 f241 1"/>
                <a:gd name="f252" fmla="*/ 632 f240 1"/>
                <a:gd name="f253" fmla="*/ 204 f241 1"/>
                <a:gd name="f254" fmla="*/ 1071 f240 1"/>
                <a:gd name="f255" fmla="*/ 213 f241 1"/>
                <a:gd name="f256" fmla="*/ 1444 f240 1"/>
                <a:gd name="f257" fmla="*/ 225 f241 1"/>
                <a:gd name="f258" fmla="*/ 1661 f240 1"/>
                <a:gd name="f259" fmla="*/ 234 f241 1"/>
                <a:gd name="f260" fmla="*/ 1875 f240 1"/>
                <a:gd name="f261" fmla="*/ 241 f241 1"/>
                <a:gd name="f262" fmla="*/ 1981 f240 1"/>
                <a:gd name="f263" fmla="*/ 243 f241 1"/>
                <a:gd name="f264" fmla="*/ 2034 f240 1"/>
                <a:gd name="f265" fmla="*/ 244 f241 1"/>
                <a:gd name="f266" fmla="*/ 2096 f240 1"/>
                <a:gd name="f267" fmla="*/ 272 f241 1"/>
                <a:gd name="f268" fmla="*/ 2553 f240 1"/>
                <a:gd name="f269" fmla="*/ 304 f241 1"/>
                <a:gd name="f270" fmla="*/ 3013 f240 1"/>
                <a:gd name="f271" fmla="*/ 326 f241 1"/>
                <a:gd name="f272" fmla="*/ 3327 f240 1"/>
                <a:gd name="f273" fmla="*/ 303 f241 1"/>
                <a:gd name="f274" fmla="*/ 3339 f240 1"/>
                <a:gd name="f275" fmla="*/ 278 f241 1"/>
                <a:gd name="f276" fmla="*/ 3343 f240 1"/>
                <a:gd name="f277" fmla="*/ 259 f241 1"/>
                <a:gd name="f278" fmla="*/ 3281 f240 1"/>
                <a:gd name="f279" fmla="*/ 245 f241 1"/>
                <a:gd name="f280" fmla="*/ 3123 f240 1"/>
                <a:gd name="f281" fmla="*/ 229 f241 1"/>
                <a:gd name="f282" fmla="*/ 2967 f240 1"/>
                <a:gd name="f283" fmla="*/ 219 f241 1"/>
                <a:gd name="f284" fmla="*/ 232 f241 1"/>
                <a:gd name="f285" fmla="*/ 3130 f240 1"/>
                <a:gd name="f286" fmla="*/ 240 f241 1"/>
                <a:gd name="f287" fmla="*/ 3292 f240 1"/>
                <a:gd name="f288" fmla="*/ 191 f241 1"/>
                <a:gd name="f289" fmla="*/ 3309 f240 1"/>
                <a:gd name="f290" fmla="*/ 181 f241 1"/>
                <a:gd name="f291" fmla="*/ 3179 f240 1"/>
                <a:gd name="f292" fmla="*/ 175 f241 1"/>
                <a:gd name="f293" fmla="*/ 3044 f240 1"/>
                <a:gd name="f294" fmla="*/ 169 f241 1"/>
                <a:gd name="f295" fmla="*/ 2982 f240 1"/>
                <a:gd name="f296" fmla="*/ 165 f241 1"/>
                <a:gd name="f297" fmla="*/ 2945 f240 1"/>
                <a:gd name="f298" fmla="*/ 157 f241 1"/>
                <a:gd name="f299" fmla="*/ 2917 f240 1"/>
                <a:gd name="f300" fmla="*/ 3022 f240 1"/>
                <a:gd name="f301" fmla="*/ 163 f241 1"/>
                <a:gd name="f302" fmla="*/ 3129 f240 1"/>
                <a:gd name="f303" fmla="*/ 174 f241 1"/>
                <a:gd name="f304" fmla="*/ 3207 f240 1"/>
                <a:gd name="f305" fmla="*/ 144 f241 1"/>
                <a:gd name="f306" fmla="*/ 3328 f240 1"/>
                <a:gd name="f307" fmla="*/ 141 f241 1"/>
                <a:gd name="f308" fmla="*/ 3264 f240 1"/>
                <a:gd name="f309" fmla="*/ 137 f241 1"/>
                <a:gd name="f310" fmla="*/ 3201 f240 1"/>
                <a:gd name="f311" fmla="*/ 127 f241 1"/>
                <a:gd name="f312" fmla="*/ 3223 f240 1"/>
                <a:gd name="f313" fmla="*/ 122 f241 1"/>
                <a:gd name="f314" fmla="*/ 3280 f240 1"/>
                <a:gd name="f315" fmla="*/ 3346 f240 1"/>
                <a:gd name="f316" fmla="*/ 80 f241 1"/>
                <a:gd name="f317" fmla="*/ 41 f241 1"/>
                <a:gd name="f318" fmla="*/ 21 f241 1"/>
                <a:gd name="f319" fmla="*/ 3229 f240 1"/>
                <a:gd name="f320" fmla="*/ 18 f241 1"/>
                <a:gd name="f321" fmla="*/ 2941 f240 1"/>
                <a:gd name="f322" fmla="*/ 2653 f240 1"/>
                <a:gd name="f323" fmla="*/ 19 f241 1"/>
                <a:gd name="f324" fmla="*/ 2278 f240 1"/>
                <a:gd name="f325" fmla="*/ 14 f241 1"/>
                <a:gd name="f326" fmla="*/ 1867 f240 1"/>
                <a:gd name="f327" fmla="*/ 1454 f240 1"/>
                <a:gd name="f328" fmla="*/ 15 f241 1"/>
                <a:gd name="f329" fmla="*/ 1344 f240 1"/>
                <a:gd name="f330" fmla="*/ 1051 f240 1"/>
                <a:gd name="f331" fmla="*/ 757 f240 1"/>
                <a:gd name="f332" fmla="*/ 3 f241 1"/>
                <a:gd name="f333" fmla="*/ 500 f240 1"/>
                <a:gd name="f334" fmla="*/ 2 f241 1"/>
                <a:gd name="f335" fmla="*/ 270 f240 1"/>
                <a:gd name="f336" fmla="*/ 0 f241 1"/>
                <a:gd name="f337" fmla="*/ 48 f240 1"/>
                <a:gd name="f338" fmla="*/ 31 f241 1"/>
                <a:gd name="f339" fmla="*/ 20 f240 1"/>
                <a:gd name="f340" fmla="*/ 72 f241 1"/>
                <a:gd name="f341" fmla="*/ 6 f240 1"/>
                <a:gd name="f342" fmla="*/ f242 1 f2"/>
                <a:gd name="f343" fmla="*/ f245 1 335"/>
                <a:gd name="f344" fmla="*/ f246 1 3350"/>
                <a:gd name="f345" fmla="*/ f247 1 335"/>
                <a:gd name="f346" fmla="*/ f248 1 3350"/>
                <a:gd name="f347" fmla="*/ f249 1 335"/>
                <a:gd name="f348" fmla="*/ f250 1 3350"/>
                <a:gd name="f349" fmla="*/ f251 1 335"/>
                <a:gd name="f350" fmla="*/ f252 1 3350"/>
                <a:gd name="f351" fmla="*/ f253 1 335"/>
                <a:gd name="f352" fmla="*/ f254 1 3350"/>
                <a:gd name="f353" fmla="*/ f255 1 335"/>
                <a:gd name="f354" fmla="*/ f256 1 3350"/>
                <a:gd name="f355" fmla="*/ f257 1 335"/>
                <a:gd name="f356" fmla="*/ f258 1 3350"/>
                <a:gd name="f357" fmla="*/ f259 1 335"/>
                <a:gd name="f358" fmla="*/ f260 1 3350"/>
                <a:gd name="f359" fmla="*/ f261 1 335"/>
                <a:gd name="f360" fmla="*/ f262 1 3350"/>
                <a:gd name="f361" fmla="*/ f263 1 335"/>
                <a:gd name="f362" fmla="*/ f264 1 3350"/>
                <a:gd name="f363" fmla="*/ f265 1 335"/>
                <a:gd name="f364" fmla="*/ f266 1 3350"/>
                <a:gd name="f365" fmla="*/ f267 1 335"/>
                <a:gd name="f366" fmla="*/ f268 1 3350"/>
                <a:gd name="f367" fmla="*/ f269 1 335"/>
                <a:gd name="f368" fmla="*/ f270 1 3350"/>
                <a:gd name="f369" fmla="*/ f271 1 335"/>
                <a:gd name="f370" fmla="*/ f272 1 3350"/>
                <a:gd name="f371" fmla="*/ f273 1 335"/>
                <a:gd name="f372" fmla="*/ f274 1 3350"/>
                <a:gd name="f373" fmla="*/ f275 1 335"/>
                <a:gd name="f374" fmla="*/ f276 1 3350"/>
                <a:gd name="f375" fmla="*/ f277 1 335"/>
                <a:gd name="f376" fmla="*/ f278 1 3350"/>
                <a:gd name="f377" fmla="*/ f279 1 335"/>
                <a:gd name="f378" fmla="*/ f280 1 3350"/>
                <a:gd name="f379" fmla="*/ f281 1 335"/>
                <a:gd name="f380" fmla="*/ f282 1 3350"/>
                <a:gd name="f381" fmla="*/ f283 1 335"/>
                <a:gd name="f382" fmla="*/ f284 1 335"/>
                <a:gd name="f383" fmla="*/ f285 1 3350"/>
                <a:gd name="f384" fmla="*/ f286 1 335"/>
                <a:gd name="f385" fmla="*/ f287 1 3350"/>
                <a:gd name="f386" fmla="*/ f288 1 335"/>
                <a:gd name="f387" fmla="*/ f289 1 3350"/>
                <a:gd name="f388" fmla="*/ f290 1 335"/>
                <a:gd name="f389" fmla="*/ f291 1 3350"/>
                <a:gd name="f390" fmla="*/ f292 1 335"/>
                <a:gd name="f391" fmla="*/ f293 1 3350"/>
                <a:gd name="f392" fmla="*/ f294 1 335"/>
                <a:gd name="f393" fmla="*/ f295 1 3350"/>
                <a:gd name="f394" fmla="*/ f296 1 335"/>
                <a:gd name="f395" fmla="*/ f297 1 3350"/>
                <a:gd name="f396" fmla="*/ f298 1 335"/>
                <a:gd name="f397" fmla="*/ f299 1 3350"/>
                <a:gd name="f398" fmla="*/ f300 1 3350"/>
                <a:gd name="f399" fmla="*/ f301 1 335"/>
                <a:gd name="f400" fmla="*/ f302 1 3350"/>
                <a:gd name="f401" fmla="*/ f303 1 335"/>
                <a:gd name="f402" fmla="*/ f304 1 3350"/>
                <a:gd name="f403" fmla="*/ f305 1 335"/>
                <a:gd name="f404" fmla="*/ f306 1 3350"/>
                <a:gd name="f405" fmla="*/ f307 1 335"/>
                <a:gd name="f406" fmla="*/ f308 1 3350"/>
                <a:gd name="f407" fmla="*/ f309 1 335"/>
                <a:gd name="f408" fmla="*/ f310 1 3350"/>
                <a:gd name="f409" fmla="*/ f311 1 335"/>
                <a:gd name="f410" fmla="*/ f312 1 3350"/>
                <a:gd name="f411" fmla="*/ f313 1 335"/>
                <a:gd name="f412" fmla="*/ f314 1 3350"/>
                <a:gd name="f413" fmla="*/ f315 1 3350"/>
                <a:gd name="f414" fmla="*/ f316 1 335"/>
                <a:gd name="f415" fmla="*/ f317 1 335"/>
                <a:gd name="f416" fmla="*/ f318 1 335"/>
                <a:gd name="f417" fmla="*/ f319 1 3350"/>
                <a:gd name="f418" fmla="*/ f320 1 335"/>
                <a:gd name="f419" fmla="*/ f321 1 3350"/>
                <a:gd name="f420" fmla="*/ f322 1 3350"/>
                <a:gd name="f421" fmla="*/ f323 1 335"/>
                <a:gd name="f422" fmla="*/ f324 1 3350"/>
                <a:gd name="f423" fmla="*/ f325 1 335"/>
                <a:gd name="f424" fmla="*/ f326 1 3350"/>
                <a:gd name="f425" fmla="*/ f327 1 3350"/>
                <a:gd name="f426" fmla="*/ f328 1 335"/>
                <a:gd name="f427" fmla="*/ f329 1 3350"/>
                <a:gd name="f428" fmla="*/ f330 1 3350"/>
                <a:gd name="f429" fmla="*/ f331 1 3350"/>
                <a:gd name="f430" fmla="*/ f332 1 335"/>
                <a:gd name="f431" fmla="*/ f333 1 3350"/>
                <a:gd name="f432" fmla="*/ f334 1 335"/>
                <a:gd name="f433" fmla="*/ f335 1 3350"/>
                <a:gd name="f434" fmla="*/ f336 1 335"/>
                <a:gd name="f435" fmla="*/ f337 1 3350"/>
                <a:gd name="f436" fmla="*/ f338 1 335"/>
                <a:gd name="f437" fmla="*/ f339 1 3350"/>
                <a:gd name="f438" fmla="*/ f340 1 335"/>
                <a:gd name="f439" fmla="*/ f341 1 3350"/>
                <a:gd name="f440" fmla="*/ 0 1 f243"/>
                <a:gd name="f441" fmla="*/ f6 1 f243"/>
                <a:gd name="f442" fmla="*/ 0 1 f244"/>
                <a:gd name="f443" fmla="*/ f7 1 f244"/>
                <a:gd name="f444" fmla="+- f342 0 f1"/>
                <a:gd name="f445" fmla="*/ f343 1 f243"/>
                <a:gd name="f446" fmla="*/ f344 1 f244"/>
                <a:gd name="f447" fmla="*/ f345 1 f243"/>
                <a:gd name="f448" fmla="*/ f346 1 f244"/>
                <a:gd name="f449" fmla="*/ f347 1 f243"/>
                <a:gd name="f450" fmla="*/ f348 1 f244"/>
                <a:gd name="f451" fmla="*/ f349 1 f243"/>
                <a:gd name="f452" fmla="*/ f350 1 f244"/>
                <a:gd name="f453" fmla="*/ f351 1 f243"/>
                <a:gd name="f454" fmla="*/ f352 1 f244"/>
                <a:gd name="f455" fmla="*/ f353 1 f243"/>
                <a:gd name="f456" fmla="*/ f354 1 f244"/>
                <a:gd name="f457" fmla="*/ f355 1 f243"/>
                <a:gd name="f458" fmla="*/ f356 1 f244"/>
                <a:gd name="f459" fmla="*/ f357 1 f243"/>
                <a:gd name="f460" fmla="*/ f358 1 f244"/>
                <a:gd name="f461" fmla="*/ f359 1 f243"/>
                <a:gd name="f462" fmla="*/ f360 1 f244"/>
                <a:gd name="f463" fmla="*/ f361 1 f243"/>
                <a:gd name="f464" fmla="*/ f362 1 f244"/>
                <a:gd name="f465" fmla="*/ f363 1 f243"/>
                <a:gd name="f466" fmla="*/ f364 1 f244"/>
                <a:gd name="f467" fmla="*/ f365 1 f243"/>
                <a:gd name="f468" fmla="*/ f366 1 f244"/>
                <a:gd name="f469" fmla="*/ f367 1 f243"/>
                <a:gd name="f470" fmla="*/ f368 1 f244"/>
                <a:gd name="f471" fmla="*/ f369 1 f243"/>
                <a:gd name="f472" fmla="*/ f370 1 f244"/>
                <a:gd name="f473" fmla="*/ f371 1 f243"/>
                <a:gd name="f474" fmla="*/ f372 1 f244"/>
                <a:gd name="f475" fmla="*/ f373 1 f243"/>
                <a:gd name="f476" fmla="*/ f374 1 f244"/>
                <a:gd name="f477" fmla="*/ f375 1 f243"/>
                <a:gd name="f478" fmla="*/ f376 1 f244"/>
                <a:gd name="f479" fmla="*/ f377 1 f243"/>
                <a:gd name="f480" fmla="*/ f378 1 f244"/>
                <a:gd name="f481" fmla="*/ f379 1 f243"/>
                <a:gd name="f482" fmla="*/ f380 1 f244"/>
                <a:gd name="f483" fmla="*/ f381 1 f243"/>
                <a:gd name="f484" fmla="*/ f382 1 f243"/>
                <a:gd name="f485" fmla="*/ f383 1 f244"/>
                <a:gd name="f486" fmla="*/ f384 1 f243"/>
                <a:gd name="f487" fmla="*/ f385 1 f244"/>
                <a:gd name="f488" fmla="*/ f386 1 f243"/>
                <a:gd name="f489" fmla="*/ f387 1 f244"/>
                <a:gd name="f490" fmla="*/ f388 1 f243"/>
                <a:gd name="f491" fmla="*/ f389 1 f244"/>
                <a:gd name="f492" fmla="*/ f390 1 f243"/>
                <a:gd name="f493" fmla="*/ f391 1 f244"/>
                <a:gd name="f494" fmla="*/ f392 1 f243"/>
                <a:gd name="f495" fmla="*/ f393 1 f244"/>
                <a:gd name="f496" fmla="*/ f394 1 f243"/>
                <a:gd name="f497" fmla="*/ f395 1 f244"/>
                <a:gd name="f498" fmla="*/ f396 1 f243"/>
                <a:gd name="f499" fmla="*/ f397 1 f244"/>
                <a:gd name="f500" fmla="*/ f398 1 f244"/>
                <a:gd name="f501" fmla="*/ f399 1 f243"/>
                <a:gd name="f502" fmla="*/ f400 1 f244"/>
                <a:gd name="f503" fmla="*/ f401 1 f243"/>
                <a:gd name="f504" fmla="*/ f402 1 f244"/>
                <a:gd name="f505" fmla="*/ f403 1 f243"/>
                <a:gd name="f506" fmla="*/ f404 1 f244"/>
                <a:gd name="f507" fmla="*/ f405 1 f243"/>
                <a:gd name="f508" fmla="*/ f406 1 f244"/>
                <a:gd name="f509" fmla="*/ f407 1 f243"/>
                <a:gd name="f510" fmla="*/ f408 1 f244"/>
                <a:gd name="f511" fmla="*/ f409 1 f243"/>
                <a:gd name="f512" fmla="*/ f410 1 f244"/>
                <a:gd name="f513" fmla="*/ f411 1 f243"/>
                <a:gd name="f514" fmla="*/ f412 1 f244"/>
                <a:gd name="f515" fmla="*/ f413 1 f244"/>
                <a:gd name="f516" fmla="*/ f414 1 f243"/>
                <a:gd name="f517" fmla="*/ f415 1 f243"/>
                <a:gd name="f518" fmla="*/ f416 1 f243"/>
                <a:gd name="f519" fmla="*/ f417 1 f244"/>
                <a:gd name="f520" fmla="*/ f418 1 f243"/>
                <a:gd name="f521" fmla="*/ f419 1 f244"/>
                <a:gd name="f522" fmla="*/ f420 1 f244"/>
                <a:gd name="f523" fmla="*/ f421 1 f243"/>
                <a:gd name="f524" fmla="*/ f422 1 f244"/>
                <a:gd name="f525" fmla="*/ f423 1 f243"/>
                <a:gd name="f526" fmla="*/ f424 1 f244"/>
                <a:gd name="f527" fmla="*/ f425 1 f244"/>
                <a:gd name="f528" fmla="*/ f426 1 f243"/>
                <a:gd name="f529" fmla="*/ f427 1 f244"/>
                <a:gd name="f530" fmla="*/ f428 1 f244"/>
                <a:gd name="f531" fmla="*/ f429 1 f244"/>
                <a:gd name="f532" fmla="*/ f430 1 f243"/>
                <a:gd name="f533" fmla="*/ f431 1 f244"/>
                <a:gd name="f534" fmla="*/ f432 1 f243"/>
                <a:gd name="f535" fmla="*/ f433 1 f244"/>
                <a:gd name="f536" fmla="*/ f434 1 f243"/>
                <a:gd name="f537" fmla="*/ f435 1 f244"/>
                <a:gd name="f538" fmla="*/ f436 1 f243"/>
                <a:gd name="f539" fmla="*/ f437 1 f244"/>
                <a:gd name="f540" fmla="*/ f438 1 f243"/>
                <a:gd name="f541" fmla="*/ f439 1 f244"/>
                <a:gd name="f542" fmla="*/ f440 f238 1"/>
                <a:gd name="f543" fmla="*/ f441 f238 1"/>
                <a:gd name="f544" fmla="*/ f443 f239 1"/>
                <a:gd name="f545" fmla="*/ f442 f239 1"/>
                <a:gd name="f546" fmla="*/ f445 f238 1"/>
                <a:gd name="f547" fmla="*/ f446 f239 1"/>
                <a:gd name="f548" fmla="*/ f447 f238 1"/>
                <a:gd name="f549" fmla="*/ f448 f239 1"/>
                <a:gd name="f550" fmla="*/ f449 f238 1"/>
                <a:gd name="f551" fmla="*/ f450 f239 1"/>
                <a:gd name="f552" fmla="*/ f451 f238 1"/>
                <a:gd name="f553" fmla="*/ f452 f239 1"/>
                <a:gd name="f554" fmla="*/ f453 f238 1"/>
                <a:gd name="f555" fmla="*/ f454 f239 1"/>
                <a:gd name="f556" fmla="*/ f455 f238 1"/>
                <a:gd name="f557" fmla="*/ f456 f239 1"/>
                <a:gd name="f558" fmla="*/ f457 f238 1"/>
                <a:gd name="f559" fmla="*/ f458 f239 1"/>
                <a:gd name="f560" fmla="*/ f459 f238 1"/>
                <a:gd name="f561" fmla="*/ f460 f239 1"/>
                <a:gd name="f562" fmla="*/ f461 f238 1"/>
                <a:gd name="f563" fmla="*/ f462 f239 1"/>
                <a:gd name="f564" fmla="*/ f463 f238 1"/>
                <a:gd name="f565" fmla="*/ f464 f239 1"/>
                <a:gd name="f566" fmla="*/ f465 f238 1"/>
                <a:gd name="f567" fmla="*/ f466 f239 1"/>
                <a:gd name="f568" fmla="*/ f467 f238 1"/>
                <a:gd name="f569" fmla="*/ f468 f239 1"/>
                <a:gd name="f570" fmla="*/ f469 f238 1"/>
                <a:gd name="f571" fmla="*/ f470 f239 1"/>
                <a:gd name="f572" fmla="*/ f471 f238 1"/>
                <a:gd name="f573" fmla="*/ f472 f239 1"/>
                <a:gd name="f574" fmla="*/ f473 f238 1"/>
                <a:gd name="f575" fmla="*/ f474 f239 1"/>
                <a:gd name="f576" fmla="*/ f475 f238 1"/>
                <a:gd name="f577" fmla="*/ f476 f239 1"/>
                <a:gd name="f578" fmla="*/ f477 f238 1"/>
                <a:gd name="f579" fmla="*/ f478 f239 1"/>
                <a:gd name="f580" fmla="*/ f479 f238 1"/>
                <a:gd name="f581" fmla="*/ f480 f239 1"/>
                <a:gd name="f582" fmla="*/ f481 f238 1"/>
                <a:gd name="f583" fmla="*/ f482 f239 1"/>
                <a:gd name="f584" fmla="*/ f483 f238 1"/>
                <a:gd name="f585" fmla="*/ f484 f238 1"/>
                <a:gd name="f586" fmla="*/ f485 f239 1"/>
                <a:gd name="f587" fmla="*/ f486 f238 1"/>
                <a:gd name="f588" fmla="*/ f487 f239 1"/>
                <a:gd name="f589" fmla="*/ f488 f238 1"/>
                <a:gd name="f590" fmla="*/ f489 f239 1"/>
                <a:gd name="f591" fmla="*/ f490 f238 1"/>
                <a:gd name="f592" fmla="*/ f491 f239 1"/>
                <a:gd name="f593" fmla="*/ f492 f238 1"/>
                <a:gd name="f594" fmla="*/ f493 f239 1"/>
                <a:gd name="f595" fmla="*/ f494 f238 1"/>
                <a:gd name="f596" fmla="*/ f495 f239 1"/>
                <a:gd name="f597" fmla="*/ f496 f238 1"/>
                <a:gd name="f598" fmla="*/ f497 f239 1"/>
                <a:gd name="f599" fmla="*/ f498 f238 1"/>
                <a:gd name="f600" fmla="*/ f499 f239 1"/>
                <a:gd name="f601" fmla="*/ f500 f239 1"/>
                <a:gd name="f602" fmla="*/ f501 f238 1"/>
                <a:gd name="f603" fmla="*/ f502 f239 1"/>
                <a:gd name="f604" fmla="*/ f503 f238 1"/>
                <a:gd name="f605" fmla="*/ f504 f239 1"/>
                <a:gd name="f606" fmla="*/ f505 f238 1"/>
                <a:gd name="f607" fmla="*/ f506 f239 1"/>
                <a:gd name="f608" fmla="*/ f507 f238 1"/>
                <a:gd name="f609" fmla="*/ f508 f239 1"/>
                <a:gd name="f610" fmla="*/ f509 f238 1"/>
                <a:gd name="f611" fmla="*/ f510 f239 1"/>
                <a:gd name="f612" fmla="*/ f511 f238 1"/>
                <a:gd name="f613" fmla="*/ f512 f239 1"/>
                <a:gd name="f614" fmla="*/ f513 f238 1"/>
                <a:gd name="f615" fmla="*/ f514 f239 1"/>
                <a:gd name="f616" fmla="*/ f515 f239 1"/>
                <a:gd name="f617" fmla="*/ f516 f238 1"/>
                <a:gd name="f618" fmla="*/ f517 f238 1"/>
                <a:gd name="f619" fmla="*/ f518 f238 1"/>
                <a:gd name="f620" fmla="*/ f519 f239 1"/>
                <a:gd name="f621" fmla="*/ f520 f238 1"/>
                <a:gd name="f622" fmla="*/ f521 f239 1"/>
                <a:gd name="f623" fmla="*/ f522 f239 1"/>
                <a:gd name="f624" fmla="*/ f523 f238 1"/>
                <a:gd name="f625" fmla="*/ f524 f239 1"/>
                <a:gd name="f626" fmla="*/ f525 f238 1"/>
                <a:gd name="f627" fmla="*/ f526 f239 1"/>
                <a:gd name="f628" fmla="*/ f527 f239 1"/>
                <a:gd name="f629" fmla="*/ f528 f238 1"/>
                <a:gd name="f630" fmla="*/ f529 f239 1"/>
                <a:gd name="f631" fmla="*/ f530 f239 1"/>
                <a:gd name="f632" fmla="*/ f531 f239 1"/>
                <a:gd name="f633" fmla="*/ f532 f238 1"/>
                <a:gd name="f634" fmla="*/ f533 f239 1"/>
                <a:gd name="f635" fmla="*/ f534 f238 1"/>
                <a:gd name="f636" fmla="*/ f535 f239 1"/>
                <a:gd name="f637" fmla="*/ f536 f238 1"/>
                <a:gd name="f638" fmla="*/ f537 f239 1"/>
                <a:gd name="f639" fmla="*/ f538 f238 1"/>
                <a:gd name="f640" fmla="*/ f539 f239 1"/>
                <a:gd name="f641" fmla="*/ f540 f238 1"/>
                <a:gd name="f642" fmla="*/ f541 f239 1"/>
              </a:gdLst>
              <a:ahLst/>
              <a:cxnLst>
                <a:cxn ang="3cd4">
                  <a:pos x="hc" y="t"/>
                </a:cxn>
                <a:cxn ang="0">
                  <a:pos x="r" y="vc"/>
                </a:cxn>
                <a:cxn ang="cd4">
                  <a:pos x="hc" y="b"/>
                </a:cxn>
                <a:cxn ang="cd2">
                  <a:pos x="l" y="vc"/>
                </a:cxn>
                <a:cxn ang="f444">
                  <a:pos x="f546" y="f547"/>
                </a:cxn>
                <a:cxn ang="f444">
                  <a:pos x="f548" y="f549"/>
                </a:cxn>
                <a:cxn ang="f444">
                  <a:pos x="f550" y="f551"/>
                </a:cxn>
                <a:cxn ang="f444">
                  <a:pos x="f552" y="f553"/>
                </a:cxn>
                <a:cxn ang="f444">
                  <a:pos x="f554" y="f555"/>
                </a:cxn>
                <a:cxn ang="f444">
                  <a:pos x="f556" y="f557"/>
                </a:cxn>
                <a:cxn ang="f444">
                  <a:pos x="f558" y="f559"/>
                </a:cxn>
                <a:cxn ang="f444">
                  <a:pos x="f560" y="f561"/>
                </a:cxn>
                <a:cxn ang="f444">
                  <a:pos x="f562" y="f563"/>
                </a:cxn>
                <a:cxn ang="f444">
                  <a:pos x="f564" y="f565"/>
                </a:cxn>
                <a:cxn ang="f444">
                  <a:pos x="f566" y="f567"/>
                </a:cxn>
                <a:cxn ang="f444">
                  <a:pos x="f568" y="f569"/>
                </a:cxn>
                <a:cxn ang="f444">
                  <a:pos x="f570" y="f571"/>
                </a:cxn>
                <a:cxn ang="f444">
                  <a:pos x="f572" y="f573"/>
                </a:cxn>
                <a:cxn ang="f444">
                  <a:pos x="f574" y="f575"/>
                </a:cxn>
                <a:cxn ang="f444">
                  <a:pos x="f576" y="f577"/>
                </a:cxn>
                <a:cxn ang="f444">
                  <a:pos x="f578" y="f579"/>
                </a:cxn>
                <a:cxn ang="f444">
                  <a:pos x="f580" y="f581"/>
                </a:cxn>
                <a:cxn ang="f444">
                  <a:pos x="f582" y="f583"/>
                </a:cxn>
                <a:cxn ang="f444">
                  <a:pos x="f584" y="f583"/>
                </a:cxn>
                <a:cxn ang="f444">
                  <a:pos x="f585" y="f586"/>
                </a:cxn>
                <a:cxn ang="f444">
                  <a:pos x="f587" y="f588"/>
                </a:cxn>
                <a:cxn ang="f444">
                  <a:pos x="f589" y="f590"/>
                </a:cxn>
                <a:cxn ang="f444">
                  <a:pos x="f591" y="f592"/>
                </a:cxn>
                <a:cxn ang="f444">
                  <a:pos x="f593" y="f594"/>
                </a:cxn>
                <a:cxn ang="f444">
                  <a:pos x="f595" y="f596"/>
                </a:cxn>
                <a:cxn ang="f444">
                  <a:pos x="f597" y="f598"/>
                </a:cxn>
                <a:cxn ang="f444">
                  <a:pos x="f599" y="f600"/>
                </a:cxn>
                <a:cxn ang="f444">
                  <a:pos x="f550" y="f601"/>
                </a:cxn>
                <a:cxn ang="f444">
                  <a:pos x="f602" y="f603"/>
                </a:cxn>
                <a:cxn ang="f444">
                  <a:pos x="f604" y="f605"/>
                </a:cxn>
                <a:cxn ang="f444">
                  <a:pos x="f606" y="f607"/>
                </a:cxn>
                <a:cxn ang="f444">
                  <a:pos x="f608" y="f609"/>
                </a:cxn>
                <a:cxn ang="f444">
                  <a:pos x="f610" y="f611"/>
                </a:cxn>
                <a:cxn ang="f444">
                  <a:pos x="f612" y="f613"/>
                </a:cxn>
                <a:cxn ang="f444">
                  <a:pos x="f614" y="f615"/>
                </a:cxn>
                <a:cxn ang="f444">
                  <a:pos x="f614" y="f616"/>
                </a:cxn>
                <a:cxn ang="f444">
                  <a:pos x="f617" y="f577"/>
                </a:cxn>
                <a:cxn ang="f444">
                  <a:pos x="f618" y="f575"/>
                </a:cxn>
                <a:cxn ang="f444">
                  <a:pos x="f619" y="f620"/>
                </a:cxn>
                <a:cxn ang="f444">
                  <a:pos x="f621" y="f622"/>
                </a:cxn>
                <a:cxn ang="f444">
                  <a:pos x="f619" y="f623"/>
                </a:cxn>
                <a:cxn ang="f444">
                  <a:pos x="f624" y="f625"/>
                </a:cxn>
                <a:cxn ang="f444">
                  <a:pos x="f626" y="f627"/>
                </a:cxn>
                <a:cxn ang="f444">
                  <a:pos x="f626" y="f628"/>
                </a:cxn>
                <a:cxn ang="f444">
                  <a:pos x="f629" y="f630"/>
                </a:cxn>
                <a:cxn ang="f444">
                  <a:pos x="f624" y="f631"/>
                </a:cxn>
                <a:cxn ang="f444">
                  <a:pos x="f629" y="f632"/>
                </a:cxn>
                <a:cxn ang="f444">
                  <a:pos x="f633" y="f634"/>
                </a:cxn>
                <a:cxn ang="f444">
                  <a:pos x="f635" y="f636"/>
                </a:cxn>
                <a:cxn ang="f444">
                  <a:pos x="f637" y="f638"/>
                </a:cxn>
                <a:cxn ang="f444">
                  <a:pos x="f639" y="f640"/>
                </a:cxn>
                <a:cxn ang="f444">
                  <a:pos x="f641" y="f642"/>
                </a:cxn>
              </a:cxnLst>
              <a:rect l="f542" t="f545" r="f543" b="f544"/>
              <a:pathLst>
                <a:path w="335" h="3350">
                  <a:moveTo>
                    <a:pt x="f8" y="f5"/>
                  </a:moveTo>
                  <a:lnTo>
                    <a:pt x="f9" y="f10"/>
                  </a:lnTo>
                  <a:lnTo>
                    <a:pt x="f11" y="f12"/>
                  </a:lnTo>
                  <a:lnTo>
                    <a:pt x="f13" y="f14"/>
                  </a:lnTo>
                  <a:lnTo>
                    <a:pt x="f15" y="f16"/>
                  </a:lnTo>
                  <a:lnTo>
                    <a:pt x="f13" y="f17"/>
                  </a:lnTo>
                  <a:lnTo>
                    <a:pt x="f18" y="f19"/>
                  </a:lnTo>
                  <a:lnTo>
                    <a:pt x="f18" y="f20"/>
                  </a:lnTo>
                  <a:lnTo>
                    <a:pt x="f21" y="f22"/>
                  </a:lnTo>
                  <a:lnTo>
                    <a:pt x="f20" y="f23"/>
                  </a:lnTo>
                  <a:lnTo>
                    <a:pt x="f24" y="f25"/>
                  </a:lnTo>
                  <a:lnTo>
                    <a:pt x="f26" y="f27"/>
                  </a:lnTo>
                  <a:lnTo>
                    <a:pt x="f28" y="f29"/>
                  </a:lnTo>
                  <a:lnTo>
                    <a:pt x="f30" y="f31"/>
                  </a:lnTo>
                  <a:lnTo>
                    <a:pt x="f32" y="f33"/>
                  </a:lnTo>
                  <a:lnTo>
                    <a:pt x="f34" y="f35"/>
                  </a:lnTo>
                  <a:lnTo>
                    <a:pt x="f36" y="f37"/>
                  </a:lnTo>
                  <a:lnTo>
                    <a:pt x="f36" y="f38"/>
                  </a:lnTo>
                  <a:lnTo>
                    <a:pt x="f39" y="f40"/>
                  </a:lnTo>
                  <a:lnTo>
                    <a:pt x="f41" y="f42"/>
                  </a:lnTo>
                  <a:lnTo>
                    <a:pt x="f43" y="f44"/>
                  </a:lnTo>
                  <a:lnTo>
                    <a:pt x="f45" y="f46"/>
                  </a:lnTo>
                  <a:lnTo>
                    <a:pt x="f47" y="f48"/>
                  </a:lnTo>
                  <a:lnTo>
                    <a:pt x="f49" y="f50"/>
                  </a:lnTo>
                  <a:lnTo>
                    <a:pt x="f51" y="f52"/>
                  </a:lnTo>
                  <a:lnTo>
                    <a:pt x="f53" y="f54"/>
                  </a:lnTo>
                  <a:lnTo>
                    <a:pt x="f55" y="f56"/>
                  </a:lnTo>
                  <a:lnTo>
                    <a:pt x="f55" y="f57"/>
                  </a:lnTo>
                  <a:lnTo>
                    <a:pt x="f58" y="f59"/>
                  </a:lnTo>
                  <a:lnTo>
                    <a:pt x="f58" y="f60"/>
                  </a:lnTo>
                  <a:lnTo>
                    <a:pt x="f58" y="f61"/>
                  </a:lnTo>
                  <a:lnTo>
                    <a:pt x="f58" y="f62"/>
                  </a:lnTo>
                  <a:lnTo>
                    <a:pt x="f63" y="f64"/>
                  </a:lnTo>
                  <a:lnTo>
                    <a:pt x="f65" y="f66"/>
                  </a:lnTo>
                  <a:lnTo>
                    <a:pt x="f67" y="f68"/>
                  </a:lnTo>
                  <a:lnTo>
                    <a:pt x="f69" y="f70"/>
                  </a:lnTo>
                  <a:lnTo>
                    <a:pt x="f71" y="f72"/>
                  </a:lnTo>
                  <a:lnTo>
                    <a:pt x="f73" y="f74"/>
                  </a:lnTo>
                  <a:lnTo>
                    <a:pt x="f75" y="f76"/>
                  </a:lnTo>
                  <a:lnTo>
                    <a:pt x="f77" y="f78"/>
                  </a:lnTo>
                  <a:lnTo>
                    <a:pt x="f6" y="f79"/>
                  </a:lnTo>
                  <a:lnTo>
                    <a:pt x="f80" y="f81"/>
                  </a:lnTo>
                  <a:lnTo>
                    <a:pt x="f82" y="f83"/>
                  </a:lnTo>
                  <a:lnTo>
                    <a:pt x="f84" y="f85"/>
                  </a:lnTo>
                  <a:lnTo>
                    <a:pt x="f86" y="f87"/>
                  </a:lnTo>
                  <a:lnTo>
                    <a:pt x="f88" y="f89"/>
                  </a:lnTo>
                  <a:lnTo>
                    <a:pt x="f90" y="f91"/>
                  </a:lnTo>
                  <a:lnTo>
                    <a:pt x="f92" y="f93"/>
                  </a:lnTo>
                  <a:lnTo>
                    <a:pt x="f69" y="f94"/>
                  </a:lnTo>
                  <a:lnTo>
                    <a:pt x="f95" y="f87"/>
                  </a:lnTo>
                  <a:lnTo>
                    <a:pt x="f96" y="f97"/>
                  </a:lnTo>
                  <a:lnTo>
                    <a:pt x="f98" y="f99"/>
                  </a:lnTo>
                  <a:lnTo>
                    <a:pt x="f100" y="f101"/>
                  </a:lnTo>
                  <a:lnTo>
                    <a:pt x="f102" y="f103"/>
                  </a:lnTo>
                  <a:lnTo>
                    <a:pt x="f104" y="f105"/>
                  </a:lnTo>
                  <a:lnTo>
                    <a:pt x="f106" y="f107"/>
                  </a:lnTo>
                  <a:lnTo>
                    <a:pt x="f108" y="f109"/>
                  </a:lnTo>
                  <a:lnTo>
                    <a:pt x="f110" y="f111"/>
                  </a:lnTo>
                  <a:lnTo>
                    <a:pt x="f112" y="f111"/>
                  </a:lnTo>
                  <a:lnTo>
                    <a:pt x="f112" y="f109"/>
                  </a:lnTo>
                  <a:lnTo>
                    <a:pt x="f110" y="f113"/>
                  </a:lnTo>
                  <a:lnTo>
                    <a:pt x="f45" y="f114"/>
                  </a:lnTo>
                  <a:lnTo>
                    <a:pt x="f115" y="f116"/>
                  </a:lnTo>
                  <a:lnTo>
                    <a:pt x="f106" y="f117"/>
                  </a:lnTo>
                  <a:lnTo>
                    <a:pt x="f53" y="f118"/>
                  </a:lnTo>
                  <a:lnTo>
                    <a:pt x="f104" y="f119"/>
                  </a:lnTo>
                  <a:lnTo>
                    <a:pt x="f55" y="f94"/>
                  </a:lnTo>
                  <a:lnTo>
                    <a:pt x="f120" y="f7"/>
                  </a:lnTo>
                  <a:lnTo>
                    <a:pt x="f121" y="f122"/>
                  </a:lnTo>
                  <a:lnTo>
                    <a:pt x="f26" y="f123"/>
                  </a:lnTo>
                  <a:lnTo>
                    <a:pt x="f124" y="f125"/>
                  </a:lnTo>
                  <a:lnTo>
                    <a:pt x="f126" y="f127"/>
                  </a:lnTo>
                  <a:lnTo>
                    <a:pt x="f24" y="f128"/>
                  </a:lnTo>
                  <a:lnTo>
                    <a:pt x="f129" y="f130"/>
                  </a:lnTo>
                  <a:lnTo>
                    <a:pt x="f131" y="f132"/>
                  </a:lnTo>
                  <a:lnTo>
                    <a:pt x="f133" y="f134"/>
                  </a:lnTo>
                  <a:lnTo>
                    <a:pt x="f20" y="f135"/>
                  </a:lnTo>
                  <a:lnTo>
                    <a:pt x="f20" y="f136"/>
                  </a:lnTo>
                  <a:lnTo>
                    <a:pt x="f137" y="f138"/>
                  </a:lnTo>
                  <a:lnTo>
                    <a:pt x="f137" y="f139"/>
                  </a:lnTo>
                  <a:lnTo>
                    <a:pt x="f140" y="f141"/>
                  </a:lnTo>
                  <a:lnTo>
                    <a:pt x="f142" y="f143"/>
                  </a:lnTo>
                  <a:lnTo>
                    <a:pt x="f21" y="f144"/>
                  </a:lnTo>
                  <a:lnTo>
                    <a:pt x="f15" y="f111"/>
                  </a:lnTo>
                  <a:lnTo>
                    <a:pt x="f15" y="f145"/>
                  </a:lnTo>
                  <a:lnTo>
                    <a:pt x="f146" y="f147"/>
                  </a:lnTo>
                  <a:lnTo>
                    <a:pt x="f21" y="f113"/>
                  </a:lnTo>
                  <a:lnTo>
                    <a:pt x="f148" y="f149"/>
                  </a:lnTo>
                  <a:lnTo>
                    <a:pt x="f148" y="f150"/>
                  </a:lnTo>
                  <a:lnTo>
                    <a:pt x="f142" y="f151"/>
                  </a:lnTo>
                  <a:lnTo>
                    <a:pt x="f140" y="f152"/>
                  </a:lnTo>
                  <a:lnTo>
                    <a:pt x="f137" y="f153"/>
                  </a:lnTo>
                  <a:lnTo>
                    <a:pt x="f154" y="f155"/>
                  </a:lnTo>
                  <a:lnTo>
                    <a:pt x="f154" y="f7"/>
                  </a:lnTo>
                  <a:lnTo>
                    <a:pt x="f156" y="f7"/>
                  </a:lnTo>
                  <a:lnTo>
                    <a:pt x="f157" y="f158"/>
                  </a:lnTo>
                  <a:lnTo>
                    <a:pt x="f19" y="f159"/>
                  </a:lnTo>
                  <a:lnTo>
                    <a:pt x="f19" y="f160"/>
                  </a:lnTo>
                  <a:lnTo>
                    <a:pt x="f19" y="f161"/>
                  </a:lnTo>
                  <a:lnTo>
                    <a:pt x="f19" y="f162"/>
                  </a:lnTo>
                  <a:lnTo>
                    <a:pt x="f19" y="f163"/>
                  </a:lnTo>
                  <a:lnTo>
                    <a:pt x="f164" y="f165"/>
                  </a:lnTo>
                  <a:lnTo>
                    <a:pt x="f9" y="f117"/>
                  </a:lnTo>
                  <a:lnTo>
                    <a:pt x="f166" y="f167"/>
                  </a:lnTo>
                  <a:lnTo>
                    <a:pt x="f168" y="f125"/>
                  </a:lnTo>
                  <a:lnTo>
                    <a:pt x="f169" y="f162"/>
                  </a:lnTo>
                  <a:lnTo>
                    <a:pt x="f169" y="f170"/>
                  </a:lnTo>
                  <a:lnTo>
                    <a:pt x="f171" y="f172"/>
                  </a:lnTo>
                  <a:lnTo>
                    <a:pt x="f171" y="f173"/>
                  </a:lnTo>
                  <a:lnTo>
                    <a:pt x="f171" y="f79"/>
                  </a:lnTo>
                  <a:lnTo>
                    <a:pt x="f171" y="f94"/>
                  </a:lnTo>
                  <a:lnTo>
                    <a:pt x="f174" y="f175"/>
                  </a:lnTo>
                  <a:lnTo>
                    <a:pt x="f176" y="f175"/>
                  </a:lnTo>
                  <a:lnTo>
                    <a:pt x="f177" y="f93"/>
                  </a:lnTo>
                  <a:lnTo>
                    <a:pt x="f178" y="f93"/>
                  </a:lnTo>
                  <a:lnTo>
                    <a:pt x="f179" y="f91"/>
                  </a:lnTo>
                  <a:lnTo>
                    <a:pt x="f180" y="f87"/>
                  </a:lnTo>
                  <a:lnTo>
                    <a:pt x="f181" y="f85"/>
                  </a:lnTo>
                  <a:lnTo>
                    <a:pt x="f182" y="f158"/>
                  </a:lnTo>
                  <a:lnTo>
                    <a:pt x="f182" y="f99"/>
                  </a:lnTo>
                  <a:lnTo>
                    <a:pt x="f182" y="f183"/>
                  </a:lnTo>
                  <a:lnTo>
                    <a:pt x="f184" y="f185"/>
                  </a:lnTo>
                  <a:lnTo>
                    <a:pt x="f186" y="f187"/>
                  </a:lnTo>
                  <a:lnTo>
                    <a:pt x="f188" y="f189"/>
                  </a:lnTo>
                  <a:lnTo>
                    <a:pt x="f186" y="f190"/>
                  </a:lnTo>
                  <a:lnTo>
                    <a:pt x="f182" y="f191"/>
                  </a:lnTo>
                  <a:lnTo>
                    <a:pt x="f192" y="f193"/>
                  </a:lnTo>
                  <a:lnTo>
                    <a:pt x="f194" y="f195"/>
                  </a:lnTo>
                  <a:lnTo>
                    <a:pt x="f184" y="f196"/>
                  </a:lnTo>
                  <a:lnTo>
                    <a:pt x="f197" y="f198"/>
                  </a:lnTo>
                  <a:lnTo>
                    <a:pt x="f197" y="f199"/>
                  </a:lnTo>
                  <a:lnTo>
                    <a:pt x="f200" y="f201"/>
                  </a:lnTo>
                  <a:lnTo>
                    <a:pt x="f200" y="f202"/>
                  </a:lnTo>
                  <a:lnTo>
                    <a:pt x="f200" y="f203"/>
                  </a:lnTo>
                  <a:lnTo>
                    <a:pt x="f200" y="f204"/>
                  </a:lnTo>
                  <a:lnTo>
                    <a:pt x="f205" y="f204"/>
                  </a:lnTo>
                  <a:lnTo>
                    <a:pt x="f200" y="f206"/>
                  </a:lnTo>
                  <a:lnTo>
                    <a:pt x="f197" y="f207"/>
                  </a:lnTo>
                  <a:lnTo>
                    <a:pt x="f188" y="f208"/>
                  </a:lnTo>
                  <a:lnTo>
                    <a:pt x="f186" y="f209"/>
                  </a:lnTo>
                  <a:lnTo>
                    <a:pt x="f184" y="f210"/>
                  </a:lnTo>
                  <a:lnTo>
                    <a:pt x="f186" y="f211"/>
                  </a:lnTo>
                  <a:lnTo>
                    <a:pt x="f186" y="f212"/>
                  </a:lnTo>
                  <a:lnTo>
                    <a:pt x="f197" y="f213"/>
                  </a:lnTo>
                  <a:lnTo>
                    <a:pt x="f200" y="f214"/>
                  </a:lnTo>
                  <a:lnTo>
                    <a:pt x="f215" y="f216"/>
                  </a:lnTo>
                  <a:lnTo>
                    <a:pt x="f217" y="f218"/>
                  </a:lnTo>
                  <a:lnTo>
                    <a:pt x="f219" y="f220"/>
                  </a:lnTo>
                  <a:lnTo>
                    <a:pt x="f219" y="f221"/>
                  </a:lnTo>
                  <a:lnTo>
                    <a:pt x="f219" y="f222"/>
                  </a:lnTo>
                  <a:lnTo>
                    <a:pt x="f219" y="f22"/>
                  </a:lnTo>
                  <a:lnTo>
                    <a:pt x="f5" y="f223"/>
                  </a:lnTo>
                  <a:lnTo>
                    <a:pt x="f5" y="f224"/>
                  </a:lnTo>
                  <a:lnTo>
                    <a:pt x="f225" y="f226"/>
                  </a:lnTo>
                  <a:lnTo>
                    <a:pt x="f184" y="f227"/>
                  </a:lnTo>
                  <a:lnTo>
                    <a:pt x="f228" y="f229"/>
                  </a:lnTo>
                  <a:lnTo>
                    <a:pt x="f230" y="f231"/>
                  </a:lnTo>
                  <a:lnTo>
                    <a:pt x="f232" y="f233"/>
                  </a:lnTo>
                  <a:lnTo>
                    <a:pt x="f234" y="f205"/>
                  </a:lnTo>
                  <a:lnTo>
                    <a:pt x="f235" y="f236"/>
                  </a:lnTo>
                  <a:lnTo>
                    <a:pt x="f8" y="f5"/>
                  </a:lnTo>
                  <a:close/>
                </a:path>
              </a:pathLst>
            </a:custGeom>
            <a:solidFill>
              <a:srgbClr val="FF8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7" name="Freeform 76">
              <a:extLst>
                <a:ext uri="{FF2B5EF4-FFF2-40B4-BE49-F238E27FC236}">
                  <a16:creationId xmlns:a16="http://schemas.microsoft.com/office/drawing/2014/main" id="{50FA1D61-11A6-45A1-BFA5-84569E2DE1E0}"/>
                </a:ext>
              </a:extLst>
            </p:cNvPr>
            <p:cNvSpPr/>
            <p:nvPr/>
          </p:nvSpPr>
          <p:spPr>
            <a:xfrm>
              <a:off x="6276971" y="4357692"/>
              <a:ext cx="53977" cy="114300"/>
            </a:xfrm>
            <a:custGeom>
              <a:avLst/>
              <a:gdLst>
                <a:gd name="f0" fmla="val 10800000"/>
                <a:gd name="f1" fmla="val 5400000"/>
                <a:gd name="f2" fmla="val 180"/>
                <a:gd name="f3" fmla="val w"/>
                <a:gd name="f4" fmla="val h"/>
                <a:gd name="f5" fmla="val 0"/>
                <a:gd name="f6" fmla="val 102"/>
                <a:gd name="f7" fmla="val 216"/>
                <a:gd name="f8" fmla="val 17"/>
                <a:gd name="f9" fmla="val 190"/>
                <a:gd name="f10" fmla="val 33"/>
                <a:gd name="f11" fmla="val 165"/>
                <a:gd name="f12" fmla="val 49"/>
                <a:gd name="f13" fmla="val 140"/>
                <a:gd name="f14" fmla="val 65"/>
                <a:gd name="f15" fmla="val 115"/>
                <a:gd name="f16" fmla="val 77"/>
                <a:gd name="f17" fmla="val 87"/>
                <a:gd name="f18" fmla="val 88"/>
                <a:gd name="f19" fmla="val 59"/>
                <a:gd name="f20" fmla="val 97"/>
                <a:gd name="f21" fmla="val 30"/>
                <a:gd name="f22" fmla="val 31"/>
                <a:gd name="f23" fmla="val 62"/>
                <a:gd name="f24" fmla="val 90"/>
                <a:gd name="f25" fmla="val 75"/>
                <a:gd name="f26" fmla="val 119"/>
                <a:gd name="f27" fmla="val 58"/>
                <a:gd name="f28" fmla="val 144"/>
                <a:gd name="f29" fmla="val 40"/>
                <a:gd name="f30" fmla="val 171"/>
                <a:gd name="f31" fmla="val 19"/>
                <a:gd name="f32" fmla="val 193"/>
                <a:gd name="f33" fmla="+- 0 0 -90"/>
                <a:gd name="f34" fmla="*/ f3 1 102"/>
                <a:gd name="f35" fmla="*/ f4 1 216"/>
                <a:gd name="f36" fmla="+- f7 0 f5"/>
                <a:gd name="f37" fmla="+- f6 0 f5"/>
                <a:gd name="f38" fmla="*/ f33 f0 1"/>
                <a:gd name="f39" fmla="*/ f37 1 102"/>
                <a:gd name="f40" fmla="*/ f36 1 216"/>
                <a:gd name="f41" fmla="*/ 0 f37 1"/>
                <a:gd name="f42" fmla="*/ 216 f36 1"/>
                <a:gd name="f43" fmla="*/ 17 f37 1"/>
                <a:gd name="f44" fmla="*/ 190 f36 1"/>
                <a:gd name="f45" fmla="*/ 33 f37 1"/>
                <a:gd name="f46" fmla="*/ 165 f36 1"/>
                <a:gd name="f47" fmla="*/ 49 f37 1"/>
                <a:gd name="f48" fmla="*/ 140 f36 1"/>
                <a:gd name="f49" fmla="*/ 65 f37 1"/>
                <a:gd name="f50" fmla="*/ 115 f36 1"/>
                <a:gd name="f51" fmla="*/ 77 f37 1"/>
                <a:gd name="f52" fmla="*/ 87 f36 1"/>
                <a:gd name="f53" fmla="*/ 88 f37 1"/>
                <a:gd name="f54" fmla="*/ 59 f36 1"/>
                <a:gd name="f55" fmla="*/ 97 f37 1"/>
                <a:gd name="f56" fmla="*/ 30 f36 1"/>
                <a:gd name="f57" fmla="*/ 102 f37 1"/>
                <a:gd name="f58" fmla="*/ 0 f36 1"/>
                <a:gd name="f59" fmla="*/ 31 f36 1"/>
                <a:gd name="f60" fmla="*/ 62 f36 1"/>
                <a:gd name="f61" fmla="*/ 87 f37 1"/>
                <a:gd name="f62" fmla="*/ 90 f36 1"/>
                <a:gd name="f63" fmla="*/ 75 f37 1"/>
                <a:gd name="f64" fmla="*/ 119 f36 1"/>
                <a:gd name="f65" fmla="*/ 58 f37 1"/>
                <a:gd name="f66" fmla="*/ 144 f36 1"/>
                <a:gd name="f67" fmla="*/ 40 f37 1"/>
                <a:gd name="f68" fmla="*/ 171 f36 1"/>
                <a:gd name="f69" fmla="*/ 19 f37 1"/>
                <a:gd name="f70" fmla="*/ 193 f36 1"/>
                <a:gd name="f71" fmla="*/ f38 1 f2"/>
                <a:gd name="f72" fmla="*/ f41 1 102"/>
                <a:gd name="f73" fmla="*/ f42 1 216"/>
                <a:gd name="f74" fmla="*/ f43 1 102"/>
                <a:gd name="f75" fmla="*/ f44 1 216"/>
                <a:gd name="f76" fmla="*/ f45 1 102"/>
                <a:gd name="f77" fmla="*/ f46 1 216"/>
                <a:gd name="f78" fmla="*/ f47 1 102"/>
                <a:gd name="f79" fmla="*/ f48 1 216"/>
                <a:gd name="f80" fmla="*/ f49 1 102"/>
                <a:gd name="f81" fmla="*/ f50 1 216"/>
                <a:gd name="f82" fmla="*/ f51 1 102"/>
                <a:gd name="f83" fmla="*/ f52 1 216"/>
                <a:gd name="f84" fmla="*/ f53 1 102"/>
                <a:gd name="f85" fmla="*/ f54 1 216"/>
                <a:gd name="f86" fmla="*/ f55 1 102"/>
                <a:gd name="f87" fmla="*/ f56 1 216"/>
                <a:gd name="f88" fmla="*/ f57 1 102"/>
                <a:gd name="f89" fmla="*/ f58 1 216"/>
                <a:gd name="f90" fmla="*/ f59 1 216"/>
                <a:gd name="f91" fmla="*/ f60 1 216"/>
                <a:gd name="f92" fmla="*/ f61 1 102"/>
                <a:gd name="f93" fmla="*/ f62 1 216"/>
                <a:gd name="f94" fmla="*/ f63 1 102"/>
                <a:gd name="f95" fmla="*/ f64 1 216"/>
                <a:gd name="f96" fmla="*/ f65 1 102"/>
                <a:gd name="f97" fmla="*/ f66 1 216"/>
                <a:gd name="f98" fmla="*/ f67 1 102"/>
                <a:gd name="f99" fmla="*/ f68 1 216"/>
                <a:gd name="f100" fmla="*/ f69 1 102"/>
                <a:gd name="f101" fmla="*/ f70 1 216"/>
                <a:gd name="f102" fmla="*/ 0 1 f39"/>
                <a:gd name="f103" fmla="*/ f6 1 f39"/>
                <a:gd name="f104" fmla="*/ 0 1 f40"/>
                <a:gd name="f105" fmla="*/ f7 1 f40"/>
                <a:gd name="f106" fmla="+- f71 0 f1"/>
                <a:gd name="f107" fmla="*/ f72 1 f39"/>
                <a:gd name="f108" fmla="*/ f73 1 f40"/>
                <a:gd name="f109" fmla="*/ f74 1 f39"/>
                <a:gd name="f110" fmla="*/ f75 1 f40"/>
                <a:gd name="f111" fmla="*/ f76 1 f39"/>
                <a:gd name="f112" fmla="*/ f77 1 f40"/>
                <a:gd name="f113" fmla="*/ f78 1 f39"/>
                <a:gd name="f114" fmla="*/ f79 1 f40"/>
                <a:gd name="f115" fmla="*/ f80 1 f39"/>
                <a:gd name="f116" fmla="*/ f81 1 f40"/>
                <a:gd name="f117" fmla="*/ f82 1 f39"/>
                <a:gd name="f118" fmla="*/ f83 1 f40"/>
                <a:gd name="f119" fmla="*/ f84 1 f39"/>
                <a:gd name="f120" fmla="*/ f85 1 f40"/>
                <a:gd name="f121" fmla="*/ f86 1 f39"/>
                <a:gd name="f122" fmla="*/ f87 1 f40"/>
                <a:gd name="f123" fmla="*/ f88 1 f39"/>
                <a:gd name="f124" fmla="*/ f89 1 f40"/>
                <a:gd name="f125" fmla="*/ f90 1 f40"/>
                <a:gd name="f126" fmla="*/ f91 1 f40"/>
                <a:gd name="f127" fmla="*/ f92 1 f39"/>
                <a:gd name="f128" fmla="*/ f93 1 f40"/>
                <a:gd name="f129" fmla="*/ f94 1 f39"/>
                <a:gd name="f130" fmla="*/ f95 1 f40"/>
                <a:gd name="f131" fmla="*/ f96 1 f39"/>
                <a:gd name="f132" fmla="*/ f97 1 f40"/>
                <a:gd name="f133" fmla="*/ f98 1 f39"/>
                <a:gd name="f134" fmla="*/ f99 1 f40"/>
                <a:gd name="f135" fmla="*/ f100 1 f39"/>
                <a:gd name="f136" fmla="*/ f101 1 f40"/>
                <a:gd name="f137" fmla="*/ f102 f34 1"/>
                <a:gd name="f138" fmla="*/ f103 f34 1"/>
                <a:gd name="f139" fmla="*/ f105 f35 1"/>
                <a:gd name="f140" fmla="*/ f104 f35 1"/>
                <a:gd name="f141" fmla="*/ f107 f34 1"/>
                <a:gd name="f142" fmla="*/ f108 f35 1"/>
                <a:gd name="f143" fmla="*/ f109 f34 1"/>
                <a:gd name="f144" fmla="*/ f110 f35 1"/>
                <a:gd name="f145" fmla="*/ f111 f34 1"/>
                <a:gd name="f146" fmla="*/ f112 f35 1"/>
                <a:gd name="f147" fmla="*/ f113 f34 1"/>
                <a:gd name="f148" fmla="*/ f114 f35 1"/>
                <a:gd name="f149" fmla="*/ f115 f34 1"/>
                <a:gd name="f150" fmla="*/ f116 f35 1"/>
                <a:gd name="f151" fmla="*/ f117 f34 1"/>
                <a:gd name="f152" fmla="*/ f118 f35 1"/>
                <a:gd name="f153" fmla="*/ f119 f34 1"/>
                <a:gd name="f154" fmla="*/ f120 f35 1"/>
                <a:gd name="f155" fmla="*/ f121 f34 1"/>
                <a:gd name="f156" fmla="*/ f122 f35 1"/>
                <a:gd name="f157" fmla="*/ f123 f34 1"/>
                <a:gd name="f158" fmla="*/ f124 f35 1"/>
                <a:gd name="f159" fmla="*/ f125 f35 1"/>
                <a:gd name="f160" fmla="*/ f126 f35 1"/>
                <a:gd name="f161" fmla="*/ f127 f34 1"/>
                <a:gd name="f162" fmla="*/ f128 f35 1"/>
                <a:gd name="f163" fmla="*/ f129 f34 1"/>
                <a:gd name="f164" fmla="*/ f130 f35 1"/>
                <a:gd name="f165" fmla="*/ f131 f34 1"/>
                <a:gd name="f166" fmla="*/ f132 f35 1"/>
                <a:gd name="f167" fmla="*/ f133 f34 1"/>
                <a:gd name="f168" fmla="*/ f134 f35 1"/>
                <a:gd name="f169" fmla="*/ f135 f34 1"/>
                <a:gd name="f170" fmla="*/ f136 f35 1"/>
              </a:gdLst>
              <a:ahLst/>
              <a:cxnLst>
                <a:cxn ang="3cd4">
                  <a:pos x="hc" y="t"/>
                </a:cxn>
                <a:cxn ang="0">
                  <a:pos x="r" y="vc"/>
                </a:cxn>
                <a:cxn ang="cd4">
                  <a:pos x="hc" y="b"/>
                </a:cxn>
                <a:cxn ang="cd2">
                  <a:pos x="l" y="vc"/>
                </a:cxn>
                <a:cxn ang="f106">
                  <a:pos x="f141" y="f142"/>
                </a:cxn>
                <a:cxn ang="f106">
                  <a:pos x="f143" y="f144"/>
                </a:cxn>
                <a:cxn ang="f106">
                  <a:pos x="f145" y="f146"/>
                </a:cxn>
                <a:cxn ang="f106">
                  <a:pos x="f147" y="f148"/>
                </a:cxn>
                <a:cxn ang="f106">
                  <a:pos x="f149" y="f150"/>
                </a:cxn>
                <a:cxn ang="f106">
                  <a:pos x="f151" y="f152"/>
                </a:cxn>
                <a:cxn ang="f106">
                  <a:pos x="f153" y="f154"/>
                </a:cxn>
                <a:cxn ang="f106">
                  <a:pos x="f155" y="f156"/>
                </a:cxn>
                <a:cxn ang="f106">
                  <a:pos x="f157" y="f158"/>
                </a:cxn>
                <a:cxn ang="f106">
                  <a:pos x="f157" y="f159"/>
                </a:cxn>
                <a:cxn ang="f106">
                  <a:pos x="f155" y="f160"/>
                </a:cxn>
                <a:cxn ang="f106">
                  <a:pos x="f161" y="f162"/>
                </a:cxn>
                <a:cxn ang="f106">
                  <a:pos x="f163" y="f164"/>
                </a:cxn>
                <a:cxn ang="f106">
                  <a:pos x="f165" y="f166"/>
                </a:cxn>
                <a:cxn ang="f106">
                  <a:pos x="f167" y="f168"/>
                </a:cxn>
                <a:cxn ang="f106">
                  <a:pos x="f169" y="f170"/>
                </a:cxn>
                <a:cxn ang="f106">
                  <a:pos x="f141" y="f142"/>
                </a:cxn>
              </a:cxnLst>
              <a:rect l="f137" t="f140" r="f138" b="f139"/>
              <a:pathLst>
                <a:path w="102" h="216">
                  <a:moveTo>
                    <a:pt x="f5" y="f7"/>
                  </a:moveTo>
                  <a:lnTo>
                    <a:pt x="f8" y="f9"/>
                  </a:lnTo>
                  <a:lnTo>
                    <a:pt x="f10" y="f11"/>
                  </a:lnTo>
                  <a:lnTo>
                    <a:pt x="f12" y="f13"/>
                  </a:lnTo>
                  <a:lnTo>
                    <a:pt x="f14" y="f15"/>
                  </a:lnTo>
                  <a:lnTo>
                    <a:pt x="f16" y="f17"/>
                  </a:lnTo>
                  <a:lnTo>
                    <a:pt x="f18" y="f19"/>
                  </a:lnTo>
                  <a:lnTo>
                    <a:pt x="f20" y="f21"/>
                  </a:lnTo>
                  <a:lnTo>
                    <a:pt x="f6" y="f5"/>
                  </a:lnTo>
                  <a:lnTo>
                    <a:pt x="f6" y="f22"/>
                  </a:lnTo>
                  <a:lnTo>
                    <a:pt x="f20" y="f23"/>
                  </a:lnTo>
                  <a:lnTo>
                    <a:pt x="f17" y="f24"/>
                  </a:lnTo>
                  <a:lnTo>
                    <a:pt x="f25" y="f26"/>
                  </a:lnTo>
                  <a:lnTo>
                    <a:pt x="f27" y="f28"/>
                  </a:lnTo>
                  <a:lnTo>
                    <a:pt x="f29" y="f30"/>
                  </a:lnTo>
                  <a:lnTo>
                    <a:pt x="f31" y="f32"/>
                  </a:lnTo>
                  <a:lnTo>
                    <a:pt x="f5" y="f7"/>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8" name="Freeform 77">
              <a:extLst>
                <a:ext uri="{FF2B5EF4-FFF2-40B4-BE49-F238E27FC236}">
                  <a16:creationId xmlns:a16="http://schemas.microsoft.com/office/drawing/2014/main" id="{7676139A-722D-4C0B-A846-9A20F6AEF559}"/>
                </a:ext>
              </a:extLst>
            </p:cNvPr>
            <p:cNvSpPr/>
            <p:nvPr/>
          </p:nvSpPr>
          <p:spPr>
            <a:xfrm>
              <a:off x="6873873" y="4360865"/>
              <a:ext cx="4764" cy="12701"/>
            </a:xfrm>
            <a:custGeom>
              <a:avLst/>
              <a:gdLst>
                <a:gd name="f0" fmla="val 10800000"/>
                <a:gd name="f1" fmla="val 5400000"/>
                <a:gd name="f2" fmla="val 180"/>
                <a:gd name="f3" fmla="val w"/>
                <a:gd name="f4" fmla="val h"/>
                <a:gd name="f5" fmla="val 0"/>
                <a:gd name="f6" fmla="val 9"/>
                <a:gd name="f7" fmla="val 25"/>
                <a:gd name="f8" fmla="val 5"/>
                <a:gd name="f9" fmla="val 18"/>
                <a:gd name="f10" fmla="val 2"/>
                <a:gd name="f11" fmla="val 8"/>
                <a:gd name="f12" fmla="val 3"/>
                <a:gd name="f13" fmla="val 12"/>
                <a:gd name="f14" fmla="+- 0 0 -90"/>
                <a:gd name="f15" fmla="*/ f3 1 9"/>
                <a:gd name="f16" fmla="*/ f4 1 25"/>
                <a:gd name="f17" fmla="+- f7 0 f5"/>
                <a:gd name="f18" fmla="+- f6 0 f5"/>
                <a:gd name="f19" fmla="*/ f14 f0 1"/>
                <a:gd name="f20" fmla="*/ f18 1 9"/>
                <a:gd name="f21" fmla="*/ f17 1 25"/>
                <a:gd name="f22" fmla="*/ 5 f18 1"/>
                <a:gd name="f23" fmla="*/ 25 f17 1"/>
                <a:gd name="f24" fmla="*/ 0 f18 1"/>
                <a:gd name="f25" fmla="*/ 18 f17 1"/>
                <a:gd name="f26" fmla="*/ 2 f18 1"/>
                <a:gd name="f27" fmla="*/ 8 f17 1"/>
                <a:gd name="f28" fmla="*/ 9 f18 1"/>
                <a:gd name="f29" fmla="*/ 0 f17 1"/>
                <a:gd name="f30" fmla="*/ 3 f18 1"/>
                <a:gd name="f31" fmla="*/ 12 f17 1"/>
                <a:gd name="f32" fmla="*/ f19 1 f2"/>
                <a:gd name="f33" fmla="*/ f22 1 9"/>
                <a:gd name="f34" fmla="*/ f23 1 25"/>
                <a:gd name="f35" fmla="*/ f24 1 9"/>
                <a:gd name="f36" fmla="*/ f25 1 25"/>
                <a:gd name="f37" fmla="*/ f26 1 9"/>
                <a:gd name="f38" fmla="*/ f27 1 25"/>
                <a:gd name="f39" fmla="*/ f28 1 9"/>
                <a:gd name="f40" fmla="*/ f29 1 25"/>
                <a:gd name="f41" fmla="*/ f30 1 9"/>
                <a:gd name="f42" fmla="*/ f31 1 25"/>
                <a:gd name="f43" fmla="*/ 0 1 f20"/>
                <a:gd name="f44" fmla="*/ f6 1 f20"/>
                <a:gd name="f45" fmla="*/ 0 1 f21"/>
                <a:gd name="f46" fmla="*/ f7 1 f21"/>
                <a:gd name="f47" fmla="+- f32 0 f1"/>
                <a:gd name="f48" fmla="*/ f33 1 f20"/>
                <a:gd name="f49" fmla="*/ f34 1 f21"/>
                <a:gd name="f50" fmla="*/ f35 1 f20"/>
                <a:gd name="f51" fmla="*/ f36 1 f21"/>
                <a:gd name="f52" fmla="*/ f37 1 f20"/>
                <a:gd name="f53" fmla="*/ f38 1 f21"/>
                <a:gd name="f54" fmla="*/ f39 1 f20"/>
                <a:gd name="f55" fmla="*/ f40 1 f21"/>
                <a:gd name="f56" fmla="*/ f41 1 f20"/>
                <a:gd name="f57" fmla="*/ f42 1 f21"/>
                <a:gd name="f58" fmla="*/ f43 f15 1"/>
                <a:gd name="f59" fmla="*/ f44 f15 1"/>
                <a:gd name="f60" fmla="*/ f46 f16 1"/>
                <a:gd name="f61" fmla="*/ f45 f16 1"/>
                <a:gd name="f62" fmla="*/ f48 f15 1"/>
                <a:gd name="f63" fmla="*/ f49 f16 1"/>
                <a:gd name="f64" fmla="*/ f50 f15 1"/>
                <a:gd name="f65" fmla="*/ f51 f16 1"/>
                <a:gd name="f66" fmla="*/ f52 f15 1"/>
                <a:gd name="f67" fmla="*/ f53 f16 1"/>
                <a:gd name="f68" fmla="*/ f54 f15 1"/>
                <a:gd name="f69" fmla="*/ f55 f16 1"/>
                <a:gd name="f70" fmla="*/ f56 f15 1"/>
                <a:gd name="f71" fmla="*/ f57 f16 1"/>
              </a:gdLst>
              <a:ahLst/>
              <a:cxnLst>
                <a:cxn ang="3cd4">
                  <a:pos x="hc" y="t"/>
                </a:cxn>
                <a:cxn ang="0">
                  <a:pos x="r" y="vc"/>
                </a:cxn>
                <a:cxn ang="cd4">
                  <a:pos x="hc" y="b"/>
                </a:cxn>
                <a:cxn ang="cd2">
                  <a:pos x="l" y="vc"/>
                </a:cxn>
                <a:cxn ang="f47">
                  <a:pos x="f62" y="f63"/>
                </a:cxn>
                <a:cxn ang="f47">
                  <a:pos x="f64" y="f65"/>
                </a:cxn>
                <a:cxn ang="f47">
                  <a:pos x="f66" y="f67"/>
                </a:cxn>
                <a:cxn ang="f47">
                  <a:pos x="f68" y="f69"/>
                </a:cxn>
                <a:cxn ang="f47">
                  <a:pos x="f70" y="f71"/>
                </a:cxn>
                <a:cxn ang="f47">
                  <a:pos x="f62" y="f63"/>
                </a:cxn>
              </a:cxnLst>
              <a:rect l="f58" t="f61" r="f59" b="f60"/>
              <a:pathLst>
                <a:path w="9" h="25">
                  <a:moveTo>
                    <a:pt x="f8" y="f7"/>
                  </a:moveTo>
                  <a:lnTo>
                    <a:pt x="f5" y="f9"/>
                  </a:lnTo>
                  <a:lnTo>
                    <a:pt x="f10" y="f11"/>
                  </a:lnTo>
                  <a:lnTo>
                    <a:pt x="f6" y="f5"/>
                  </a:lnTo>
                  <a:lnTo>
                    <a:pt x="f12" y="f13"/>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79" name="Freeform 78">
              <a:extLst>
                <a:ext uri="{FF2B5EF4-FFF2-40B4-BE49-F238E27FC236}">
                  <a16:creationId xmlns:a16="http://schemas.microsoft.com/office/drawing/2014/main" id="{2E59864A-2A90-4080-B88D-66D41A27E5EC}"/>
                </a:ext>
              </a:extLst>
            </p:cNvPr>
            <p:cNvSpPr/>
            <p:nvPr/>
          </p:nvSpPr>
          <p:spPr>
            <a:xfrm>
              <a:off x="6157917" y="4370383"/>
              <a:ext cx="34920" cy="4764"/>
            </a:xfrm>
            <a:custGeom>
              <a:avLst/>
              <a:gdLst>
                <a:gd name="f0" fmla="val 10800000"/>
                <a:gd name="f1" fmla="val 5400000"/>
                <a:gd name="f2" fmla="val 180"/>
                <a:gd name="f3" fmla="val w"/>
                <a:gd name="f4" fmla="val h"/>
                <a:gd name="f5" fmla="val 0"/>
                <a:gd name="f6" fmla="val 66"/>
                <a:gd name="f7" fmla="val 10"/>
                <a:gd name="f8" fmla="val 7"/>
                <a:gd name="f9" fmla="val 59"/>
                <a:gd name="f10" fmla="val 9"/>
                <a:gd name="f11" fmla="val 53"/>
                <a:gd name="f12" fmla="val 44"/>
                <a:gd name="f13" fmla="val 37"/>
                <a:gd name="f14" fmla="val 28"/>
                <a:gd name="f15" fmla="val 19"/>
                <a:gd name="f16" fmla="val 11"/>
                <a:gd name="f17" fmla="val 3"/>
                <a:gd name="f18" fmla="val 8"/>
                <a:gd name="f19" fmla="val 1"/>
                <a:gd name="f20" fmla="val 15"/>
                <a:gd name="f21" fmla="val 24"/>
                <a:gd name="f22" fmla="val 33"/>
                <a:gd name="f23" fmla="val 4"/>
                <a:gd name="f24" fmla="val 40"/>
                <a:gd name="f25" fmla="val 49"/>
                <a:gd name="f26" fmla="val 58"/>
                <a:gd name="f27" fmla="+- 0 0 -90"/>
                <a:gd name="f28" fmla="*/ f3 1 66"/>
                <a:gd name="f29" fmla="*/ f4 1 10"/>
                <a:gd name="f30" fmla="+- f7 0 f5"/>
                <a:gd name="f31" fmla="+- f6 0 f5"/>
                <a:gd name="f32" fmla="*/ f27 f0 1"/>
                <a:gd name="f33" fmla="*/ f30 1 10"/>
                <a:gd name="f34" fmla="*/ f31 1 66"/>
                <a:gd name="f35" fmla="*/ 66 f31 1"/>
                <a:gd name="f36" fmla="*/ 7 f30 1"/>
                <a:gd name="f37" fmla="*/ 59 f31 1"/>
                <a:gd name="f38" fmla="*/ 9 f30 1"/>
                <a:gd name="f39" fmla="*/ 53 f31 1"/>
                <a:gd name="f40" fmla="*/ 10 f30 1"/>
                <a:gd name="f41" fmla="*/ 44 f31 1"/>
                <a:gd name="f42" fmla="*/ 37 f31 1"/>
                <a:gd name="f43" fmla="*/ 28 f31 1"/>
                <a:gd name="f44" fmla="*/ 19 f31 1"/>
                <a:gd name="f45" fmla="*/ 11 f31 1"/>
                <a:gd name="f46" fmla="*/ 3 f31 1"/>
                <a:gd name="f47" fmla="*/ 0 f31 1"/>
                <a:gd name="f48" fmla="*/ 0 f30 1"/>
                <a:gd name="f49" fmla="*/ 8 f31 1"/>
                <a:gd name="f50" fmla="*/ 1 f30 1"/>
                <a:gd name="f51" fmla="*/ 15 f31 1"/>
                <a:gd name="f52" fmla="*/ 3 f30 1"/>
                <a:gd name="f53" fmla="*/ 24 f31 1"/>
                <a:gd name="f54" fmla="*/ 33 f31 1"/>
                <a:gd name="f55" fmla="*/ 4 f30 1"/>
                <a:gd name="f56" fmla="*/ 40 f31 1"/>
                <a:gd name="f57" fmla="*/ 49 f31 1"/>
                <a:gd name="f58" fmla="*/ 58 f31 1"/>
                <a:gd name="f59" fmla="*/ f32 1 f2"/>
                <a:gd name="f60" fmla="*/ f35 1 66"/>
                <a:gd name="f61" fmla="*/ f36 1 10"/>
                <a:gd name="f62" fmla="*/ f37 1 66"/>
                <a:gd name="f63" fmla="*/ f38 1 10"/>
                <a:gd name="f64" fmla="*/ f39 1 66"/>
                <a:gd name="f65" fmla="*/ f40 1 10"/>
                <a:gd name="f66" fmla="*/ f41 1 66"/>
                <a:gd name="f67" fmla="*/ f42 1 66"/>
                <a:gd name="f68" fmla="*/ f43 1 66"/>
                <a:gd name="f69" fmla="*/ f44 1 66"/>
                <a:gd name="f70" fmla="*/ f45 1 66"/>
                <a:gd name="f71" fmla="*/ f46 1 66"/>
                <a:gd name="f72" fmla="*/ f47 1 66"/>
                <a:gd name="f73" fmla="*/ f48 1 10"/>
                <a:gd name="f74" fmla="*/ f49 1 66"/>
                <a:gd name="f75" fmla="*/ f50 1 10"/>
                <a:gd name="f76" fmla="*/ f51 1 66"/>
                <a:gd name="f77" fmla="*/ f52 1 10"/>
                <a:gd name="f78" fmla="*/ f53 1 66"/>
                <a:gd name="f79" fmla="*/ f54 1 66"/>
                <a:gd name="f80" fmla="*/ f55 1 10"/>
                <a:gd name="f81" fmla="*/ f56 1 66"/>
                <a:gd name="f82" fmla="*/ f57 1 66"/>
                <a:gd name="f83" fmla="*/ f58 1 66"/>
                <a:gd name="f84" fmla="*/ 0 1 f34"/>
                <a:gd name="f85" fmla="*/ f6 1 f34"/>
                <a:gd name="f86" fmla="*/ 0 1 f33"/>
                <a:gd name="f87" fmla="*/ f7 1 f33"/>
                <a:gd name="f88" fmla="+- f59 0 f1"/>
                <a:gd name="f89" fmla="*/ f60 1 f34"/>
                <a:gd name="f90" fmla="*/ f61 1 f33"/>
                <a:gd name="f91" fmla="*/ f62 1 f34"/>
                <a:gd name="f92" fmla="*/ f63 1 f33"/>
                <a:gd name="f93" fmla="*/ f64 1 f34"/>
                <a:gd name="f94" fmla="*/ f65 1 f33"/>
                <a:gd name="f95" fmla="*/ f66 1 f34"/>
                <a:gd name="f96" fmla="*/ f67 1 f34"/>
                <a:gd name="f97" fmla="*/ f68 1 f34"/>
                <a:gd name="f98" fmla="*/ f69 1 f34"/>
                <a:gd name="f99" fmla="*/ f70 1 f34"/>
                <a:gd name="f100" fmla="*/ f71 1 f34"/>
                <a:gd name="f101" fmla="*/ f72 1 f34"/>
                <a:gd name="f102" fmla="*/ f73 1 f33"/>
                <a:gd name="f103" fmla="*/ f74 1 f34"/>
                <a:gd name="f104" fmla="*/ f75 1 f33"/>
                <a:gd name="f105" fmla="*/ f76 1 f34"/>
                <a:gd name="f106" fmla="*/ f77 1 f33"/>
                <a:gd name="f107" fmla="*/ f78 1 f34"/>
                <a:gd name="f108" fmla="*/ f79 1 f34"/>
                <a:gd name="f109" fmla="*/ f80 1 f33"/>
                <a:gd name="f110" fmla="*/ f81 1 f34"/>
                <a:gd name="f111" fmla="*/ f82 1 f34"/>
                <a:gd name="f112" fmla="*/ f83 1 f34"/>
                <a:gd name="f113" fmla="*/ f84 f28 1"/>
                <a:gd name="f114" fmla="*/ f85 f28 1"/>
                <a:gd name="f115" fmla="*/ f87 f29 1"/>
                <a:gd name="f116" fmla="*/ f86 f29 1"/>
                <a:gd name="f117" fmla="*/ f89 f28 1"/>
                <a:gd name="f118" fmla="*/ f90 f29 1"/>
                <a:gd name="f119" fmla="*/ f91 f28 1"/>
                <a:gd name="f120" fmla="*/ f92 f29 1"/>
                <a:gd name="f121" fmla="*/ f93 f28 1"/>
                <a:gd name="f122" fmla="*/ f94 f29 1"/>
                <a:gd name="f123" fmla="*/ f95 f28 1"/>
                <a:gd name="f124" fmla="*/ f96 f28 1"/>
                <a:gd name="f125" fmla="*/ f97 f28 1"/>
                <a:gd name="f126" fmla="*/ f98 f28 1"/>
                <a:gd name="f127" fmla="*/ f99 f28 1"/>
                <a:gd name="f128" fmla="*/ f100 f28 1"/>
                <a:gd name="f129" fmla="*/ f101 f28 1"/>
                <a:gd name="f130" fmla="*/ f102 f29 1"/>
                <a:gd name="f131" fmla="*/ f103 f28 1"/>
                <a:gd name="f132" fmla="*/ f104 f29 1"/>
                <a:gd name="f133" fmla="*/ f105 f28 1"/>
                <a:gd name="f134" fmla="*/ f106 f29 1"/>
                <a:gd name="f135" fmla="*/ f107 f28 1"/>
                <a:gd name="f136" fmla="*/ f108 f28 1"/>
                <a:gd name="f137" fmla="*/ f109 f29 1"/>
                <a:gd name="f138" fmla="*/ f110 f28 1"/>
                <a:gd name="f139" fmla="*/ f111 f28 1"/>
                <a:gd name="f140" fmla="*/ f112 f28 1"/>
              </a:gdLst>
              <a:ahLst/>
              <a:cxnLst>
                <a:cxn ang="3cd4">
                  <a:pos x="hc" y="t"/>
                </a:cxn>
                <a:cxn ang="0">
                  <a:pos x="r" y="vc"/>
                </a:cxn>
                <a:cxn ang="cd4">
                  <a:pos x="hc" y="b"/>
                </a:cxn>
                <a:cxn ang="cd2">
                  <a:pos x="l" y="vc"/>
                </a:cxn>
                <a:cxn ang="f88">
                  <a:pos x="f117" y="f118"/>
                </a:cxn>
                <a:cxn ang="f88">
                  <a:pos x="f119" y="f120"/>
                </a:cxn>
                <a:cxn ang="f88">
                  <a:pos x="f121" y="f122"/>
                </a:cxn>
                <a:cxn ang="f88">
                  <a:pos x="f123" y="f122"/>
                </a:cxn>
                <a:cxn ang="f88">
                  <a:pos x="f124" y="f122"/>
                </a:cxn>
                <a:cxn ang="f88">
                  <a:pos x="f125" y="f122"/>
                </a:cxn>
                <a:cxn ang="f88">
                  <a:pos x="f126" y="f122"/>
                </a:cxn>
                <a:cxn ang="f88">
                  <a:pos x="f127" y="f122"/>
                </a:cxn>
                <a:cxn ang="f88">
                  <a:pos x="f128" y="f122"/>
                </a:cxn>
                <a:cxn ang="f88">
                  <a:pos x="f129" y="f130"/>
                </a:cxn>
                <a:cxn ang="f88">
                  <a:pos x="f131" y="f132"/>
                </a:cxn>
                <a:cxn ang="f88">
                  <a:pos x="f133" y="f134"/>
                </a:cxn>
                <a:cxn ang="f88">
                  <a:pos x="f135" y="f134"/>
                </a:cxn>
                <a:cxn ang="f88">
                  <a:pos x="f136" y="f137"/>
                </a:cxn>
                <a:cxn ang="f88">
                  <a:pos x="f138" y="f134"/>
                </a:cxn>
                <a:cxn ang="f88">
                  <a:pos x="f139" y="f134"/>
                </a:cxn>
                <a:cxn ang="f88">
                  <a:pos x="f140" y="f137"/>
                </a:cxn>
                <a:cxn ang="f88">
                  <a:pos x="f117" y="f118"/>
                </a:cxn>
              </a:cxnLst>
              <a:rect l="f113" t="f116" r="f114" b="f115"/>
              <a:pathLst>
                <a:path w="66" h="10">
                  <a:moveTo>
                    <a:pt x="f6" y="f8"/>
                  </a:moveTo>
                  <a:lnTo>
                    <a:pt x="f9" y="f10"/>
                  </a:lnTo>
                  <a:lnTo>
                    <a:pt x="f11" y="f7"/>
                  </a:lnTo>
                  <a:lnTo>
                    <a:pt x="f12" y="f7"/>
                  </a:lnTo>
                  <a:lnTo>
                    <a:pt x="f13" y="f7"/>
                  </a:lnTo>
                  <a:lnTo>
                    <a:pt x="f14" y="f7"/>
                  </a:lnTo>
                  <a:lnTo>
                    <a:pt x="f15" y="f7"/>
                  </a:lnTo>
                  <a:lnTo>
                    <a:pt x="f16" y="f7"/>
                  </a:lnTo>
                  <a:lnTo>
                    <a:pt x="f17" y="f7"/>
                  </a:lnTo>
                  <a:lnTo>
                    <a:pt x="f5" y="f5"/>
                  </a:lnTo>
                  <a:lnTo>
                    <a:pt x="f18" y="f19"/>
                  </a:lnTo>
                  <a:lnTo>
                    <a:pt x="f20" y="f17"/>
                  </a:lnTo>
                  <a:lnTo>
                    <a:pt x="f21" y="f17"/>
                  </a:lnTo>
                  <a:lnTo>
                    <a:pt x="f22" y="f23"/>
                  </a:lnTo>
                  <a:lnTo>
                    <a:pt x="f24" y="f17"/>
                  </a:lnTo>
                  <a:lnTo>
                    <a:pt x="f25" y="f17"/>
                  </a:lnTo>
                  <a:lnTo>
                    <a:pt x="f26" y="f23"/>
                  </a:lnTo>
                  <a:lnTo>
                    <a:pt x="f6" y="f8"/>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0" name="Freeform 79">
              <a:extLst>
                <a:ext uri="{FF2B5EF4-FFF2-40B4-BE49-F238E27FC236}">
                  <a16:creationId xmlns:a16="http://schemas.microsoft.com/office/drawing/2014/main" id="{ACCE01F8-7E73-40A8-97B6-CE23D8973400}"/>
                </a:ext>
              </a:extLst>
            </p:cNvPr>
            <p:cNvSpPr/>
            <p:nvPr/>
          </p:nvSpPr>
          <p:spPr>
            <a:xfrm>
              <a:off x="6316666" y="4376739"/>
              <a:ext cx="33339" cy="76196"/>
            </a:xfrm>
            <a:custGeom>
              <a:avLst/>
              <a:gdLst>
                <a:gd name="f0" fmla="val 10800000"/>
                <a:gd name="f1" fmla="val 5400000"/>
                <a:gd name="f2" fmla="val 180"/>
                <a:gd name="f3" fmla="val w"/>
                <a:gd name="f4" fmla="val h"/>
                <a:gd name="f5" fmla="val 0"/>
                <a:gd name="f6" fmla="val 63"/>
                <a:gd name="f7" fmla="val 143"/>
                <a:gd name="f8" fmla="val 56"/>
                <a:gd name="f9" fmla="val 84"/>
                <a:gd name="f10" fmla="val 45"/>
                <a:gd name="f11" fmla="val 89"/>
                <a:gd name="f12" fmla="val 38"/>
                <a:gd name="f13" fmla="val 94"/>
                <a:gd name="f14" fmla="val 31"/>
                <a:gd name="f15" fmla="val 102"/>
                <a:gd name="f16" fmla="val 26"/>
                <a:gd name="f17" fmla="val 111"/>
                <a:gd name="f18" fmla="val 20"/>
                <a:gd name="f19" fmla="val 118"/>
                <a:gd name="f20" fmla="val 14"/>
                <a:gd name="f21" fmla="val 127"/>
                <a:gd name="f22" fmla="val 7"/>
                <a:gd name="f23" fmla="val 134"/>
                <a:gd name="f24" fmla="val 3"/>
                <a:gd name="f25" fmla="val 9"/>
                <a:gd name="f26" fmla="val 125"/>
                <a:gd name="f27" fmla="val 116"/>
                <a:gd name="f28" fmla="val 22"/>
                <a:gd name="f29" fmla="val 108"/>
                <a:gd name="f30" fmla="val 25"/>
                <a:gd name="f31" fmla="val 99"/>
                <a:gd name="f32" fmla="val 28"/>
                <a:gd name="f33" fmla="val 90"/>
                <a:gd name="f34" fmla="val 83"/>
                <a:gd name="f35" fmla="val 77"/>
                <a:gd name="f36" fmla="val 69"/>
                <a:gd name="f37" fmla="val 34"/>
                <a:gd name="f38" fmla="val 67"/>
                <a:gd name="f39" fmla="val 42"/>
                <a:gd name="f40" fmla="val 62"/>
                <a:gd name="f41" fmla="val 47"/>
                <a:gd name="f42" fmla="val 53"/>
                <a:gd name="f43" fmla="val 44"/>
                <a:gd name="f44" fmla="val 54"/>
                <a:gd name="f45" fmla="val 33"/>
                <a:gd name="f46" fmla="val 57"/>
                <a:gd name="f47" fmla="val 21"/>
                <a:gd name="f48" fmla="val 59"/>
                <a:gd name="f49" fmla="val 61"/>
                <a:gd name="f50" fmla="val 11"/>
                <a:gd name="f51" fmla="val 60"/>
                <a:gd name="f52" fmla="val 50"/>
                <a:gd name="f53" fmla="val 71"/>
                <a:gd name="f54" fmla="+- 0 0 -90"/>
                <a:gd name="f55" fmla="*/ f3 1 63"/>
                <a:gd name="f56" fmla="*/ f4 1 143"/>
                <a:gd name="f57" fmla="+- f7 0 f5"/>
                <a:gd name="f58" fmla="+- f6 0 f5"/>
                <a:gd name="f59" fmla="*/ f54 f0 1"/>
                <a:gd name="f60" fmla="*/ f58 1 63"/>
                <a:gd name="f61" fmla="*/ f57 1 143"/>
                <a:gd name="f62" fmla="*/ 56 f58 1"/>
                <a:gd name="f63" fmla="*/ 84 f57 1"/>
                <a:gd name="f64" fmla="*/ 45 f58 1"/>
                <a:gd name="f65" fmla="*/ 89 f57 1"/>
                <a:gd name="f66" fmla="*/ 38 f58 1"/>
                <a:gd name="f67" fmla="*/ 94 f57 1"/>
                <a:gd name="f68" fmla="*/ 31 f58 1"/>
                <a:gd name="f69" fmla="*/ 102 f57 1"/>
                <a:gd name="f70" fmla="*/ 26 f58 1"/>
                <a:gd name="f71" fmla="*/ 111 f57 1"/>
                <a:gd name="f72" fmla="*/ 20 f58 1"/>
                <a:gd name="f73" fmla="*/ 118 f57 1"/>
                <a:gd name="f74" fmla="*/ 14 f58 1"/>
                <a:gd name="f75" fmla="*/ 127 f57 1"/>
                <a:gd name="f76" fmla="*/ 7 f58 1"/>
                <a:gd name="f77" fmla="*/ 134 f57 1"/>
                <a:gd name="f78" fmla="*/ 0 f58 1"/>
                <a:gd name="f79" fmla="*/ 143 f57 1"/>
                <a:gd name="f80" fmla="*/ 3 f58 1"/>
                <a:gd name="f81" fmla="*/ 9 f58 1"/>
                <a:gd name="f82" fmla="*/ 125 f57 1"/>
                <a:gd name="f83" fmla="*/ 116 f57 1"/>
                <a:gd name="f84" fmla="*/ 22 f58 1"/>
                <a:gd name="f85" fmla="*/ 108 f57 1"/>
                <a:gd name="f86" fmla="*/ 25 f58 1"/>
                <a:gd name="f87" fmla="*/ 99 f57 1"/>
                <a:gd name="f88" fmla="*/ 28 f58 1"/>
                <a:gd name="f89" fmla="*/ 90 f57 1"/>
                <a:gd name="f90" fmla="*/ 83 f57 1"/>
                <a:gd name="f91" fmla="*/ 77 f57 1"/>
                <a:gd name="f92" fmla="*/ 69 f57 1"/>
                <a:gd name="f93" fmla="*/ 34 f58 1"/>
                <a:gd name="f94" fmla="*/ 67 f57 1"/>
                <a:gd name="f95" fmla="*/ 42 f58 1"/>
                <a:gd name="f96" fmla="*/ 62 f57 1"/>
                <a:gd name="f97" fmla="*/ 47 f58 1"/>
                <a:gd name="f98" fmla="*/ 53 f57 1"/>
                <a:gd name="f99" fmla="*/ 53 f58 1"/>
                <a:gd name="f100" fmla="*/ 44 f57 1"/>
                <a:gd name="f101" fmla="*/ 54 f58 1"/>
                <a:gd name="f102" fmla="*/ 33 f57 1"/>
                <a:gd name="f103" fmla="*/ 57 f58 1"/>
                <a:gd name="f104" fmla="*/ 21 f57 1"/>
                <a:gd name="f105" fmla="*/ 59 f58 1"/>
                <a:gd name="f106" fmla="*/ 9 f57 1"/>
                <a:gd name="f107" fmla="*/ 63 f58 1"/>
                <a:gd name="f108" fmla="*/ 0 f57 1"/>
                <a:gd name="f109" fmla="*/ 61 f58 1"/>
                <a:gd name="f110" fmla="*/ 11 f57 1"/>
                <a:gd name="f111" fmla="*/ 22 f57 1"/>
                <a:gd name="f112" fmla="*/ 60 f58 1"/>
                <a:gd name="f113" fmla="*/ 31 f57 1"/>
                <a:gd name="f114" fmla="*/ 42 f57 1"/>
                <a:gd name="f115" fmla="*/ 50 f57 1"/>
                <a:gd name="f116" fmla="*/ 61 f57 1"/>
                <a:gd name="f117" fmla="*/ 71 f57 1"/>
                <a:gd name="f118" fmla="*/ f59 1 f2"/>
                <a:gd name="f119" fmla="*/ f62 1 63"/>
                <a:gd name="f120" fmla="*/ f63 1 143"/>
                <a:gd name="f121" fmla="*/ f64 1 63"/>
                <a:gd name="f122" fmla="*/ f65 1 143"/>
                <a:gd name="f123" fmla="*/ f66 1 63"/>
                <a:gd name="f124" fmla="*/ f67 1 143"/>
                <a:gd name="f125" fmla="*/ f68 1 63"/>
                <a:gd name="f126" fmla="*/ f69 1 143"/>
                <a:gd name="f127" fmla="*/ f70 1 63"/>
                <a:gd name="f128" fmla="*/ f71 1 143"/>
                <a:gd name="f129" fmla="*/ f72 1 63"/>
                <a:gd name="f130" fmla="*/ f73 1 143"/>
                <a:gd name="f131" fmla="*/ f74 1 63"/>
                <a:gd name="f132" fmla="*/ f75 1 143"/>
                <a:gd name="f133" fmla="*/ f76 1 63"/>
                <a:gd name="f134" fmla="*/ f77 1 143"/>
                <a:gd name="f135" fmla="*/ f78 1 63"/>
                <a:gd name="f136" fmla="*/ f79 1 143"/>
                <a:gd name="f137" fmla="*/ f80 1 63"/>
                <a:gd name="f138" fmla="*/ f81 1 63"/>
                <a:gd name="f139" fmla="*/ f82 1 143"/>
                <a:gd name="f140" fmla="*/ f83 1 143"/>
                <a:gd name="f141" fmla="*/ f84 1 63"/>
                <a:gd name="f142" fmla="*/ f85 1 143"/>
                <a:gd name="f143" fmla="*/ f86 1 63"/>
                <a:gd name="f144" fmla="*/ f87 1 143"/>
                <a:gd name="f145" fmla="*/ f88 1 63"/>
                <a:gd name="f146" fmla="*/ f89 1 143"/>
                <a:gd name="f147" fmla="*/ f90 1 143"/>
                <a:gd name="f148" fmla="*/ f91 1 143"/>
                <a:gd name="f149" fmla="*/ f92 1 143"/>
                <a:gd name="f150" fmla="*/ f93 1 63"/>
                <a:gd name="f151" fmla="*/ f94 1 143"/>
                <a:gd name="f152" fmla="*/ f95 1 63"/>
                <a:gd name="f153" fmla="*/ f96 1 143"/>
                <a:gd name="f154" fmla="*/ f97 1 63"/>
                <a:gd name="f155" fmla="*/ f98 1 143"/>
                <a:gd name="f156" fmla="*/ f99 1 63"/>
                <a:gd name="f157" fmla="*/ f100 1 143"/>
                <a:gd name="f158" fmla="*/ f101 1 63"/>
                <a:gd name="f159" fmla="*/ f102 1 143"/>
                <a:gd name="f160" fmla="*/ f103 1 63"/>
                <a:gd name="f161" fmla="*/ f104 1 143"/>
                <a:gd name="f162" fmla="*/ f105 1 63"/>
                <a:gd name="f163" fmla="*/ f106 1 143"/>
                <a:gd name="f164" fmla="*/ f107 1 63"/>
                <a:gd name="f165" fmla="*/ f108 1 143"/>
                <a:gd name="f166" fmla="*/ f109 1 63"/>
                <a:gd name="f167" fmla="*/ f110 1 143"/>
                <a:gd name="f168" fmla="*/ f111 1 143"/>
                <a:gd name="f169" fmla="*/ f112 1 63"/>
                <a:gd name="f170" fmla="*/ f113 1 143"/>
                <a:gd name="f171" fmla="*/ f114 1 143"/>
                <a:gd name="f172" fmla="*/ f115 1 143"/>
                <a:gd name="f173" fmla="*/ f116 1 143"/>
                <a:gd name="f174" fmla="*/ f117 1 143"/>
                <a:gd name="f175" fmla="*/ 0 1 f60"/>
                <a:gd name="f176" fmla="*/ f6 1 f60"/>
                <a:gd name="f177" fmla="*/ 0 1 f61"/>
                <a:gd name="f178" fmla="*/ f7 1 f61"/>
                <a:gd name="f179" fmla="+- f118 0 f1"/>
                <a:gd name="f180" fmla="*/ f119 1 f60"/>
                <a:gd name="f181" fmla="*/ f120 1 f61"/>
                <a:gd name="f182" fmla="*/ f121 1 f60"/>
                <a:gd name="f183" fmla="*/ f122 1 f61"/>
                <a:gd name="f184" fmla="*/ f123 1 f60"/>
                <a:gd name="f185" fmla="*/ f124 1 f61"/>
                <a:gd name="f186" fmla="*/ f125 1 f60"/>
                <a:gd name="f187" fmla="*/ f126 1 f61"/>
                <a:gd name="f188" fmla="*/ f127 1 f60"/>
                <a:gd name="f189" fmla="*/ f128 1 f61"/>
                <a:gd name="f190" fmla="*/ f129 1 f60"/>
                <a:gd name="f191" fmla="*/ f130 1 f61"/>
                <a:gd name="f192" fmla="*/ f131 1 f60"/>
                <a:gd name="f193" fmla="*/ f132 1 f61"/>
                <a:gd name="f194" fmla="*/ f133 1 f60"/>
                <a:gd name="f195" fmla="*/ f134 1 f61"/>
                <a:gd name="f196" fmla="*/ f135 1 f60"/>
                <a:gd name="f197" fmla="*/ f136 1 f61"/>
                <a:gd name="f198" fmla="*/ f137 1 f60"/>
                <a:gd name="f199" fmla="*/ f138 1 f60"/>
                <a:gd name="f200" fmla="*/ f139 1 f61"/>
                <a:gd name="f201" fmla="*/ f140 1 f61"/>
                <a:gd name="f202" fmla="*/ f141 1 f60"/>
                <a:gd name="f203" fmla="*/ f142 1 f61"/>
                <a:gd name="f204" fmla="*/ f143 1 f60"/>
                <a:gd name="f205" fmla="*/ f144 1 f61"/>
                <a:gd name="f206" fmla="*/ f145 1 f60"/>
                <a:gd name="f207" fmla="*/ f146 1 f61"/>
                <a:gd name="f208" fmla="*/ f147 1 f61"/>
                <a:gd name="f209" fmla="*/ f148 1 f61"/>
                <a:gd name="f210" fmla="*/ f149 1 f61"/>
                <a:gd name="f211" fmla="*/ f150 1 f60"/>
                <a:gd name="f212" fmla="*/ f151 1 f61"/>
                <a:gd name="f213" fmla="*/ f152 1 f60"/>
                <a:gd name="f214" fmla="*/ f153 1 f61"/>
                <a:gd name="f215" fmla="*/ f154 1 f60"/>
                <a:gd name="f216" fmla="*/ f155 1 f61"/>
                <a:gd name="f217" fmla="*/ f156 1 f60"/>
                <a:gd name="f218" fmla="*/ f157 1 f61"/>
                <a:gd name="f219" fmla="*/ f158 1 f60"/>
                <a:gd name="f220" fmla="*/ f159 1 f61"/>
                <a:gd name="f221" fmla="*/ f160 1 f60"/>
                <a:gd name="f222" fmla="*/ f161 1 f61"/>
                <a:gd name="f223" fmla="*/ f162 1 f60"/>
                <a:gd name="f224" fmla="*/ f163 1 f61"/>
                <a:gd name="f225" fmla="*/ f164 1 f60"/>
                <a:gd name="f226" fmla="*/ f165 1 f61"/>
                <a:gd name="f227" fmla="*/ f166 1 f60"/>
                <a:gd name="f228" fmla="*/ f167 1 f61"/>
                <a:gd name="f229" fmla="*/ f168 1 f61"/>
                <a:gd name="f230" fmla="*/ f169 1 f60"/>
                <a:gd name="f231" fmla="*/ f170 1 f61"/>
                <a:gd name="f232" fmla="*/ f171 1 f61"/>
                <a:gd name="f233" fmla="*/ f172 1 f61"/>
                <a:gd name="f234" fmla="*/ f173 1 f61"/>
                <a:gd name="f235" fmla="*/ f174 1 f61"/>
                <a:gd name="f236" fmla="*/ f175 f55 1"/>
                <a:gd name="f237" fmla="*/ f176 f55 1"/>
                <a:gd name="f238" fmla="*/ f178 f56 1"/>
                <a:gd name="f239" fmla="*/ f177 f56 1"/>
                <a:gd name="f240" fmla="*/ f180 f55 1"/>
                <a:gd name="f241" fmla="*/ f181 f56 1"/>
                <a:gd name="f242" fmla="*/ f182 f55 1"/>
                <a:gd name="f243" fmla="*/ f183 f56 1"/>
                <a:gd name="f244" fmla="*/ f184 f55 1"/>
                <a:gd name="f245" fmla="*/ f185 f56 1"/>
                <a:gd name="f246" fmla="*/ f186 f55 1"/>
                <a:gd name="f247" fmla="*/ f187 f56 1"/>
                <a:gd name="f248" fmla="*/ f188 f55 1"/>
                <a:gd name="f249" fmla="*/ f189 f56 1"/>
                <a:gd name="f250" fmla="*/ f190 f55 1"/>
                <a:gd name="f251" fmla="*/ f191 f56 1"/>
                <a:gd name="f252" fmla="*/ f192 f55 1"/>
                <a:gd name="f253" fmla="*/ f193 f56 1"/>
                <a:gd name="f254" fmla="*/ f194 f55 1"/>
                <a:gd name="f255" fmla="*/ f195 f56 1"/>
                <a:gd name="f256" fmla="*/ f196 f55 1"/>
                <a:gd name="f257" fmla="*/ f197 f56 1"/>
                <a:gd name="f258" fmla="*/ f198 f55 1"/>
                <a:gd name="f259" fmla="*/ f199 f55 1"/>
                <a:gd name="f260" fmla="*/ f200 f56 1"/>
                <a:gd name="f261" fmla="*/ f201 f56 1"/>
                <a:gd name="f262" fmla="*/ f202 f55 1"/>
                <a:gd name="f263" fmla="*/ f203 f56 1"/>
                <a:gd name="f264" fmla="*/ f204 f55 1"/>
                <a:gd name="f265" fmla="*/ f205 f56 1"/>
                <a:gd name="f266" fmla="*/ f206 f55 1"/>
                <a:gd name="f267" fmla="*/ f207 f56 1"/>
                <a:gd name="f268" fmla="*/ f208 f56 1"/>
                <a:gd name="f269" fmla="*/ f209 f56 1"/>
                <a:gd name="f270" fmla="*/ f210 f56 1"/>
                <a:gd name="f271" fmla="*/ f211 f55 1"/>
                <a:gd name="f272" fmla="*/ f212 f56 1"/>
                <a:gd name="f273" fmla="*/ f213 f55 1"/>
                <a:gd name="f274" fmla="*/ f214 f56 1"/>
                <a:gd name="f275" fmla="*/ f215 f55 1"/>
                <a:gd name="f276" fmla="*/ f216 f56 1"/>
                <a:gd name="f277" fmla="*/ f217 f55 1"/>
                <a:gd name="f278" fmla="*/ f218 f56 1"/>
                <a:gd name="f279" fmla="*/ f219 f55 1"/>
                <a:gd name="f280" fmla="*/ f220 f56 1"/>
                <a:gd name="f281" fmla="*/ f221 f55 1"/>
                <a:gd name="f282" fmla="*/ f222 f56 1"/>
                <a:gd name="f283" fmla="*/ f223 f55 1"/>
                <a:gd name="f284" fmla="*/ f224 f56 1"/>
                <a:gd name="f285" fmla="*/ f225 f55 1"/>
                <a:gd name="f286" fmla="*/ f226 f56 1"/>
                <a:gd name="f287" fmla="*/ f227 f55 1"/>
                <a:gd name="f288" fmla="*/ f228 f56 1"/>
                <a:gd name="f289" fmla="*/ f229 f56 1"/>
                <a:gd name="f290" fmla="*/ f230 f55 1"/>
                <a:gd name="f291" fmla="*/ f231 f56 1"/>
                <a:gd name="f292" fmla="*/ f232 f56 1"/>
                <a:gd name="f293" fmla="*/ f233 f56 1"/>
                <a:gd name="f294" fmla="*/ f234 f56 1"/>
                <a:gd name="f295" fmla="*/ f235 f56 1"/>
              </a:gdLst>
              <a:ahLst/>
              <a:cxnLst>
                <a:cxn ang="3cd4">
                  <a:pos x="hc" y="t"/>
                </a:cxn>
                <a:cxn ang="0">
                  <a:pos x="r" y="vc"/>
                </a:cxn>
                <a:cxn ang="cd4">
                  <a:pos x="hc" y="b"/>
                </a:cxn>
                <a:cxn ang="cd2">
                  <a:pos x="l" y="vc"/>
                </a:cxn>
                <a:cxn ang="f179">
                  <a:pos x="f240" y="f241"/>
                </a:cxn>
                <a:cxn ang="f179">
                  <a:pos x="f242" y="f243"/>
                </a:cxn>
                <a:cxn ang="f179">
                  <a:pos x="f244" y="f245"/>
                </a:cxn>
                <a:cxn ang="f179">
                  <a:pos x="f246" y="f247"/>
                </a:cxn>
                <a:cxn ang="f179">
                  <a:pos x="f248" y="f249"/>
                </a:cxn>
                <a:cxn ang="f179">
                  <a:pos x="f250" y="f251"/>
                </a:cxn>
                <a:cxn ang="f179">
                  <a:pos x="f252" y="f253"/>
                </a:cxn>
                <a:cxn ang="f179">
                  <a:pos x="f254" y="f255"/>
                </a:cxn>
                <a:cxn ang="f179">
                  <a:pos x="f256" y="f257"/>
                </a:cxn>
                <a:cxn ang="f179">
                  <a:pos x="f258" y="f255"/>
                </a:cxn>
                <a:cxn ang="f179">
                  <a:pos x="f259" y="f260"/>
                </a:cxn>
                <a:cxn ang="f179">
                  <a:pos x="f252" y="f261"/>
                </a:cxn>
                <a:cxn ang="f179">
                  <a:pos x="f262" y="f263"/>
                </a:cxn>
                <a:cxn ang="f179">
                  <a:pos x="f264" y="f265"/>
                </a:cxn>
                <a:cxn ang="f179">
                  <a:pos x="f266" y="f267"/>
                </a:cxn>
                <a:cxn ang="f179">
                  <a:pos x="f248" y="f268"/>
                </a:cxn>
                <a:cxn ang="f179">
                  <a:pos x="f262" y="f269"/>
                </a:cxn>
                <a:cxn ang="f179">
                  <a:pos x="f262" y="f270"/>
                </a:cxn>
                <a:cxn ang="f179">
                  <a:pos x="f271" y="f272"/>
                </a:cxn>
                <a:cxn ang="f179">
                  <a:pos x="f273" y="f274"/>
                </a:cxn>
                <a:cxn ang="f179">
                  <a:pos x="f275" y="f276"/>
                </a:cxn>
                <a:cxn ang="f179">
                  <a:pos x="f277" y="f278"/>
                </a:cxn>
                <a:cxn ang="f179">
                  <a:pos x="f279" y="f280"/>
                </a:cxn>
                <a:cxn ang="f179">
                  <a:pos x="f281" y="f282"/>
                </a:cxn>
                <a:cxn ang="f179">
                  <a:pos x="f283" y="f284"/>
                </a:cxn>
                <a:cxn ang="f179">
                  <a:pos x="f285" y="f286"/>
                </a:cxn>
                <a:cxn ang="f179">
                  <a:pos x="f287" y="f288"/>
                </a:cxn>
                <a:cxn ang="f179">
                  <a:pos x="f287" y="f289"/>
                </a:cxn>
                <a:cxn ang="f179">
                  <a:pos x="f290" y="f291"/>
                </a:cxn>
                <a:cxn ang="f179">
                  <a:pos x="f290" y="f292"/>
                </a:cxn>
                <a:cxn ang="f179">
                  <a:pos x="f283" y="f293"/>
                </a:cxn>
                <a:cxn ang="f179">
                  <a:pos x="f281" y="f294"/>
                </a:cxn>
                <a:cxn ang="f179">
                  <a:pos x="f240" y="f295"/>
                </a:cxn>
                <a:cxn ang="f179">
                  <a:pos x="f240" y="f241"/>
                </a:cxn>
              </a:cxnLst>
              <a:rect l="f236" t="f239" r="f237" b="f238"/>
              <a:pathLst>
                <a:path w="63" h="143">
                  <a:moveTo>
                    <a:pt x="f8" y="f9"/>
                  </a:moveTo>
                  <a:lnTo>
                    <a:pt x="f10" y="f11"/>
                  </a:lnTo>
                  <a:lnTo>
                    <a:pt x="f12" y="f13"/>
                  </a:lnTo>
                  <a:lnTo>
                    <a:pt x="f14" y="f15"/>
                  </a:lnTo>
                  <a:lnTo>
                    <a:pt x="f16" y="f17"/>
                  </a:lnTo>
                  <a:lnTo>
                    <a:pt x="f18" y="f19"/>
                  </a:lnTo>
                  <a:lnTo>
                    <a:pt x="f20" y="f21"/>
                  </a:lnTo>
                  <a:lnTo>
                    <a:pt x="f22" y="f23"/>
                  </a:lnTo>
                  <a:lnTo>
                    <a:pt x="f5" y="f7"/>
                  </a:lnTo>
                  <a:lnTo>
                    <a:pt x="f24" y="f23"/>
                  </a:lnTo>
                  <a:lnTo>
                    <a:pt x="f25" y="f26"/>
                  </a:lnTo>
                  <a:lnTo>
                    <a:pt x="f20" y="f27"/>
                  </a:lnTo>
                  <a:lnTo>
                    <a:pt x="f28" y="f29"/>
                  </a:lnTo>
                  <a:lnTo>
                    <a:pt x="f30" y="f31"/>
                  </a:lnTo>
                  <a:lnTo>
                    <a:pt x="f32" y="f33"/>
                  </a:lnTo>
                  <a:lnTo>
                    <a:pt x="f16" y="f34"/>
                  </a:lnTo>
                  <a:lnTo>
                    <a:pt x="f28" y="f35"/>
                  </a:lnTo>
                  <a:lnTo>
                    <a:pt x="f28" y="f36"/>
                  </a:lnTo>
                  <a:lnTo>
                    <a:pt x="f37" y="f38"/>
                  </a:lnTo>
                  <a:lnTo>
                    <a:pt x="f39" y="f40"/>
                  </a:lnTo>
                  <a:lnTo>
                    <a:pt x="f41" y="f42"/>
                  </a:lnTo>
                  <a:lnTo>
                    <a:pt x="f42" y="f43"/>
                  </a:lnTo>
                  <a:lnTo>
                    <a:pt x="f44" y="f45"/>
                  </a:lnTo>
                  <a:lnTo>
                    <a:pt x="f46" y="f47"/>
                  </a:lnTo>
                  <a:lnTo>
                    <a:pt x="f48" y="f25"/>
                  </a:lnTo>
                  <a:lnTo>
                    <a:pt x="f6" y="f5"/>
                  </a:lnTo>
                  <a:lnTo>
                    <a:pt x="f49" y="f50"/>
                  </a:lnTo>
                  <a:lnTo>
                    <a:pt x="f49" y="f28"/>
                  </a:lnTo>
                  <a:lnTo>
                    <a:pt x="f51" y="f14"/>
                  </a:lnTo>
                  <a:lnTo>
                    <a:pt x="f51" y="f39"/>
                  </a:lnTo>
                  <a:lnTo>
                    <a:pt x="f48" y="f52"/>
                  </a:lnTo>
                  <a:lnTo>
                    <a:pt x="f46" y="f49"/>
                  </a:lnTo>
                  <a:lnTo>
                    <a:pt x="f8" y="f53"/>
                  </a:lnTo>
                  <a:lnTo>
                    <a:pt x="f8" y="f9"/>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1" name="Freeform 80">
              <a:extLst>
                <a:ext uri="{FF2B5EF4-FFF2-40B4-BE49-F238E27FC236}">
                  <a16:creationId xmlns:a16="http://schemas.microsoft.com/office/drawing/2014/main" id="{C69A0210-F0E1-4E42-B8A0-7BAE988356C2}"/>
                </a:ext>
              </a:extLst>
            </p:cNvPr>
            <p:cNvSpPr/>
            <p:nvPr/>
          </p:nvSpPr>
          <p:spPr>
            <a:xfrm>
              <a:off x="6161090" y="4387848"/>
              <a:ext cx="31747" cy="9528"/>
            </a:xfrm>
            <a:custGeom>
              <a:avLst/>
              <a:gdLst>
                <a:gd name="f0" fmla="val 10800000"/>
                <a:gd name="f1" fmla="val 5400000"/>
                <a:gd name="f2" fmla="val 180"/>
                <a:gd name="f3" fmla="val w"/>
                <a:gd name="f4" fmla="val h"/>
                <a:gd name="f5" fmla="val 0"/>
                <a:gd name="f6" fmla="val 58"/>
                <a:gd name="f7" fmla="val 17"/>
                <a:gd name="f8" fmla="val 20"/>
                <a:gd name="f9" fmla="val 8"/>
                <a:gd name="f10" fmla="val 31"/>
                <a:gd name="f11" fmla="val 4"/>
                <a:gd name="f12" fmla="val 41"/>
                <a:gd name="f13" fmla="val 5"/>
                <a:gd name="f14" fmla="val 48"/>
                <a:gd name="f15" fmla="val 11"/>
                <a:gd name="f16" fmla="val 45"/>
                <a:gd name="f17" fmla="val 16"/>
                <a:gd name="f18" fmla="val 33"/>
                <a:gd name="f19" fmla="val 10"/>
                <a:gd name="f20" fmla="val 14"/>
                <a:gd name="f21" fmla="val 1"/>
                <a:gd name="f22" fmla="+- 0 0 -90"/>
                <a:gd name="f23" fmla="*/ f3 1 58"/>
                <a:gd name="f24" fmla="*/ f4 1 17"/>
                <a:gd name="f25" fmla="+- f7 0 f5"/>
                <a:gd name="f26" fmla="+- f6 0 f5"/>
                <a:gd name="f27" fmla="*/ f22 f0 1"/>
                <a:gd name="f28" fmla="*/ f26 1 58"/>
                <a:gd name="f29" fmla="*/ f25 1 17"/>
                <a:gd name="f30" fmla="*/ 20 f26 1"/>
                <a:gd name="f31" fmla="*/ 8 f25 1"/>
                <a:gd name="f32" fmla="*/ 31 f26 1"/>
                <a:gd name="f33" fmla="*/ 4 f25 1"/>
                <a:gd name="f34" fmla="*/ 41 f26 1"/>
                <a:gd name="f35" fmla="*/ 5 f25 1"/>
                <a:gd name="f36" fmla="*/ 48 f26 1"/>
                <a:gd name="f37" fmla="*/ 58 f26 1"/>
                <a:gd name="f38" fmla="*/ 11 f25 1"/>
                <a:gd name="f39" fmla="*/ 45 f26 1"/>
                <a:gd name="f40" fmla="*/ 16 f25 1"/>
                <a:gd name="f41" fmla="*/ 33 f26 1"/>
                <a:gd name="f42" fmla="*/ 17 f25 1"/>
                <a:gd name="f43" fmla="*/ 10 f26 1"/>
                <a:gd name="f44" fmla="*/ 14 f25 1"/>
                <a:gd name="f45" fmla="*/ 0 f26 1"/>
                <a:gd name="f46" fmla="*/ 1 f25 1"/>
                <a:gd name="f47" fmla="*/ 11 f26 1"/>
                <a:gd name="f48" fmla="*/ 0 f25 1"/>
                <a:gd name="f49" fmla="*/ f27 1 f2"/>
                <a:gd name="f50" fmla="*/ f30 1 58"/>
                <a:gd name="f51" fmla="*/ f31 1 17"/>
                <a:gd name="f52" fmla="*/ f32 1 58"/>
                <a:gd name="f53" fmla="*/ f33 1 17"/>
                <a:gd name="f54" fmla="*/ f34 1 58"/>
                <a:gd name="f55" fmla="*/ f35 1 17"/>
                <a:gd name="f56" fmla="*/ f36 1 58"/>
                <a:gd name="f57" fmla="*/ f37 1 58"/>
                <a:gd name="f58" fmla="*/ f38 1 17"/>
                <a:gd name="f59" fmla="*/ f39 1 58"/>
                <a:gd name="f60" fmla="*/ f40 1 17"/>
                <a:gd name="f61" fmla="*/ f41 1 58"/>
                <a:gd name="f62" fmla="*/ f42 1 17"/>
                <a:gd name="f63" fmla="*/ f43 1 58"/>
                <a:gd name="f64" fmla="*/ f44 1 17"/>
                <a:gd name="f65" fmla="*/ f45 1 58"/>
                <a:gd name="f66" fmla="*/ f46 1 17"/>
                <a:gd name="f67" fmla="*/ f47 1 58"/>
                <a:gd name="f68" fmla="*/ f48 1 17"/>
                <a:gd name="f69" fmla="*/ 0 1 f28"/>
                <a:gd name="f70" fmla="*/ f6 1 f28"/>
                <a:gd name="f71" fmla="*/ 0 1 f29"/>
                <a:gd name="f72" fmla="*/ f7 1 f29"/>
                <a:gd name="f73" fmla="+- f49 0 f1"/>
                <a:gd name="f74" fmla="*/ f50 1 f28"/>
                <a:gd name="f75" fmla="*/ f51 1 f29"/>
                <a:gd name="f76" fmla="*/ f52 1 f28"/>
                <a:gd name="f77" fmla="*/ f53 1 f29"/>
                <a:gd name="f78" fmla="*/ f54 1 f28"/>
                <a:gd name="f79" fmla="*/ f55 1 f29"/>
                <a:gd name="f80" fmla="*/ f56 1 f28"/>
                <a:gd name="f81" fmla="*/ f57 1 f28"/>
                <a:gd name="f82" fmla="*/ f58 1 f29"/>
                <a:gd name="f83" fmla="*/ f59 1 f28"/>
                <a:gd name="f84" fmla="*/ f60 1 f29"/>
                <a:gd name="f85" fmla="*/ f61 1 f28"/>
                <a:gd name="f86" fmla="*/ f62 1 f29"/>
                <a:gd name="f87" fmla="*/ f63 1 f28"/>
                <a:gd name="f88" fmla="*/ f64 1 f29"/>
                <a:gd name="f89" fmla="*/ f65 1 f28"/>
                <a:gd name="f90" fmla="*/ f66 1 f29"/>
                <a:gd name="f91" fmla="*/ f67 1 f28"/>
                <a:gd name="f92" fmla="*/ f68 1 f29"/>
                <a:gd name="f93" fmla="*/ f69 f23 1"/>
                <a:gd name="f94" fmla="*/ f70 f23 1"/>
                <a:gd name="f95" fmla="*/ f72 f24 1"/>
                <a:gd name="f96" fmla="*/ f71 f24 1"/>
                <a:gd name="f97" fmla="*/ f74 f23 1"/>
                <a:gd name="f98" fmla="*/ f75 f24 1"/>
                <a:gd name="f99" fmla="*/ f76 f23 1"/>
                <a:gd name="f100" fmla="*/ f77 f24 1"/>
                <a:gd name="f101" fmla="*/ f78 f23 1"/>
                <a:gd name="f102" fmla="*/ f79 f24 1"/>
                <a:gd name="f103" fmla="*/ f80 f23 1"/>
                <a:gd name="f104" fmla="*/ f81 f23 1"/>
                <a:gd name="f105" fmla="*/ f82 f24 1"/>
                <a:gd name="f106" fmla="*/ f83 f23 1"/>
                <a:gd name="f107" fmla="*/ f84 f24 1"/>
                <a:gd name="f108" fmla="*/ f85 f23 1"/>
                <a:gd name="f109" fmla="*/ f86 f24 1"/>
                <a:gd name="f110" fmla="*/ f87 f23 1"/>
                <a:gd name="f111" fmla="*/ f88 f24 1"/>
                <a:gd name="f112" fmla="*/ f89 f23 1"/>
                <a:gd name="f113" fmla="*/ f90 f24 1"/>
                <a:gd name="f114" fmla="*/ f91 f23 1"/>
                <a:gd name="f115" fmla="*/ f92 f24 1"/>
              </a:gdLst>
              <a:ahLst/>
              <a:cxnLst>
                <a:cxn ang="3cd4">
                  <a:pos x="hc" y="t"/>
                </a:cxn>
                <a:cxn ang="0">
                  <a:pos x="r" y="vc"/>
                </a:cxn>
                <a:cxn ang="cd4">
                  <a:pos x="hc" y="b"/>
                </a:cxn>
                <a:cxn ang="cd2">
                  <a:pos x="l" y="vc"/>
                </a:cxn>
                <a:cxn ang="f73">
                  <a:pos x="f97" y="f98"/>
                </a:cxn>
                <a:cxn ang="f73">
                  <a:pos x="f99" y="f100"/>
                </a:cxn>
                <a:cxn ang="f73">
                  <a:pos x="f101" y="f102"/>
                </a:cxn>
                <a:cxn ang="f73">
                  <a:pos x="f103" y="f102"/>
                </a:cxn>
                <a:cxn ang="f73">
                  <a:pos x="f104" y="f105"/>
                </a:cxn>
                <a:cxn ang="f73">
                  <a:pos x="f106" y="f107"/>
                </a:cxn>
                <a:cxn ang="f73">
                  <a:pos x="f108" y="f109"/>
                </a:cxn>
                <a:cxn ang="f73">
                  <a:pos x="f97" y="f107"/>
                </a:cxn>
                <a:cxn ang="f73">
                  <a:pos x="f110" y="f111"/>
                </a:cxn>
                <a:cxn ang="f73">
                  <a:pos x="f112" y="f113"/>
                </a:cxn>
                <a:cxn ang="f73">
                  <a:pos x="f114" y="f115"/>
                </a:cxn>
                <a:cxn ang="f73">
                  <a:pos x="f97" y="f98"/>
                </a:cxn>
              </a:cxnLst>
              <a:rect l="f93" t="f96" r="f94" b="f95"/>
              <a:pathLst>
                <a:path w="58" h="17">
                  <a:moveTo>
                    <a:pt x="f8" y="f9"/>
                  </a:moveTo>
                  <a:lnTo>
                    <a:pt x="f10" y="f11"/>
                  </a:lnTo>
                  <a:lnTo>
                    <a:pt x="f12" y="f13"/>
                  </a:lnTo>
                  <a:lnTo>
                    <a:pt x="f14" y="f13"/>
                  </a:lnTo>
                  <a:lnTo>
                    <a:pt x="f6" y="f15"/>
                  </a:lnTo>
                  <a:lnTo>
                    <a:pt x="f16" y="f17"/>
                  </a:lnTo>
                  <a:lnTo>
                    <a:pt x="f18" y="f7"/>
                  </a:lnTo>
                  <a:lnTo>
                    <a:pt x="f8" y="f17"/>
                  </a:lnTo>
                  <a:lnTo>
                    <a:pt x="f19" y="f20"/>
                  </a:lnTo>
                  <a:lnTo>
                    <a:pt x="f5" y="f21"/>
                  </a:lnTo>
                  <a:lnTo>
                    <a:pt x="f15" y="f5"/>
                  </a:lnTo>
                  <a:lnTo>
                    <a:pt x="f8" y="f9"/>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2" name="Freeform 81">
              <a:extLst>
                <a:ext uri="{FF2B5EF4-FFF2-40B4-BE49-F238E27FC236}">
                  <a16:creationId xmlns:a16="http://schemas.microsoft.com/office/drawing/2014/main" id="{76DFC4ED-CBDD-4568-BDC5-E68F21FB93E8}"/>
                </a:ext>
              </a:extLst>
            </p:cNvPr>
            <p:cNvSpPr/>
            <p:nvPr/>
          </p:nvSpPr>
          <p:spPr>
            <a:xfrm>
              <a:off x="6169027" y="4413251"/>
              <a:ext cx="20638" cy="7936"/>
            </a:xfrm>
            <a:custGeom>
              <a:avLst/>
              <a:gdLst>
                <a:gd name="f0" fmla="val 10800000"/>
                <a:gd name="f1" fmla="val 5400000"/>
                <a:gd name="f2" fmla="val 180"/>
                <a:gd name="f3" fmla="val w"/>
                <a:gd name="f4" fmla="val h"/>
                <a:gd name="f5" fmla="val 0"/>
                <a:gd name="f6" fmla="val 40"/>
                <a:gd name="f7" fmla="val 17"/>
                <a:gd name="f8" fmla="val 38"/>
                <a:gd name="f9" fmla="val 7"/>
                <a:gd name="f10" fmla="val 11"/>
                <a:gd name="f11" fmla="val 37"/>
                <a:gd name="f12" fmla="val 14"/>
                <a:gd name="f13" fmla="val 31"/>
                <a:gd name="f14" fmla="val 28"/>
                <a:gd name="f15" fmla="val 20"/>
                <a:gd name="f16" fmla="val 13"/>
                <a:gd name="f17" fmla="val 6"/>
                <a:gd name="f18" fmla="val 10"/>
                <a:gd name="f19" fmla="val 1"/>
                <a:gd name="f20" fmla="val 18"/>
                <a:gd name="f21" fmla="val 5"/>
                <a:gd name="f22" fmla="val 26"/>
                <a:gd name="f23" fmla="+- 0 0 -90"/>
                <a:gd name="f24" fmla="*/ f3 1 40"/>
                <a:gd name="f25" fmla="*/ f4 1 17"/>
                <a:gd name="f26" fmla="+- f7 0 f5"/>
                <a:gd name="f27" fmla="+- f6 0 f5"/>
                <a:gd name="f28" fmla="*/ f23 f0 1"/>
                <a:gd name="f29" fmla="*/ f27 1 40"/>
                <a:gd name="f30" fmla="*/ f26 1 17"/>
                <a:gd name="f31" fmla="*/ 38 f27 1"/>
                <a:gd name="f32" fmla="*/ 7 f26 1"/>
                <a:gd name="f33" fmla="*/ 40 f27 1"/>
                <a:gd name="f34" fmla="*/ 11 f26 1"/>
                <a:gd name="f35" fmla="*/ 37 f27 1"/>
                <a:gd name="f36" fmla="*/ 14 f26 1"/>
                <a:gd name="f37" fmla="*/ 31 f27 1"/>
                <a:gd name="f38" fmla="*/ 28 f27 1"/>
                <a:gd name="f39" fmla="*/ 17 f26 1"/>
                <a:gd name="f40" fmla="*/ 20 f27 1"/>
                <a:gd name="f41" fmla="*/ 13 f27 1"/>
                <a:gd name="f42" fmla="*/ 6 f27 1"/>
                <a:gd name="f43" fmla="*/ 10 f26 1"/>
                <a:gd name="f44" fmla="*/ 0 f27 1"/>
                <a:gd name="f45" fmla="*/ 0 f26 1"/>
                <a:gd name="f46" fmla="*/ 7 f27 1"/>
                <a:gd name="f47" fmla="*/ 1 f26 1"/>
                <a:gd name="f48" fmla="*/ 18 f27 1"/>
                <a:gd name="f49" fmla="*/ 5 f26 1"/>
                <a:gd name="f50" fmla="*/ 26 f27 1"/>
                <a:gd name="f51" fmla="*/ f28 1 f2"/>
                <a:gd name="f52" fmla="*/ f31 1 40"/>
                <a:gd name="f53" fmla="*/ f32 1 17"/>
                <a:gd name="f54" fmla="*/ f33 1 40"/>
                <a:gd name="f55" fmla="*/ f34 1 17"/>
                <a:gd name="f56" fmla="*/ f35 1 40"/>
                <a:gd name="f57" fmla="*/ f36 1 17"/>
                <a:gd name="f58" fmla="*/ f37 1 40"/>
                <a:gd name="f59" fmla="*/ f38 1 40"/>
                <a:gd name="f60" fmla="*/ f39 1 17"/>
                <a:gd name="f61" fmla="*/ f40 1 40"/>
                <a:gd name="f62" fmla="*/ f41 1 40"/>
                <a:gd name="f63" fmla="*/ f42 1 40"/>
                <a:gd name="f64" fmla="*/ f43 1 17"/>
                <a:gd name="f65" fmla="*/ f44 1 40"/>
                <a:gd name="f66" fmla="*/ f45 1 17"/>
                <a:gd name="f67" fmla="*/ f46 1 40"/>
                <a:gd name="f68" fmla="*/ f47 1 17"/>
                <a:gd name="f69" fmla="*/ f48 1 40"/>
                <a:gd name="f70" fmla="*/ f49 1 17"/>
                <a:gd name="f71" fmla="*/ f50 1 40"/>
                <a:gd name="f72" fmla="*/ 0 1 f29"/>
                <a:gd name="f73" fmla="*/ f6 1 f29"/>
                <a:gd name="f74" fmla="*/ 0 1 f30"/>
                <a:gd name="f75" fmla="*/ f7 1 f30"/>
                <a:gd name="f76" fmla="+- f51 0 f1"/>
                <a:gd name="f77" fmla="*/ f52 1 f29"/>
                <a:gd name="f78" fmla="*/ f53 1 f30"/>
                <a:gd name="f79" fmla="*/ f54 1 f29"/>
                <a:gd name="f80" fmla="*/ f55 1 f30"/>
                <a:gd name="f81" fmla="*/ f56 1 f29"/>
                <a:gd name="f82" fmla="*/ f57 1 f30"/>
                <a:gd name="f83" fmla="*/ f58 1 f29"/>
                <a:gd name="f84" fmla="*/ f59 1 f29"/>
                <a:gd name="f85" fmla="*/ f60 1 f30"/>
                <a:gd name="f86" fmla="*/ f61 1 f29"/>
                <a:gd name="f87" fmla="*/ f62 1 f29"/>
                <a:gd name="f88" fmla="*/ f63 1 f29"/>
                <a:gd name="f89" fmla="*/ f64 1 f30"/>
                <a:gd name="f90" fmla="*/ f65 1 f29"/>
                <a:gd name="f91" fmla="*/ f66 1 f30"/>
                <a:gd name="f92" fmla="*/ f67 1 f29"/>
                <a:gd name="f93" fmla="*/ f68 1 f30"/>
                <a:gd name="f94" fmla="*/ f69 1 f29"/>
                <a:gd name="f95" fmla="*/ f70 1 f30"/>
                <a:gd name="f96" fmla="*/ f71 1 f29"/>
                <a:gd name="f97" fmla="*/ f72 f24 1"/>
                <a:gd name="f98" fmla="*/ f73 f24 1"/>
                <a:gd name="f99" fmla="*/ f75 f25 1"/>
                <a:gd name="f100" fmla="*/ f74 f25 1"/>
                <a:gd name="f101" fmla="*/ f77 f24 1"/>
                <a:gd name="f102" fmla="*/ f78 f25 1"/>
                <a:gd name="f103" fmla="*/ f79 f24 1"/>
                <a:gd name="f104" fmla="*/ f80 f25 1"/>
                <a:gd name="f105" fmla="*/ f81 f24 1"/>
                <a:gd name="f106" fmla="*/ f82 f25 1"/>
                <a:gd name="f107" fmla="*/ f83 f24 1"/>
                <a:gd name="f108" fmla="*/ f84 f24 1"/>
                <a:gd name="f109" fmla="*/ f85 f25 1"/>
                <a:gd name="f110" fmla="*/ f86 f24 1"/>
                <a:gd name="f111" fmla="*/ f87 f24 1"/>
                <a:gd name="f112" fmla="*/ f88 f24 1"/>
                <a:gd name="f113" fmla="*/ f89 f25 1"/>
                <a:gd name="f114" fmla="*/ f90 f24 1"/>
                <a:gd name="f115" fmla="*/ f91 f25 1"/>
                <a:gd name="f116" fmla="*/ f92 f24 1"/>
                <a:gd name="f117" fmla="*/ f93 f25 1"/>
                <a:gd name="f118" fmla="*/ f94 f24 1"/>
                <a:gd name="f119" fmla="*/ f95 f25 1"/>
                <a:gd name="f120" fmla="*/ f96 f24 1"/>
              </a:gdLst>
              <a:ahLst/>
              <a:cxnLst>
                <a:cxn ang="3cd4">
                  <a:pos x="hc" y="t"/>
                </a:cxn>
                <a:cxn ang="0">
                  <a:pos x="r" y="vc"/>
                </a:cxn>
                <a:cxn ang="cd4">
                  <a:pos x="hc" y="b"/>
                </a:cxn>
                <a:cxn ang="cd2">
                  <a:pos x="l" y="vc"/>
                </a:cxn>
                <a:cxn ang="f76">
                  <a:pos x="f101" y="f102"/>
                </a:cxn>
                <a:cxn ang="f76">
                  <a:pos x="f103" y="f104"/>
                </a:cxn>
                <a:cxn ang="f76">
                  <a:pos x="f105" y="f106"/>
                </a:cxn>
                <a:cxn ang="f76">
                  <a:pos x="f107" y="f106"/>
                </a:cxn>
                <a:cxn ang="f76">
                  <a:pos x="f108" y="f109"/>
                </a:cxn>
                <a:cxn ang="f76">
                  <a:pos x="f110" y="f109"/>
                </a:cxn>
                <a:cxn ang="f76">
                  <a:pos x="f111" y="f106"/>
                </a:cxn>
                <a:cxn ang="f76">
                  <a:pos x="f112" y="f113"/>
                </a:cxn>
                <a:cxn ang="f76">
                  <a:pos x="f114" y="f102"/>
                </a:cxn>
                <a:cxn ang="f76">
                  <a:pos x="f114" y="f115"/>
                </a:cxn>
                <a:cxn ang="f76">
                  <a:pos x="f116" y="f117"/>
                </a:cxn>
                <a:cxn ang="f76">
                  <a:pos x="f118" y="f119"/>
                </a:cxn>
                <a:cxn ang="f76">
                  <a:pos x="f120" y="f102"/>
                </a:cxn>
                <a:cxn ang="f76">
                  <a:pos x="f101" y="f102"/>
                </a:cxn>
              </a:cxnLst>
              <a:rect l="f97" t="f100" r="f98" b="f99"/>
              <a:pathLst>
                <a:path w="40" h="17">
                  <a:moveTo>
                    <a:pt x="f8" y="f9"/>
                  </a:moveTo>
                  <a:lnTo>
                    <a:pt x="f6" y="f10"/>
                  </a:lnTo>
                  <a:lnTo>
                    <a:pt x="f11" y="f12"/>
                  </a:lnTo>
                  <a:lnTo>
                    <a:pt x="f13" y="f12"/>
                  </a:lnTo>
                  <a:lnTo>
                    <a:pt x="f14" y="f7"/>
                  </a:lnTo>
                  <a:lnTo>
                    <a:pt x="f15" y="f7"/>
                  </a:lnTo>
                  <a:lnTo>
                    <a:pt x="f16" y="f12"/>
                  </a:lnTo>
                  <a:lnTo>
                    <a:pt x="f17" y="f18"/>
                  </a:lnTo>
                  <a:lnTo>
                    <a:pt x="f5" y="f9"/>
                  </a:lnTo>
                  <a:lnTo>
                    <a:pt x="f5" y="f5"/>
                  </a:lnTo>
                  <a:lnTo>
                    <a:pt x="f9" y="f19"/>
                  </a:lnTo>
                  <a:lnTo>
                    <a:pt x="f20" y="f21"/>
                  </a:lnTo>
                  <a:lnTo>
                    <a:pt x="f22" y="f9"/>
                  </a:lnTo>
                  <a:lnTo>
                    <a:pt x="f8" y="f9"/>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3" name="Rectangle 82">
              <a:extLst>
                <a:ext uri="{FF2B5EF4-FFF2-40B4-BE49-F238E27FC236}">
                  <a16:creationId xmlns:a16="http://schemas.microsoft.com/office/drawing/2014/main" id="{5A573899-9767-4791-B11F-3836C7A3EDA5}"/>
                </a:ext>
              </a:extLst>
            </p:cNvPr>
            <p:cNvSpPr/>
            <p:nvPr/>
          </p:nvSpPr>
          <p:spPr>
            <a:xfrm>
              <a:off x="7343774" y="4421188"/>
              <a:ext cx="1591" cy="34920"/>
            </a:xfrm>
            <a:prstGeom prst="rect">
              <a:avLst/>
            </a:pr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4" name="Freeform 83">
              <a:extLst>
                <a:ext uri="{FF2B5EF4-FFF2-40B4-BE49-F238E27FC236}">
                  <a16:creationId xmlns:a16="http://schemas.microsoft.com/office/drawing/2014/main" id="{24FAA225-7F4F-4F47-B9C3-7D1B8138F46C}"/>
                </a:ext>
              </a:extLst>
            </p:cNvPr>
            <p:cNvSpPr/>
            <p:nvPr/>
          </p:nvSpPr>
          <p:spPr>
            <a:xfrm>
              <a:off x="6183309" y="4432297"/>
              <a:ext cx="14292" cy="7936"/>
            </a:xfrm>
            <a:custGeom>
              <a:avLst/>
              <a:gdLst>
                <a:gd name="f0" fmla="val 10800000"/>
                <a:gd name="f1" fmla="val 5400000"/>
                <a:gd name="f2" fmla="val 180"/>
                <a:gd name="f3" fmla="val w"/>
                <a:gd name="f4" fmla="val h"/>
                <a:gd name="f5" fmla="val 0"/>
                <a:gd name="f6" fmla="val 28"/>
                <a:gd name="f7" fmla="val 13"/>
                <a:gd name="f8" fmla="val 3"/>
                <a:gd name="f9" fmla="val 20"/>
                <a:gd name="f10" fmla="val 11"/>
                <a:gd name="f11" fmla="val 10"/>
                <a:gd name="f12" fmla="val 6"/>
                <a:gd name="f13" fmla="+- 0 0 -90"/>
                <a:gd name="f14" fmla="*/ f3 1 28"/>
                <a:gd name="f15" fmla="*/ f4 1 13"/>
                <a:gd name="f16" fmla="+- f7 0 f5"/>
                <a:gd name="f17" fmla="+- f6 0 f5"/>
                <a:gd name="f18" fmla="*/ f13 f0 1"/>
                <a:gd name="f19" fmla="*/ f17 1 28"/>
                <a:gd name="f20" fmla="*/ f16 1 13"/>
                <a:gd name="f21" fmla="*/ 28 f17 1"/>
                <a:gd name="f22" fmla="*/ 3 f16 1"/>
                <a:gd name="f23" fmla="*/ 20 f17 1"/>
                <a:gd name="f24" fmla="*/ 11 f16 1"/>
                <a:gd name="f25" fmla="*/ 10 f17 1"/>
                <a:gd name="f26" fmla="*/ 13 f16 1"/>
                <a:gd name="f27" fmla="*/ 0 f17 1"/>
                <a:gd name="f28" fmla="*/ 6 f16 1"/>
                <a:gd name="f29" fmla="*/ 0 f16 1"/>
                <a:gd name="f30" fmla="*/ f18 1 f2"/>
                <a:gd name="f31" fmla="*/ f21 1 28"/>
                <a:gd name="f32" fmla="*/ f22 1 13"/>
                <a:gd name="f33" fmla="*/ f23 1 28"/>
                <a:gd name="f34" fmla="*/ f24 1 13"/>
                <a:gd name="f35" fmla="*/ f25 1 28"/>
                <a:gd name="f36" fmla="*/ f26 1 13"/>
                <a:gd name="f37" fmla="*/ f27 1 28"/>
                <a:gd name="f38" fmla="*/ f28 1 13"/>
                <a:gd name="f39" fmla="*/ f29 1 13"/>
                <a:gd name="f40" fmla="*/ 0 1 f19"/>
                <a:gd name="f41" fmla="*/ f6 1 f19"/>
                <a:gd name="f42" fmla="*/ 0 1 f20"/>
                <a:gd name="f43" fmla="*/ f7 1 f20"/>
                <a:gd name="f44" fmla="+- f30 0 f1"/>
                <a:gd name="f45" fmla="*/ f31 1 f19"/>
                <a:gd name="f46" fmla="*/ f32 1 f20"/>
                <a:gd name="f47" fmla="*/ f33 1 f19"/>
                <a:gd name="f48" fmla="*/ f34 1 f20"/>
                <a:gd name="f49" fmla="*/ f35 1 f19"/>
                <a:gd name="f50" fmla="*/ f36 1 f20"/>
                <a:gd name="f51" fmla="*/ f37 1 f19"/>
                <a:gd name="f52" fmla="*/ f38 1 f20"/>
                <a:gd name="f53" fmla="*/ f39 1 f20"/>
                <a:gd name="f54" fmla="*/ f40 f14 1"/>
                <a:gd name="f55" fmla="*/ f41 f14 1"/>
                <a:gd name="f56" fmla="*/ f43 f15 1"/>
                <a:gd name="f57" fmla="*/ f42 f15 1"/>
                <a:gd name="f58" fmla="*/ f45 f14 1"/>
                <a:gd name="f59" fmla="*/ f46 f15 1"/>
                <a:gd name="f60" fmla="*/ f47 f14 1"/>
                <a:gd name="f61" fmla="*/ f48 f15 1"/>
                <a:gd name="f62" fmla="*/ f49 f14 1"/>
                <a:gd name="f63" fmla="*/ f50 f15 1"/>
                <a:gd name="f64" fmla="*/ f51 f14 1"/>
                <a:gd name="f65" fmla="*/ f52 f15 1"/>
                <a:gd name="f66" fmla="*/ f53 f15 1"/>
              </a:gdLst>
              <a:ahLst/>
              <a:cxnLst>
                <a:cxn ang="3cd4">
                  <a:pos x="hc" y="t"/>
                </a:cxn>
                <a:cxn ang="0">
                  <a:pos x="r" y="vc"/>
                </a:cxn>
                <a:cxn ang="cd4">
                  <a:pos x="hc" y="b"/>
                </a:cxn>
                <a:cxn ang="cd2">
                  <a:pos x="l" y="vc"/>
                </a:cxn>
                <a:cxn ang="f44">
                  <a:pos x="f58" y="f59"/>
                </a:cxn>
                <a:cxn ang="f44">
                  <a:pos x="f60" y="f61"/>
                </a:cxn>
                <a:cxn ang="f44">
                  <a:pos x="f62" y="f63"/>
                </a:cxn>
                <a:cxn ang="f44">
                  <a:pos x="f64" y="f65"/>
                </a:cxn>
                <a:cxn ang="f44">
                  <a:pos x="f64" y="f66"/>
                </a:cxn>
                <a:cxn ang="f44">
                  <a:pos x="f58" y="f59"/>
                </a:cxn>
              </a:cxnLst>
              <a:rect l="f54" t="f57" r="f55" b="f56"/>
              <a:pathLst>
                <a:path w="28" h="13">
                  <a:moveTo>
                    <a:pt x="f6" y="f8"/>
                  </a:moveTo>
                  <a:lnTo>
                    <a:pt x="f9" y="f10"/>
                  </a:lnTo>
                  <a:lnTo>
                    <a:pt x="f11" y="f7"/>
                  </a:lnTo>
                  <a:lnTo>
                    <a:pt x="f5" y="f12"/>
                  </a:lnTo>
                  <a:lnTo>
                    <a:pt x="f5" y="f5"/>
                  </a:lnTo>
                  <a:lnTo>
                    <a:pt x="f6" y="f8"/>
                  </a:lnTo>
                  <a:close/>
                </a:path>
              </a:pathLst>
            </a:custGeom>
            <a:solidFill>
              <a:srgbClr val="5E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5" name="Freeform 84">
              <a:extLst>
                <a:ext uri="{FF2B5EF4-FFF2-40B4-BE49-F238E27FC236}">
                  <a16:creationId xmlns:a16="http://schemas.microsoft.com/office/drawing/2014/main" id="{89BFC66C-7507-4A80-BDB5-B24CAC3093A1}"/>
                </a:ext>
              </a:extLst>
            </p:cNvPr>
            <p:cNvSpPr/>
            <p:nvPr/>
          </p:nvSpPr>
          <p:spPr>
            <a:xfrm>
              <a:off x="6121405" y="4438653"/>
              <a:ext cx="80960" cy="263520"/>
            </a:xfrm>
            <a:custGeom>
              <a:avLst/>
              <a:gdLst>
                <a:gd name="f0" fmla="val 10800000"/>
                <a:gd name="f1" fmla="val 5400000"/>
                <a:gd name="f2" fmla="val 180"/>
                <a:gd name="f3" fmla="val w"/>
                <a:gd name="f4" fmla="val h"/>
                <a:gd name="f5" fmla="val 0"/>
                <a:gd name="f6" fmla="val 153"/>
                <a:gd name="f7" fmla="val 499"/>
                <a:gd name="f8" fmla="val 97"/>
                <a:gd name="f9" fmla="val 147"/>
                <a:gd name="f10" fmla="val 100"/>
                <a:gd name="f11" fmla="val 164"/>
                <a:gd name="f12" fmla="val 105"/>
                <a:gd name="f13" fmla="val 182"/>
                <a:gd name="f14" fmla="val 109"/>
                <a:gd name="f15" fmla="val 200"/>
                <a:gd name="f16" fmla="val 115"/>
                <a:gd name="f17" fmla="val 219"/>
                <a:gd name="f18" fmla="val 119"/>
                <a:gd name="f19" fmla="val 236"/>
                <a:gd name="f20" fmla="val 124"/>
                <a:gd name="f21" fmla="val 254"/>
                <a:gd name="f22" fmla="val 130"/>
                <a:gd name="f23" fmla="val 271"/>
                <a:gd name="f24" fmla="val 135"/>
                <a:gd name="f25" fmla="val 289"/>
                <a:gd name="f26" fmla="val 304"/>
                <a:gd name="f27" fmla="val 329"/>
                <a:gd name="f28" fmla="val 116"/>
                <a:gd name="f29" fmla="val 352"/>
                <a:gd name="f30" fmla="val 94"/>
                <a:gd name="f31" fmla="val 374"/>
                <a:gd name="f32" fmla="val 72"/>
                <a:gd name="f33" fmla="val 396"/>
                <a:gd name="f34" fmla="val 50"/>
                <a:gd name="f35" fmla="val 418"/>
                <a:gd name="f36" fmla="val 34"/>
                <a:gd name="f37" fmla="val 442"/>
                <a:gd name="f38" fmla="val 21"/>
                <a:gd name="f39" fmla="val 468"/>
                <a:gd name="f40" fmla="val 17"/>
                <a:gd name="f41" fmla="val 15"/>
                <a:gd name="f42" fmla="val 437"/>
                <a:gd name="f43" fmla="val 408"/>
                <a:gd name="f44" fmla="val 380"/>
                <a:gd name="f45" fmla="val 14"/>
                <a:gd name="f46" fmla="val 324"/>
                <a:gd name="f47" fmla="val 9"/>
                <a:gd name="f48" fmla="val 298"/>
                <a:gd name="f49" fmla="val 3"/>
                <a:gd name="f50" fmla="val 260"/>
                <a:gd name="f51" fmla="val 11"/>
                <a:gd name="f52" fmla="val 248"/>
                <a:gd name="f53" fmla="val 18"/>
                <a:gd name="f54" fmla="val 25"/>
                <a:gd name="f55" fmla="val 226"/>
                <a:gd name="f56" fmla="val 28"/>
                <a:gd name="f57" fmla="val 214"/>
                <a:gd name="f58" fmla="val 30"/>
                <a:gd name="f59" fmla="val 202"/>
                <a:gd name="f60" fmla="val 191"/>
                <a:gd name="f61" fmla="val 5"/>
                <a:gd name="f62" fmla="val 175"/>
                <a:gd name="f63" fmla="val 2"/>
                <a:gd name="f64" fmla="val 167"/>
                <a:gd name="f65" fmla="val 160"/>
                <a:gd name="f66" fmla="val 8"/>
                <a:gd name="f67" fmla="val 154"/>
                <a:gd name="f68" fmla="val 12"/>
                <a:gd name="f69" fmla="val 19"/>
                <a:gd name="f70" fmla="val 139"/>
                <a:gd name="f71" fmla="val 22"/>
                <a:gd name="f72" fmla="val 132"/>
                <a:gd name="f73" fmla="val 24"/>
                <a:gd name="f74" fmla="val 126"/>
                <a:gd name="f75" fmla="val 78"/>
                <a:gd name="f76" fmla="val 63"/>
                <a:gd name="f77" fmla="val 45"/>
                <a:gd name="f78" fmla="val 31"/>
                <a:gd name="f79" fmla="val 44"/>
                <a:gd name="f80" fmla="val 37"/>
                <a:gd name="f81" fmla="val 59"/>
                <a:gd name="f82" fmla="val 51"/>
                <a:gd name="f83" fmla="val 75"/>
                <a:gd name="f84" fmla="val 66"/>
                <a:gd name="f85" fmla="val 88"/>
                <a:gd name="f86" fmla="val 81"/>
                <a:gd name="f87" fmla="val 120"/>
                <a:gd name="f88" fmla="+- 0 0 -90"/>
                <a:gd name="f89" fmla="*/ f3 1 153"/>
                <a:gd name="f90" fmla="*/ f4 1 499"/>
                <a:gd name="f91" fmla="+- f7 0 f5"/>
                <a:gd name="f92" fmla="+- f6 0 f5"/>
                <a:gd name="f93" fmla="*/ f88 f0 1"/>
                <a:gd name="f94" fmla="*/ f92 1 153"/>
                <a:gd name="f95" fmla="*/ f91 1 499"/>
                <a:gd name="f96" fmla="*/ 97 f92 1"/>
                <a:gd name="f97" fmla="*/ 147 f91 1"/>
                <a:gd name="f98" fmla="*/ 100 f92 1"/>
                <a:gd name="f99" fmla="*/ 164 f91 1"/>
                <a:gd name="f100" fmla="*/ 105 f92 1"/>
                <a:gd name="f101" fmla="*/ 182 f91 1"/>
                <a:gd name="f102" fmla="*/ 109 f92 1"/>
                <a:gd name="f103" fmla="*/ 200 f91 1"/>
                <a:gd name="f104" fmla="*/ 115 f92 1"/>
                <a:gd name="f105" fmla="*/ 219 f91 1"/>
                <a:gd name="f106" fmla="*/ 119 f92 1"/>
                <a:gd name="f107" fmla="*/ 236 f91 1"/>
                <a:gd name="f108" fmla="*/ 124 f92 1"/>
                <a:gd name="f109" fmla="*/ 254 f91 1"/>
                <a:gd name="f110" fmla="*/ 130 f92 1"/>
                <a:gd name="f111" fmla="*/ 271 f91 1"/>
                <a:gd name="f112" fmla="*/ 135 f92 1"/>
                <a:gd name="f113" fmla="*/ 289 f91 1"/>
                <a:gd name="f114" fmla="*/ 153 f92 1"/>
                <a:gd name="f115" fmla="*/ 304 f91 1"/>
                <a:gd name="f116" fmla="*/ 329 f91 1"/>
                <a:gd name="f117" fmla="*/ 116 f92 1"/>
                <a:gd name="f118" fmla="*/ 352 f91 1"/>
                <a:gd name="f119" fmla="*/ 94 f92 1"/>
                <a:gd name="f120" fmla="*/ 374 f91 1"/>
                <a:gd name="f121" fmla="*/ 72 f92 1"/>
                <a:gd name="f122" fmla="*/ 396 f91 1"/>
                <a:gd name="f123" fmla="*/ 50 f92 1"/>
                <a:gd name="f124" fmla="*/ 418 f91 1"/>
                <a:gd name="f125" fmla="*/ 34 f92 1"/>
                <a:gd name="f126" fmla="*/ 442 f91 1"/>
                <a:gd name="f127" fmla="*/ 21 f92 1"/>
                <a:gd name="f128" fmla="*/ 468 f91 1"/>
                <a:gd name="f129" fmla="*/ 17 f92 1"/>
                <a:gd name="f130" fmla="*/ 499 f91 1"/>
                <a:gd name="f131" fmla="*/ 15 f92 1"/>
                <a:gd name="f132" fmla="*/ 437 f91 1"/>
                <a:gd name="f133" fmla="*/ 408 f91 1"/>
                <a:gd name="f134" fmla="*/ 380 f91 1"/>
                <a:gd name="f135" fmla="*/ 14 f92 1"/>
                <a:gd name="f136" fmla="*/ 324 f91 1"/>
                <a:gd name="f137" fmla="*/ 9 f92 1"/>
                <a:gd name="f138" fmla="*/ 298 f91 1"/>
                <a:gd name="f139" fmla="*/ 0 f92 1"/>
                <a:gd name="f140" fmla="*/ 3 f92 1"/>
                <a:gd name="f141" fmla="*/ 260 f91 1"/>
                <a:gd name="f142" fmla="*/ 11 f92 1"/>
                <a:gd name="f143" fmla="*/ 248 f91 1"/>
                <a:gd name="f144" fmla="*/ 18 f92 1"/>
                <a:gd name="f145" fmla="*/ 25 f92 1"/>
                <a:gd name="f146" fmla="*/ 226 f91 1"/>
                <a:gd name="f147" fmla="*/ 28 f92 1"/>
                <a:gd name="f148" fmla="*/ 214 f91 1"/>
                <a:gd name="f149" fmla="*/ 30 f92 1"/>
                <a:gd name="f150" fmla="*/ 202 f91 1"/>
                <a:gd name="f151" fmla="*/ 191 f91 1"/>
                <a:gd name="f152" fmla="*/ 5 f92 1"/>
                <a:gd name="f153" fmla="*/ 175 f91 1"/>
                <a:gd name="f154" fmla="*/ 2 f92 1"/>
                <a:gd name="f155" fmla="*/ 167 f91 1"/>
                <a:gd name="f156" fmla="*/ 160 f91 1"/>
                <a:gd name="f157" fmla="*/ 8 f92 1"/>
                <a:gd name="f158" fmla="*/ 154 f91 1"/>
                <a:gd name="f159" fmla="*/ 12 f92 1"/>
                <a:gd name="f160" fmla="*/ 19 f92 1"/>
                <a:gd name="f161" fmla="*/ 139 f91 1"/>
                <a:gd name="f162" fmla="*/ 22 f92 1"/>
                <a:gd name="f163" fmla="*/ 132 f91 1"/>
                <a:gd name="f164" fmla="*/ 24 f92 1"/>
                <a:gd name="f165" fmla="*/ 126 f91 1"/>
                <a:gd name="f166" fmla="*/ 109 f91 1"/>
                <a:gd name="f167" fmla="*/ 94 f91 1"/>
                <a:gd name="f168" fmla="*/ 78 f91 1"/>
                <a:gd name="f169" fmla="*/ 63 f91 1"/>
                <a:gd name="f170" fmla="*/ 45 f91 1"/>
                <a:gd name="f171" fmla="*/ 31 f91 1"/>
                <a:gd name="f172" fmla="*/ 15 f91 1"/>
                <a:gd name="f173" fmla="*/ 0 f91 1"/>
                <a:gd name="f174" fmla="*/ 31 f92 1"/>
                <a:gd name="f175" fmla="*/ 19 f91 1"/>
                <a:gd name="f176" fmla="*/ 44 f92 1"/>
                <a:gd name="f177" fmla="*/ 37 f91 1"/>
                <a:gd name="f178" fmla="*/ 59 f92 1"/>
                <a:gd name="f179" fmla="*/ 51 f91 1"/>
                <a:gd name="f180" fmla="*/ 75 f92 1"/>
                <a:gd name="f181" fmla="*/ 66 f91 1"/>
                <a:gd name="f182" fmla="*/ 88 f92 1"/>
                <a:gd name="f183" fmla="*/ 81 f91 1"/>
                <a:gd name="f184" fmla="*/ 100 f91 1"/>
                <a:gd name="f185" fmla="*/ 120 f91 1"/>
                <a:gd name="f186" fmla="*/ f93 1 f2"/>
                <a:gd name="f187" fmla="*/ f96 1 153"/>
                <a:gd name="f188" fmla="*/ f97 1 499"/>
                <a:gd name="f189" fmla="*/ f98 1 153"/>
                <a:gd name="f190" fmla="*/ f99 1 499"/>
                <a:gd name="f191" fmla="*/ f100 1 153"/>
                <a:gd name="f192" fmla="*/ f101 1 499"/>
                <a:gd name="f193" fmla="*/ f102 1 153"/>
                <a:gd name="f194" fmla="*/ f103 1 499"/>
                <a:gd name="f195" fmla="*/ f104 1 153"/>
                <a:gd name="f196" fmla="*/ f105 1 499"/>
                <a:gd name="f197" fmla="*/ f106 1 153"/>
                <a:gd name="f198" fmla="*/ f107 1 499"/>
                <a:gd name="f199" fmla="*/ f108 1 153"/>
                <a:gd name="f200" fmla="*/ f109 1 499"/>
                <a:gd name="f201" fmla="*/ f110 1 153"/>
                <a:gd name="f202" fmla="*/ f111 1 499"/>
                <a:gd name="f203" fmla="*/ f112 1 153"/>
                <a:gd name="f204" fmla="*/ f113 1 499"/>
                <a:gd name="f205" fmla="*/ f114 1 153"/>
                <a:gd name="f206" fmla="*/ f115 1 499"/>
                <a:gd name="f207" fmla="*/ f116 1 499"/>
                <a:gd name="f208" fmla="*/ f117 1 153"/>
                <a:gd name="f209" fmla="*/ f118 1 499"/>
                <a:gd name="f210" fmla="*/ f119 1 153"/>
                <a:gd name="f211" fmla="*/ f120 1 499"/>
                <a:gd name="f212" fmla="*/ f121 1 153"/>
                <a:gd name="f213" fmla="*/ f122 1 499"/>
                <a:gd name="f214" fmla="*/ f123 1 153"/>
                <a:gd name="f215" fmla="*/ f124 1 499"/>
                <a:gd name="f216" fmla="*/ f125 1 153"/>
                <a:gd name="f217" fmla="*/ f126 1 499"/>
                <a:gd name="f218" fmla="*/ f127 1 153"/>
                <a:gd name="f219" fmla="*/ f128 1 499"/>
                <a:gd name="f220" fmla="*/ f129 1 153"/>
                <a:gd name="f221" fmla="*/ f130 1 499"/>
                <a:gd name="f222" fmla="*/ f131 1 153"/>
                <a:gd name="f223" fmla="*/ f132 1 499"/>
                <a:gd name="f224" fmla="*/ f133 1 499"/>
                <a:gd name="f225" fmla="*/ f134 1 499"/>
                <a:gd name="f226" fmla="*/ f135 1 153"/>
                <a:gd name="f227" fmla="*/ f136 1 499"/>
                <a:gd name="f228" fmla="*/ f137 1 153"/>
                <a:gd name="f229" fmla="*/ f138 1 499"/>
                <a:gd name="f230" fmla="*/ f139 1 153"/>
                <a:gd name="f231" fmla="*/ f140 1 153"/>
                <a:gd name="f232" fmla="*/ f141 1 499"/>
                <a:gd name="f233" fmla="*/ f142 1 153"/>
                <a:gd name="f234" fmla="*/ f143 1 499"/>
                <a:gd name="f235" fmla="*/ f144 1 153"/>
                <a:gd name="f236" fmla="*/ f145 1 153"/>
                <a:gd name="f237" fmla="*/ f146 1 499"/>
                <a:gd name="f238" fmla="*/ f147 1 153"/>
                <a:gd name="f239" fmla="*/ f148 1 499"/>
                <a:gd name="f240" fmla="*/ f149 1 153"/>
                <a:gd name="f241" fmla="*/ f150 1 499"/>
                <a:gd name="f242" fmla="*/ f151 1 499"/>
                <a:gd name="f243" fmla="*/ f152 1 153"/>
                <a:gd name="f244" fmla="*/ f153 1 499"/>
                <a:gd name="f245" fmla="*/ f154 1 153"/>
                <a:gd name="f246" fmla="*/ f155 1 499"/>
                <a:gd name="f247" fmla="*/ f156 1 499"/>
                <a:gd name="f248" fmla="*/ f157 1 153"/>
                <a:gd name="f249" fmla="*/ f158 1 499"/>
                <a:gd name="f250" fmla="*/ f159 1 153"/>
                <a:gd name="f251" fmla="*/ f160 1 153"/>
                <a:gd name="f252" fmla="*/ f161 1 499"/>
                <a:gd name="f253" fmla="*/ f162 1 153"/>
                <a:gd name="f254" fmla="*/ f163 1 499"/>
                <a:gd name="f255" fmla="*/ f164 1 153"/>
                <a:gd name="f256" fmla="*/ f165 1 499"/>
                <a:gd name="f257" fmla="*/ f166 1 499"/>
                <a:gd name="f258" fmla="*/ f167 1 499"/>
                <a:gd name="f259" fmla="*/ f168 1 499"/>
                <a:gd name="f260" fmla="*/ f169 1 499"/>
                <a:gd name="f261" fmla="*/ f170 1 499"/>
                <a:gd name="f262" fmla="*/ f171 1 499"/>
                <a:gd name="f263" fmla="*/ f172 1 499"/>
                <a:gd name="f264" fmla="*/ f173 1 499"/>
                <a:gd name="f265" fmla="*/ f174 1 153"/>
                <a:gd name="f266" fmla="*/ f175 1 499"/>
                <a:gd name="f267" fmla="*/ f176 1 153"/>
                <a:gd name="f268" fmla="*/ f177 1 499"/>
                <a:gd name="f269" fmla="*/ f178 1 153"/>
                <a:gd name="f270" fmla="*/ f179 1 499"/>
                <a:gd name="f271" fmla="*/ f180 1 153"/>
                <a:gd name="f272" fmla="*/ f181 1 499"/>
                <a:gd name="f273" fmla="*/ f182 1 153"/>
                <a:gd name="f274" fmla="*/ f183 1 499"/>
                <a:gd name="f275" fmla="*/ f184 1 499"/>
                <a:gd name="f276" fmla="*/ f185 1 499"/>
                <a:gd name="f277" fmla="*/ 0 1 f94"/>
                <a:gd name="f278" fmla="*/ f6 1 f94"/>
                <a:gd name="f279" fmla="*/ 0 1 f95"/>
                <a:gd name="f280" fmla="*/ f7 1 f95"/>
                <a:gd name="f281" fmla="+- f186 0 f1"/>
                <a:gd name="f282" fmla="*/ f187 1 f94"/>
                <a:gd name="f283" fmla="*/ f188 1 f95"/>
                <a:gd name="f284" fmla="*/ f189 1 f94"/>
                <a:gd name="f285" fmla="*/ f190 1 f95"/>
                <a:gd name="f286" fmla="*/ f191 1 f94"/>
                <a:gd name="f287" fmla="*/ f192 1 f95"/>
                <a:gd name="f288" fmla="*/ f193 1 f94"/>
                <a:gd name="f289" fmla="*/ f194 1 f95"/>
                <a:gd name="f290" fmla="*/ f195 1 f94"/>
                <a:gd name="f291" fmla="*/ f196 1 f95"/>
                <a:gd name="f292" fmla="*/ f197 1 f94"/>
                <a:gd name="f293" fmla="*/ f198 1 f95"/>
                <a:gd name="f294" fmla="*/ f199 1 f94"/>
                <a:gd name="f295" fmla="*/ f200 1 f95"/>
                <a:gd name="f296" fmla="*/ f201 1 f94"/>
                <a:gd name="f297" fmla="*/ f202 1 f95"/>
                <a:gd name="f298" fmla="*/ f203 1 f94"/>
                <a:gd name="f299" fmla="*/ f204 1 f95"/>
                <a:gd name="f300" fmla="*/ f205 1 f94"/>
                <a:gd name="f301" fmla="*/ f206 1 f95"/>
                <a:gd name="f302" fmla="*/ f207 1 f95"/>
                <a:gd name="f303" fmla="*/ f208 1 f94"/>
                <a:gd name="f304" fmla="*/ f209 1 f95"/>
                <a:gd name="f305" fmla="*/ f210 1 f94"/>
                <a:gd name="f306" fmla="*/ f211 1 f95"/>
                <a:gd name="f307" fmla="*/ f212 1 f94"/>
                <a:gd name="f308" fmla="*/ f213 1 f95"/>
                <a:gd name="f309" fmla="*/ f214 1 f94"/>
                <a:gd name="f310" fmla="*/ f215 1 f95"/>
                <a:gd name="f311" fmla="*/ f216 1 f94"/>
                <a:gd name="f312" fmla="*/ f217 1 f95"/>
                <a:gd name="f313" fmla="*/ f218 1 f94"/>
                <a:gd name="f314" fmla="*/ f219 1 f95"/>
                <a:gd name="f315" fmla="*/ f220 1 f94"/>
                <a:gd name="f316" fmla="*/ f221 1 f95"/>
                <a:gd name="f317" fmla="*/ f222 1 f94"/>
                <a:gd name="f318" fmla="*/ f223 1 f95"/>
                <a:gd name="f319" fmla="*/ f224 1 f95"/>
                <a:gd name="f320" fmla="*/ f225 1 f95"/>
                <a:gd name="f321" fmla="*/ f226 1 f94"/>
                <a:gd name="f322" fmla="*/ f227 1 f95"/>
                <a:gd name="f323" fmla="*/ f228 1 f94"/>
                <a:gd name="f324" fmla="*/ f229 1 f95"/>
                <a:gd name="f325" fmla="*/ f230 1 f94"/>
                <a:gd name="f326" fmla="*/ f231 1 f94"/>
                <a:gd name="f327" fmla="*/ f232 1 f95"/>
                <a:gd name="f328" fmla="*/ f233 1 f94"/>
                <a:gd name="f329" fmla="*/ f234 1 f95"/>
                <a:gd name="f330" fmla="*/ f235 1 f94"/>
                <a:gd name="f331" fmla="*/ f236 1 f94"/>
                <a:gd name="f332" fmla="*/ f237 1 f95"/>
                <a:gd name="f333" fmla="*/ f238 1 f94"/>
                <a:gd name="f334" fmla="*/ f239 1 f95"/>
                <a:gd name="f335" fmla="*/ f240 1 f94"/>
                <a:gd name="f336" fmla="*/ f241 1 f95"/>
                <a:gd name="f337" fmla="*/ f242 1 f95"/>
                <a:gd name="f338" fmla="*/ f243 1 f94"/>
                <a:gd name="f339" fmla="*/ f244 1 f95"/>
                <a:gd name="f340" fmla="*/ f245 1 f94"/>
                <a:gd name="f341" fmla="*/ f246 1 f95"/>
                <a:gd name="f342" fmla="*/ f247 1 f95"/>
                <a:gd name="f343" fmla="*/ f248 1 f94"/>
                <a:gd name="f344" fmla="*/ f249 1 f95"/>
                <a:gd name="f345" fmla="*/ f250 1 f94"/>
                <a:gd name="f346" fmla="*/ f251 1 f94"/>
                <a:gd name="f347" fmla="*/ f252 1 f95"/>
                <a:gd name="f348" fmla="*/ f253 1 f94"/>
                <a:gd name="f349" fmla="*/ f254 1 f95"/>
                <a:gd name="f350" fmla="*/ f255 1 f94"/>
                <a:gd name="f351" fmla="*/ f256 1 f95"/>
                <a:gd name="f352" fmla="*/ f257 1 f95"/>
                <a:gd name="f353" fmla="*/ f258 1 f95"/>
                <a:gd name="f354" fmla="*/ f259 1 f95"/>
                <a:gd name="f355" fmla="*/ f260 1 f95"/>
                <a:gd name="f356" fmla="*/ f261 1 f95"/>
                <a:gd name="f357" fmla="*/ f262 1 f95"/>
                <a:gd name="f358" fmla="*/ f263 1 f95"/>
                <a:gd name="f359" fmla="*/ f264 1 f95"/>
                <a:gd name="f360" fmla="*/ f265 1 f94"/>
                <a:gd name="f361" fmla="*/ f266 1 f95"/>
                <a:gd name="f362" fmla="*/ f267 1 f94"/>
                <a:gd name="f363" fmla="*/ f268 1 f95"/>
                <a:gd name="f364" fmla="*/ f269 1 f94"/>
                <a:gd name="f365" fmla="*/ f270 1 f95"/>
                <a:gd name="f366" fmla="*/ f271 1 f94"/>
                <a:gd name="f367" fmla="*/ f272 1 f95"/>
                <a:gd name="f368" fmla="*/ f273 1 f94"/>
                <a:gd name="f369" fmla="*/ f274 1 f95"/>
                <a:gd name="f370" fmla="*/ f275 1 f95"/>
                <a:gd name="f371" fmla="*/ f276 1 f95"/>
                <a:gd name="f372" fmla="*/ f277 f89 1"/>
                <a:gd name="f373" fmla="*/ f278 f89 1"/>
                <a:gd name="f374" fmla="*/ f280 f90 1"/>
                <a:gd name="f375" fmla="*/ f279 f90 1"/>
                <a:gd name="f376" fmla="*/ f282 f89 1"/>
                <a:gd name="f377" fmla="*/ f283 f90 1"/>
                <a:gd name="f378" fmla="*/ f284 f89 1"/>
                <a:gd name="f379" fmla="*/ f285 f90 1"/>
                <a:gd name="f380" fmla="*/ f286 f89 1"/>
                <a:gd name="f381" fmla="*/ f287 f90 1"/>
                <a:gd name="f382" fmla="*/ f288 f89 1"/>
                <a:gd name="f383" fmla="*/ f289 f90 1"/>
                <a:gd name="f384" fmla="*/ f290 f89 1"/>
                <a:gd name="f385" fmla="*/ f291 f90 1"/>
                <a:gd name="f386" fmla="*/ f292 f89 1"/>
                <a:gd name="f387" fmla="*/ f293 f90 1"/>
                <a:gd name="f388" fmla="*/ f294 f89 1"/>
                <a:gd name="f389" fmla="*/ f295 f90 1"/>
                <a:gd name="f390" fmla="*/ f296 f89 1"/>
                <a:gd name="f391" fmla="*/ f297 f90 1"/>
                <a:gd name="f392" fmla="*/ f298 f89 1"/>
                <a:gd name="f393" fmla="*/ f299 f90 1"/>
                <a:gd name="f394" fmla="*/ f300 f89 1"/>
                <a:gd name="f395" fmla="*/ f301 f90 1"/>
                <a:gd name="f396" fmla="*/ f302 f90 1"/>
                <a:gd name="f397" fmla="*/ f303 f89 1"/>
                <a:gd name="f398" fmla="*/ f304 f90 1"/>
                <a:gd name="f399" fmla="*/ f305 f89 1"/>
                <a:gd name="f400" fmla="*/ f306 f90 1"/>
                <a:gd name="f401" fmla="*/ f307 f89 1"/>
                <a:gd name="f402" fmla="*/ f308 f90 1"/>
                <a:gd name="f403" fmla="*/ f309 f89 1"/>
                <a:gd name="f404" fmla="*/ f310 f90 1"/>
                <a:gd name="f405" fmla="*/ f311 f89 1"/>
                <a:gd name="f406" fmla="*/ f312 f90 1"/>
                <a:gd name="f407" fmla="*/ f313 f89 1"/>
                <a:gd name="f408" fmla="*/ f314 f90 1"/>
                <a:gd name="f409" fmla="*/ f315 f89 1"/>
                <a:gd name="f410" fmla="*/ f316 f90 1"/>
                <a:gd name="f411" fmla="*/ f317 f89 1"/>
                <a:gd name="f412" fmla="*/ f318 f90 1"/>
                <a:gd name="f413" fmla="*/ f319 f90 1"/>
                <a:gd name="f414" fmla="*/ f320 f90 1"/>
                <a:gd name="f415" fmla="*/ f321 f89 1"/>
                <a:gd name="f416" fmla="*/ f322 f90 1"/>
                <a:gd name="f417" fmla="*/ f323 f89 1"/>
                <a:gd name="f418" fmla="*/ f324 f90 1"/>
                <a:gd name="f419" fmla="*/ f325 f89 1"/>
                <a:gd name="f420" fmla="*/ f326 f89 1"/>
                <a:gd name="f421" fmla="*/ f327 f90 1"/>
                <a:gd name="f422" fmla="*/ f328 f89 1"/>
                <a:gd name="f423" fmla="*/ f329 f90 1"/>
                <a:gd name="f424" fmla="*/ f330 f89 1"/>
                <a:gd name="f425" fmla="*/ f331 f89 1"/>
                <a:gd name="f426" fmla="*/ f332 f90 1"/>
                <a:gd name="f427" fmla="*/ f333 f89 1"/>
                <a:gd name="f428" fmla="*/ f334 f90 1"/>
                <a:gd name="f429" fmla="*/ f335 f89 1"/>
                <a:gd name="f430" fmla="*/ f336 f90 1"/>
                <a:gd name="f431" fmla="*/ f337 f90 1"/>
                <a:gd name="f432" fmla="*/ f338 f89 1"/>
                <a:gd name="f433" fmla="*/ f339 f90 1"/>
                <a:gd name="f434" fmla="*/ f340 f89 1"/>
                <a:gd name="f435" fmla="*/ f341 f90 1"/>
                <a:gd name="f436" fmla="*/ f342 f90 1"/>
                <a:gd name="f437" fmla="*/ f343 f89 1"/>
                <a:gd name="f438" fmla="*/ f344 f90 1"/>
                <a:gd name="f439" fmla="*/ f345 f89 1"/>
                <a:gd name="f440" fmla="*/ f346 f89 1"/>
                <a:gd name="f441" fmla="*/ f347 f90 1"/>
                <a:gd name="f442" fmla="*/ f348 f89 1"/>
                <a:gd name="f443" fmla="*/ f349 f90 1"/>
                <a:gd name="f444" fmla="*/ f350 f89 1"/>
                <a:gd name="f445" fmla="*/ f351 f90 1"/>
                <a:gd name="f446" fmla="*/ f352 f90 1"/>
                <a:gd name="f447" fmla="*/ f353 f90 1"/>
                <a:gd name="f448" fmla="*/ f354 f90 1"/>
                <a:gd name="f449" fmla="*/ f355 f90 1"/>
                <a:gd name="f450" fmla="*/ f356 f90 1"/>
                <a:gd name="f451" fmla="*/ f357 f90 1"/>
                <a:gd name="f452" fmla="*/ f358 f90 1"/>
                <a:gd name="f453" fmla="*/ f359 f90 1"/>
                <a:gd name="f454" fmla="*/ f360 f89 1"/>
                <a:gd name="f455" fmla="*/ f361 f90 1"/>
                <a:gd name="f456" fmla="*/ f362 f89 1"/>
                <a:gd name="f457" fmla="*/ f363 f90 1"/>
                <a:gd name="f458" fmla="*/ f364 f89 1"/>
                <a:gd name="f459" fmla="*/ f365 f90 1"/>
                <a:gd name="f460" fmla="*/ f366 f89 1"/>
                <a:gd name="f461" fmla="*/ f367 f90 1"/>
                <a:gd name="f462" fmla="*/ f368 f89 1"/>
                <a:gd name="f463" fmla="*/ f369 f90 1"/>
                <a:gd name="f464" fmla="*/ f370 f90 1"/>
                <a:gd name="f465" fmla="*/ f371 f90 1"/>
              </a:gdLst>
              <a:ahLst/>
              <a:cxnLst>
                <a:cxn ang="3cd4">
                  <a:pos x="hc" y="t"/>
                </a:cxn>
                <a:cxn ang="0">
                  <a:pos x="r" y="vc"/>
                </a:cxn>
                <a:cxn ang="cd4">
                  <a:pos x="hc" y="b"/>
                </a:cxn>
                <a:cxn ang="cd2">
                  <a:pos x="l" y="vc"/>
                </a:cxn>
                <a:cxn ang="f281">
                  <a:pos x="f376" y="f377"/>
                </a:cxn>
                <a:cxn ang="f281">
                  <a:pos x="f378" y="f379"/>
                </a:cxn>
                <a:cxn ang="f281">
                  <a:pos x="f380" y="f381"/>
                </a:cxn>
                <a:cxn ang="f281">
                  <a:pos x="f382" y="f383"/>
                </a:cxn>
                <a:cxn ang="f281">
                  <a:pos x="f384" y="f385"/>
                </a:cxn>
                <a:cxn ang="f281">
                  <a:pos x="f386" y="f387"/>
                </a:cxn>
                <a:cxn ang="f281">
                  <a:pos x="f388" y="f389"/>
                </a:cxn>
                <a:cxn ang="f281">
                  <a:pos x="f390" y="f391"/>
                </a:cxn>
                <a:cxn ang="f281">
                  <a:pos x="f392" y="f393"/>
                </a:cxn>
                <a:cxn ang="f281">
                  <a:pos x="f394" y="f395"/>
                </a:cxn>
                <a:cxn ang="f281">
                  <a:pos x="f392" y="f396"/>
                </a:cxn>
                <a:cxn ang="f281">
                  <a:pos x="f397" y="f398"/>
                </a:cxn>
                <a:cxn ang="f281">
                  <a:pos x="f399" y="f400"/>
                </a:cxn>
                <a:cxn ang="f281">
                  <a:pos x="f401" y="f402"/>
                </a:cxn>
                <a:cxn ang="f281">
                  <a:pos x="f403" y="f404"/>
                </a:cxn>
                <a:cxn ang="f281">
                  <a:pos x="f405" y="f406"/>
                </a:cxn>
                <a:cxn ang="f281">
                  <a:pos x="f407" y="f408"/>
                </a:cxn>
                <a:cxn ang="f281">
                  <a:pos x="f409" y="f410"/>
                </a:cxn>
                <a:cxn ang="f281">
                  <a:pos x="f411" y="f408"/>
                </a:cxn>
                <a:cxn ang="f281">
                  <a:pos x="f411" y="f412"/>
                </a:cxn>
                <a:cxn ang="f281">
                  <a:pos x="f411" y="f413"/>
                </a:cxn>
                <a:cxn ang="f281">
                  <a:pos x="f409" y="f414"/>
                </a:cxn>
                <a:cxn ang="f281">
                  <a:pos x="f411" y="f398"/>
                </a:cxn>
                <a:cxn ang="f281">
                  <a:pos x="f415" y="f416"/>
                </a:cxn>
                <a:cxn ang="f281">
                  <a:pos x="f417" y="f418"/>
                </a:cxn>
                <a:cxn ang="f281">
                  <a:pos x="f419" y="f391"/>
                </a:cxn>
                <a:cxn ang="f281">
                  <a:pos x="f420" y="f421"/>
                </a:cxn>
                <a:cxn ang="f281">
                  <a:pos x="f422" y="f423"/>
                </a:cxn>
                <a:cxn ang="f281">
                  <a:pos x="f424" y="f387"/>
                </a:cxn>
                <a:cxn ang="f281">
                  <a:pos x="f425" y="f426"/>
                </a:cxn>
                <a:cxn ang="f281">
                  <a:pos x="f427" y="f428"/>
                </a:cxn>
                <a:cxn ang="f281">
                  <a:pos x="f429" y="f430"/>
                </a:cxn>
                <a:cxn ang="f281">
                  <a:pos x="f425" y="f431"/>
                </a:cxn>
                <a:cxn ang="f281">
                  <a:pos x="f409" y="f381"/>
                </a:cxn>
                <a:cxn ang="f281">
                  <a:pos x="f432" y="f433"/>
                </a:cxn>
                <a:cxn ang="f281">
                  <a:pos x="f434" y="f435"/>
                </a:cxn>
                <a:cxn ang="f281">
                  <a:pos x="f434" y="f436"/>
                </a:cxn>
                <a:cxn ang="f281">
                  <a:pos x="f437" y="f438"/>
                </a:cxn>
                <a:cxn ang="f281">
                  <a:pos x="f439" y="f377"/>
                </a:cxn>
                <a:cxn ang="f281">
                  <a:pos x="f440" y="f441"/>
                </a:cxn>
                <a:cxn ang="f281">
                  <a:pos x="f442" y="f443"/>
                </a:cxn>
                <a:cxn ang="f281">
                  <a:pos x="f444" y="f445"/>
                </a:cxn>
                <a:cxn ang="f281">
                  <a:pos x="f440" y="f446"/>
                </a:cxn>
                <a:cxn ang="f281">
                  <a:pos x="f440" y="f447"/>
                </a:cxn>
                <a:cxn ang="f281">
                  <a:pos x="f440" y="f448"/>
                </a:cxn>
                <a:cxn ang="f281">
                  <a:pos x="f407" y="f449"/>
                </a:cxn>
                <a:cxn ang="f281">
                  <a:pos x="f407" y="f450"/>
                </a:cxn>
                <a:cxn ang="f281">
                  <a:pos x="f442" y="f451"/>
                </a:cxn>
                <a:cxn ang="f281">
                  <a:pos x="f442" y="f452"/>
                </a:cxn>
                <a:cxn ang="f281">
                  <a:pos x="f444" y="f453"/>
                </a:cxn>
                <a:cxn ang="f281">
                  <a:pos x="f454" y="f455"/>
                </a:cxn>
                <a:cxn ang="f281">
                  <a:pos x="f456" y="f457"/>
                </a:cxn>
                <a:cxn ang="f281">
                  <a:pos x="f458" y="f459"/>
                </a:cxn>
                <a:cxn ang="f281">
                  <a:pos x="f460" y="f461"/>
                </a:cxn>
                <a:cxn ang="f281">
                  <a:pos x="f462" y="f463"/>
                </a:cxn>
                <a:cxn ang="f281">
                  <a:pos x="f376" y="f464"/>
                </a:cxn>
                <a:cxn ang="f281">
                  <a:pos x="f378" y="f465"/>
                </a:cxn>
                <a:cxn ang="f281">
                  <a:pos x="f376" y="f377"/>
                </a:cxn>
              </a:cxnLst>
              <a:rect l="f372" t="f375" r="f373" b="f374"/>
              <a:pathLst>
                <a:path w="153" h="499">
                  <a:moveTo>
                    <a:pt x="f8" y="f9"/>
                  </a:moveTo>
                  <a:lnTo>
                    <a:pt x="f10" y="f11"/>
                  </a:lnTo>
                  <a:lnTo>
                    <a:pt x="f12" y="f13"/>
                  </a:lnTo>
                  <a:lnTo>
                    <a:pt x="f14" y="f15"/>
                  </a:lnTo>
                  <a:lnTo>
                    <a:pt x="f16" y="f17"/>
                  </a:lnTo>
                  <a:lnTo>
                    <a:pt x="f18" y="f19"/>
                  </a:lnTo>
                  <a:lnTo>
                    <a:pt x="f20" y="f21"/>
                  </a:lnTo>
                  <a:lnTo>
                    <a:pt x="f22" y="f23"/>
                  </a:lnTo>
                  <a:lnTo>
                    <a:pt x="f24" y="f25"/>
                  </a:lnTo>
                  <a:lnTo>
                    <a:pt x="f6" y="f26"/>
                  </a:lnTo>
                  <a:lnTo>
                    <a:pt x="f24" y="f27"/>
                  </a:lnTo>
                  <a:lnTo>
                    <a:pt x="f28" y="f29"/>
                  </a:lnTo>
                  <a:lnTo>
                    <a:pt x="f30" y="f31"/>
                  </a:lnTo>
                  <a:lnTo>
                    <a:pt x="f32" y="f33"/>
                  </a:lnTo>
                  <a:lnTo>
                    <a:pt x="f34" y="f35"/>
                  </a:lnTo>
                  <a:lnTo>
                    <a:pt x="f36" y="f37"/>
                  </a:lnTo>
                  <a:lnTo>
                    <a:pt x="f38" y="f39"/>
                  </a:lnTo>
                  <a:lnTo>
                    <a:pt x="f40" y="f7"/>
                  </a:lnTo>
                  <a:lnTo>
                    <a:pt x="f41" y="f39"/>
                  </a:lnTo>
                  <a:lnTo>
                    <a:pt x="f41" y="f42"/>
                  </a:lnTo>
                  <a:lnTo>
                    <a:pt x="f41" y="f43"/>
                  </a:lnTo>
                  <a:lnTo>
                    <a:pt x="f40" y="f44"/>
                  </a:lnTo>
                  <a:lnTo>
                    <a:pt x="f41" y="f29"/>
                  </a:lnTo>
                  <a:lnTo>
                    <a:pt x="f45" y="f46"/>
                  </a:lnTo>
                  <a:lnTo>
                    <a:pt x="f47" y="f48"/>
                  </a:lnTo>
                  <a:lnTo>
                    <a:pt x="f5" y="f23"/>
                  </a:lnTo>
                  <a:lnTo>
                    <a:pt x="f49" y="f50"/>
                  </a:lnTo>
                  <a:lnTo>
                    <a:pt x="f51" y="f52"/>
                  </a:lnTo>
                  <a:lnTo>
                    <a:pt x="f53" y="f19"/>
                  </a:lnTo>
                  <a:lnTo>
                    <a:pt x="f54" y="f55"/>
                  </a:lnTo>
                  <a:lnTo>
                    <a:pt x="f56" y="f57"/>
                  </a:lnTo>
                  <a:lnTo>
                    <a:pt x="f58" y="f59"/>
                  </a:lnTo>
                  <a:lnTo>
                    <a:pt x="f54" y="f60"/>
                  </a:lnTo>
                  <a:lnTo>
                    <a:pt x="f40" y="f13"/>
                  </a:lnTo>
                  <a:lnTo>
                    <a:pt x="f61" y="f62"/>
                  </a:lnTo>
                  <a:lnTo>
                    <a:pt x="f63" y="f64"/>
                  </a:lnTo>
                  <a:lnTo>
                    <a:pt x="f63" y="f65"/>
                  </a:lnTo>
                  <a:lnTo>
                    <a:pt x="f66" y="f67"/>
                  </a:lnTo>
                  <a:lnTo>
                    <a:pt x="f68" y="f9"/>
                  </a:lnTo>
                  <a:lnTo>
                    <a:pt x="f69" y="f70"/>
                  </a:lnTo>
                  <a:lnTo>
                    <a:pt x="f71" y="f72"/>
                  </a:lnTo>
                  <a:lnTo>
                    <a:pt x="f73" y="f74"/>
                  </a:lnTo>
                  <a:lnTo>
                    <a:pt x="f69" y="f14"/>
                  </a:lnTo>
                  <a:lnTo>
                    <a:pt x="f69" y="f30"/>
                  </a:lnTo>
                  <a:lnTo>
                    <a:pt x="f69" y="f75"/>
                  </a:lnTo>
                  <a:lnTo>
                    <a:pt x="f38" y="f76"/>
                  </a:lnTo>
                  <a:lnTo>
                    <a:pt x="f38" y="f77"/>
                  </a:lnTo>
                  <a:lnTo>
                    <a:pt x="f71" y="f78"/>
                  </a:lnTo>
                  <a:lnTo>
                    <a:pt x="f71" y="f41"/>
                  </a:lnTo>
                  <a:lnTo>
                    <a:pt x="f73" y="f5"/>
                  </a:lnTo>
                  <a:lnTo>
                    <a:pt x="f78" y="f69"/>
                  </a:lnTo>
                  <a:lnTo>
                    <a:pt x="f79" y="f80"/>
                  </a:lnTo>
                  <a:lnTo>
                    <a:pt x="f81" y="f82"/>
                  </a:lnTo>
                  <a:lnTo>
                    <a:pt x="f83" y="f84"/>
                  </a:lnTo>
                  <a:lnTo>
                    <a:pt x="f85" y="f86"/>
                  </a:lnTo>
                  <a:lnTo>
                    <a:pt x="f8" y="f10"/>
                  </a:lnTo>
                  <a:lnTo>
                    <a:pt x="f10" y="f87"/>
                  </a:lnTo>
                  <a:lnTo>
                    <a:pt x="f8" y="f9"/>
                  </a:lnTo>
                  <a:close/>
                </a:path>
              </a:pathLst>
            </a:custGeom>
            <a:solidFill>
              <a:srgbClr val="F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6" name="Freeform 85">
              <a:extLst>
                <a:ext uri="{FF2B5EF4-FFF2-40B4-BE49-F238E27FC236}">
                  <a16:creationId xmlns:a16="http://schemas.microsoft.com/office/drawing/2014/main" id="{FDCC18C5-E936-48FC-963C-AC9754B3E013}"/>
                </a:ext>
              </a:extLst>
            </p:cNvPr>
            <p:cNvSpPr/>
            <p:nvPr/>
          </p:nvSpPr>
          <p:spPr>
            <a:xfrm>
              <a:off x="7269159" y="4440234"/>
              <a:ext cx="26983" cy="1004889"/>
            </a:xfrm>
            <a:custGeom>
              <a:avLst/>
              <a:gdLst>
                <a:gd name="f0" fmla="val 10800000"/>
                <a:gd name="f1" fmla="val 5400000"/>
                <a:gd name="f2" fmla="val 180"/>
                <a:gd name="f3" fmla="val w"/>
                <a:gd name="f4" fmla="val h"/>
                <a:gd name="f5" fmla="val 0"/>
                <a:gd name="f6" fmla="val 50"/>
                <a:gd name="f7" fmla="val 1900"/>
                <a:gd name="f8" fmla="val 29"/>
                <a:gd name="f9" fmla="val 813"/>
                <a:gd name="f10" fmla="val 35"/>
                <a:gd name="f11" fmla="val 851"/>
                <a:gd name="f12" fmla="val 38"/>
                <a:gd name="f13" fmla="val 891"/>
                <a:gd name="f14" fmla="val 932"/>
                <a:gd name="f15" fmla="val 973"/>
                <a:gd name="f16" fmla="val 1014"/>
                <a:gd name="f17" fmla="val 34"/>
                <a:gd name="f18" fmla="val 1057"/>
                <a:gd name="f19" fmla="val 32"/>
                <a:gd name="f20" fmla="val 1098"/>
                <a:gd name="f21" fmla="val 37"/>
                <a:gd name="f22" fmla="val 1140"/>
                <a:gd name="f23" fmla="val 1212"/>
                <a:gd name="f24" fmla="val 28"/>
                <a:gd name="f25" fmla="val 1287"/>
                <a:gd name="f26" fmla="val 1363"/>
                <a:gd name="f27" fmla="val 1440"/>
                <a:gd name="f28" fmla="val 1514"/>
                <a:gd name="f29" fmla="val 40"/>
                <a:gd name="f30" fmla="val 1589"/>
                <a:gd name="f31" fmla="val 42"/>
                <a:gd name="f32" fmla="val 1663"/>
                <a:gd name="f33" fmla="val 47"/>
                <a:gd name="f34" fmla="val 1736"/>
                <a:gd name="f35" fmla="val 1755"/>
                <a:gd name="f36" fmla="val 1776"/>
                <a:gd name="f37" fmla="val 1795"/>
                <a:gd name="f38" fmla="val 48"/>
                <a:gd name="f39" fmla="val 1815"/>
                <a:gd name="f40" fmla="val 1834"/>
                <a:gd name="f41" fmla="val 1856"/>
                <a:gd name="f42" fmla="val 1877"/>
                <a:gd name="f43" fmla="val 1867"/>
                <a:gd name="f44" fmla="val 45"/>
                <a:gd name="f45" fmla="val 1801"/>
                <a:gd name="f46" fmla="val 1768"/>
                <a:gd name="f47" fmla="val 1735"/>
                <a:gd name="f48" fmla="val 41"/>
                <a:gd name="f49" fmla="val 1701"/>
                <a:gd name="f50" fmla="val 1667"/>
                <a:gd name="f51" fmla="val 1635"/>
                <a:gd name="f52" fmla="val 1624"/>
                <a:gd name="f53" fmla="val 31"/>
                <a:gd name="f54" fmla="val 1614"/>
                <a:gd name="f55" fmla="val 1604"/>
                <a:gd name="f56" fmla="val 1594"/>
                <a:gd name="f57" fmla="val 1582"/>
                <a:gd name="f58" fmla="val 1570"/>
                <a:gd name="f59" fmla="val 1558"/>
                <a:gd name="f60" fmla="val 1548"/>
                <a:gd name="f61" fmla="val 1541"/>
                <a:gd name="f62" fmla="val 1538"/>
                <a:gd name="f63" fmla="val 23"/>
                <a:gd name="f64" fmla="val 1444"/>
                <a:gd name="f65" fmla="val 22"/>
                <a:gd name="f66" fmla="val 1356"/>
                <a:gd name="f67" fmla="val 1268"/>
                <a:gd name="f68" fmla="val 26"/>
                <a:gd name="f69" fmla="val 1184"/>
                <a:gd name="f70" fmla="val 1011"/>
                <a:gd name="f71" fmla="val 923"/>
                <a:gd name="f72" fmla="val 833"/>
                <a:gd name="f73" fmla="val 20"/>
                <a:gd name="f74" fmla="val 773"/>
                <a:gd name="f75" fmla="val 715"/>
                <a:gd name="f76" fmla="val 654"/>
                <a:gd name="f77" fmla="val 25"/>
                <a:gd name="f78" fmla="val 596"/>
                <a:gd name="f79" fmla="val 536"/>
                <a:gd name="f80" fmla="val 477"/>
                <a:gd name="f81" fmla="val 417"/>
                <a:gd name="f82" fmla="val 19"/>
                <a:gd name="f83" fmla="val 359"/>
                <a:gd name="f84" fmla="val 18"/>
                <a:gd name="f85" fmla="val 315"/>
                <a:gd name="f86" fmla="val 16"/>
                <a:gd name="f87" fmla="val 271"/>
                <a:gd name="f88" fmla="val 13"/>
                <a:gd name="f89" fmla="val 226"/>
                <a:gd name="f90" fmla="val 10"/>
                <a:gd name="f91" fmla="val 6"/>
                <a:gd name="f92" fmla="val 133"/>
                <a:gd name="f93" fmla="val 3"/>
                <a:gd name="f94" fmla="val 89"/>
                <a:gd name="f95" fmla="val 44"/>
                <a:gd name="f96" fmla="val 1"/>
                <a:gd name="f97" fmla="val 101"/>
                <a:gd name="f98" fmla="val 204"/>
                <a:gd name="f99" fmla="val 302"/>
                <a:gd name="f100" fmla="val 403"/>
                <a:gd name="f101" fmla="val 502"/>
                <a:gd name="f102" fmla="val 603"/>
                <a:gd name="f103" fmla="val 706"/>
                <a:gd name="f104" fmla="+- 0 0 -90"/>
                <a:gd name="f105" fmla="*/ f3 1 50"/>
                <a:gd name="f106" fmla="*/ f4 1 1900"/>
                <a:gd name="f107" fmla="+- f7 0 f5"/>
                <a:gd name="f108" fmla="+- f6 0 f5"/>
                <a:gd name="f109" fmla="*/ f104 f0 1"/>
                <a:gd name="f110" fmla="*/ f108 1 50"/>
                <a:gd name="f111" fmla="*/ f107 1 1900"/>
                <a:gd name="f112" fmla="*/ 35 f108 1"/>
                <a:gd name="f113" fmla="*/ 851 f107 1"/>
                <a:gd name="f114" fmla="*/ 38 f108 1"/>
                <a:gd name="f115" fmla="*/ 932 f107 1"/>
                <a:gd name="f116" fmla="*/ 1014 f107 1"/>
                <a:gd name="f117" fmla="*/ 32 f108 1"/>
                <a:gd name="f118" fmla="*/ 1098 f107 1"/>
                <a:gd name="f119" fmla="*/ 29 f108 1"/>
                <a:gd name="f120" fmla="*/ 1212 f107 1"/>
                <a:gd name="f121" fmla="*/ 28 f108 1"/>
                <a:gd name="f122" fmla="*/ 1363 f107 1"/>
                <a:gd name="f123" fmla="*/ 1514 f107 1"/>
                <a:gd name="f124" fmla="*/ 42 f108 1"/>
                <a:gd name="f125" fmla="*/ 1663 f107 1"/>
                <a:gd name="f126" fmla="*/ 47 f108 1"/>
                <a:gd name="f127" fmla="*/ 1755 f107 1"/>
                <a:gd name="f128" fmla="*/ 1795 f107 1"/>
                <a:gd name="f129" fmla="*/ 48 f108 1"/>
                <a:gd name="f130" fmla="*/ 1834 f107 1"/>
                <a:gd name="f131" fmla="*/ 1877 f107 1"/>
                <a:gd name="f132" fmla="*/ 1867 f107 1"/>
                <a:gd name="f133" fmla="*/ 45 f108 1"/>
                <a:gd name="f134" fmla="*/ 1801 f107 1"/>
                <a:gd name="f135" fmla="*/ 1735 f107 1"/>
                <a:gd name="f136" fmla="*/ 1667 f107 1"/>
                <a:gd name="f137" fmla="*/ 1624 f107 1"/>
                <a:gd name="f138" fmla="*/ 31 f108 1"/>
                <a:gd name="f139" fmla="*/ 1604 f107 1"/>
                <a:gd name="f140" fmla="*/ 1582 f107 1"/>
                <a:gd name="f141" fmla="*/ 1558 f107 1"/>
                <a:gd name="f142" fmla="*/ 37 f108 1"/>
                <a:gd name="f143" fmla="*/ 1541 f107 1"/>
                <a:gd name="f144" fmla="*/ 23 f108 1"/>
                <a:gd name="f145" fmla="*/ 1444 f107 1"/>
                <a:gd name="f146" fmla="*/ 1268 f107 1"/>
                <a:gd name="f147" fmla="*/ 923 f107 1"/>
                <a:gd name="f148" fmla="*/ 20 f108 1"/>
                <a:gd name="f149" fmla="*/ 773 f107 1"/>
                <a:gd name="f150" fmla="*/ 22 f108 1"/>
                <a:gd name="f151" fmla="*/ 654 f107 1"/>
                <a:gd name="f152" fmla="*/ 25 f108 1"/>
                <a:gd name="f153" fmla="*/ 536 f107 1"/>
                <a:gd name="f154" fmla="*/ 417 f107 1"/>
                <a:gd name="f155" fmla="*/ 18 f108 1"/>
                <a:gd name="f156" fmla="*/ 315 f107 1"/>
                <a:gd name="f157" fmla="*/ 13 f108 1"/>
                <a:gd name="f158" fmla="*/ 226 f107 1"/>
                <a:gd name="f159" fmla="*/ 6 f108 1"/>
                <a:gd name="f160" fmla="*/ 133 f107 1"/>
                <a:gd name="f161" fmla="*/ 0 f108 1"/>
                <a:gd name="f162" fmla="*/ 44 f107 1"/>
                <a:gd name="f163" fmla="*/ 10 f108 1"/>
                <a:gd name="f164" fmla="*/ 101 f107 1"/>
                <a:gd name="f165" fmla="*/ 26 f108 1"/>
                <a:gd name="f166" fmla="*/ 302 f107 1"/>
                <a:gd name="f167" fmla="*/ 502 f107 1"/>
                <a:gd name="f168" fmla="*/ 34 f108 1"/>
                <a:gd name="f169" fmla="*/ 706 f107 1"/>
                <a:gd name="f170" fmla="*/ f109 1 f2"/>
                <a:gd name="f171" fmla="*/ f112 1 50"/>
                <a:gd name="f172" fmla="*/ f113 1 1900"/>
                <a:gd name="f173" fmla="*/ f114 1 50"/>
                <a:gd name="f174" fmla="*/ f115 1 1900"/>
                <a:gd name="f175" fmla="*/ f116 1 1900"/>
                <a:gd name="f176" fmla="*/ f117 1 50"/>
                <a:gd name="f177" fmla="*/ f118 1 1900"/>
                <a:gd name="f178" fmla="*/ f119 1 50"/>
                <a:gd name="f179" fmla="*/ f120 1 1900"/>
                <a:gd name="f180" fmla="*/ f121 1 50"/>
                <a:gd name="f181" fmla="*/ f122 1 1900"/>
                <a:gd name="f182" fmla="*/ f123 1 1900"/>
                <a:gd name="f183" fmla="*/ f124 1 50"/>
                <a:gd name="f184" fmla="*/ f125 1 1900"/>
                <a:gd name="f185" fmla="*/ f126 1 50"/>
                <a:gd name="f186" fmla="*/ f127 1 1900"/>
                <a:gd name="f187" fmla="*/ f128 1 1900"/>
                <a:gd name="f188" fmla="*/ f129 1 50"/>
                <a:gd name="f189" fmla="*/ f130 1 1900"/>
                <a:gd name="f190" fmla="*/ f131 1 1900"/>
                <a:gd name="f191" fmla="*/ f132 1 1900"/>
                <a:gd name="f192" fmla="*/ f133 1 50"/>
                <a:gd name="f193" fmla="*/ f134 1 1900"/>
                <a:gd name="f194" fmla="*/ f135 1 1900"/>
                <a:gd name="f195" fmla="*/ f136 1 1900"/>
                <a:gd name="f196" fmla="*/ f137 1 1900"/>
                <a:gd name="f197" fmla="*/ f138 1 50"/>
                <a:gd name="f198" fmla="*/ f139 1 1900"/>
                <a:gd name="f199" fmla="*/ f140 1 1900"/>
                <a:gd name="f200" fmla="*/ f141 1 1900"/>
                <a:gd name="f201" fmla="*/ f142 1 50"/>
                <a:gd name="f202" fmla="*/ f143 1 1900"/>
                <a:gd name="f203" fmla="*/ f144 1 50"/>
                <a:gd name="f204" fmla="*/ f145 1 1900"/>
                <a:gd name="f205" fmla="*/ f146 1 1900"/>
                <a:gd name="f206" fmla="*/ f147 1 1900"/>
                <a:gd name="f207" fmla="*/ f148 1 50"/>
                <a:gd name="f208" fmla="*/ f149 1 1900"/>
                <a:gd name="f209" fmla="*/ f150 1 50"/>
                <a:gd name="f210" fmla="*/ f151 1 1900"/>
                <a:gd name="f211" fmla="*/ f152 1 50"/>
                <a:gd name="f212" fmla="*/ f153 1 1900"/>
                <a:gd name="f213" fmla="*/ f154 1 1900"/>
                <a:gd name="f214" fmla="*/ f155 1 50"/>
                <a:gd name="f215" fmla="*/ f156 1 1900"/>
                <a:gd name="f216" fmla="*/ f157 1 50"/>
                <a:gd name="f217" fmla="*/ f158 1 1900"/>
                <a:gd name="f218" fmla="*/ f159 1 50"/>
                <a:gd name="f219" fmla="*/ f160 1 1900"/>
                <a:gd name="f220" fmla="*/ f161 1 50"/>
                <a:gd name="f221" fmla="*/ f162 1 1900"/>
                <a:gd name="f222" fmla="*/ f163 1 50"/>
                <a:gd name="f223" fmla="*/ f164 1 1900"/>
                <a:gd name="f224" fmla="*/ f165 1 50"/>
                <a:gd name="f225" fmla="*/ f166 1 1900"/>
                <a:gd name="f226" fmla="*/ f167 1 1900"/>
                <a:gd name="f227" fmla="*/ f168 1 50"/>
                <a:gd name="f228" fmla="*/ f169 1 1900"/>
                <a:gd name="f229" fmla="*/ 0 1 f110"/>
                <a:gd name="f230" fmla="*/ f6 1 f110"/>
                <a:gd name="f231" fmla="*/ 0 1 f111"/>
                <a:gd name="f232" fmla="*/ f7 1 f111"/>
                <a:gd name="f233" fmla="+- f170 0 f1"/>
                <a:gd name="f234" fmla="*/ f171 1 f110"/>
                <a:gd name="f235" fmla="*/ f172 1 f111"/>
                <a:gd name="f236" fmla="*/ f173 1 f110"/>
                <a:gd name="f237" fmla="*/ f174 1 f111"/>
                <a:gd name="f238" fmla="*/ f175 1 f111"/>
                <a:gd name="f239" fmla="*/ f176 1 f110"/>
                <a:gd name="f240" fmla="*/ f177 1 f111"/>
                <a:gd name="f241" fmla="*/ f178 1 f110"/>
                <a:gd name="f242" fmla="*/ f179 1 f111"/>
                <a:gd name="f243" fmla="*/ f180 1 f110"/>
                <a:gd name="f244" fmla="*/ f181 1 f111"/>
                <a:gd name="f245" fmla="*/ f182 1 f111"/>
                <a:gd name="f246" fmla="*/ f183 1 f110"/>
                <a:gd name="f247" fmla="*/ f184 1 f111"/>
                <a:gd name="f248" fmla="*/ f185 1 f110"/>
                <a:gd name="f249" fmla="*/ f186 1 f111"/>
                <a:gd name="f250" fmla="*/ f187 1 f111"/>
                <a:gd name="f251" fmla="*/ f188 1 f110"/>
                <a:gd name="f252" fmla="*/ f189 1 f111"/>
                <a:gd name="f253" fmla="*/ f190 1 f111"/>
                <a:gd name="f254" fmla="*/ f191 1 f111"/>
                <a:gd name="f255" fmla="*/ f192 1 f110"/>
                <a:gd name="f256" fmla="*/ f193 1 f111"/>
                <a:gd name="f257" fmla="*/ f194 1 f111"/>
                <a:gd name="f258" fmla="*/ f195 1 f111"/>
                <a:gd name="f259" fmla="*/ f196 1 f111"/>
                <a:gd name="f260" fmla="*/ f197 1 f110"/>
                <a:gd name="f261" fmla="*/ f198 1 f111"/>
                <a:gd name="f262" fmla="*/ f199 1 f111"/>
                <a:gd name="f263" fmla="*/ f200 1 f111"/>
                <a:gd name="f264" fmla="*/ f201 1 f110"/>
                <a:gd name="f265" fmla="*/ f202 1 f111"/>
                <a:gd name="f266" fmla="*/ f203 1 f110"/>
                <a:gd name="f267" fmla="*/ f204 1 f111"/>
                <a:gd name="f268" fmla="*/ f205 1 f111"/>
                <a:gd name="f269" fmla="*/ f206 1 f111"/>
                <a:gd name="f270" fmla="*/ f207 1 f110"/>
                <a:gd name="f271" fmla="*/ f208 1 f111"/>
                <a:gd name="f272" fmla="*/ f209 1 f110"/>
                <a:gd name="f273" fmla="*/ f210 1 f111"/>
                <a:gd name="f274" fmla="*/ f211 1 f110"/>
                <a:gd name="f275" fmla="*/ f212 1 f111"/>
                <a:gd name="f276" fmla="*/ f213 1 f111"/>
                <a:gd name="f277" fmla="*/ f214 1 f110"/>
                <a:gd name="f278" fmla="*/ f215 1 f111"/>
                <a:gd name="f279" fmla="*/ f216 1 f110"/>
                <a:gd name="f280" fmla="*/ f217 1 f111"/>
                <a:gd name="f281" fmla="*/ f218 1 f110"/>
                <a:gd name="f282" fmla="*/ f219 1 f111"/>
                <a:gd name="f283" fmla="*/ f220 1 f110"/>
                <a:gd name="f284" fmla="*/ f221 1 f111"/>
                <a:gd name="f285" fmla="*/ f222 1 f110"/>
                <a:gd name="f286" fmla="*/ f223 1 f111"/>
                <a:gd name="f287" fmla="*/ f224 1 f110"/>
                <a:gd name="f288" fmla="*/ f225 1 f111"/>
                <a:gd name="f289" fmla="*/ f226 1 f111"/>
                <a:gd name="f290" fmla="*/ f227 1 f110"/>
                <a:gd name="f291" fmla="*/ f228 1 f111"/>
                <a:gd name="f292" fmla="*/ f229 f105 1"/>
                <a:gd name="f293" fmla="*/ f230 f105 1"/>
                <a:gd name="f294" fmla="*/ f232 f106 1"/>
                <a:gd name="f295" fmla="*/ f231 f106 1"/>
                <a:gd name="f296" fmla="*/ f234 f105 1"/>
                <a:gd name="f297" fmla="*/ f235 f106 1"/>
                <a:gd name="f298" fmla="*/ f236 f105 1"/>
                <a:gd name="f299" fmla="*/ f237 f106 1"/>
                <a:gd name="f300" fmla="*/ f238 f106 1"/>
                <a:gd name="f301" fmla="*/ f239 f105 1"/>
                <a:gd name="f302" fmla="*/ f240 f106 1"/>
                <a:gd name="f303" fmla="*/ f241 f105 1"/>
                <a:gd name="f304" fmla="*/ f242 f106 1"/>
                <a:gd name="f305" fmla="*/ f243 f105 1"/>
                <a:gd name="f306" fmla="*/ f244 f106 1"/>
                <a:gd name="f307" fmla="*/ f245 f106 1"/>
                <a:gd name="f308" fmla="*/ f246 f105 1"/>
                <a:gd name="f309" fmla="*/ f247 f106 1"/>
                <a:gd name="f310" fmla="*/ f248 f105 1"/>
                <a:gd name="f311" fmla="*/ f249 f106 1"/>
                <a:gd name="f312" fmla="*/ f250 f106 1"/>
                <a:gd name="f313" fmla="*/ f251 f105 1"/>
                <a:gd name="f314" fmla="*/ f252 f106 1"/>
                <a:gd name="f315" fmla="*/ f253 f106 1"/>
                <a:gd name="f316" fmla="*/ f254 f106 1"/>
                <a:gd name="f317" fmla="*/ f255 f105 1"/>
                <a:gd name="f318" fmla="*/ f256 f106 1"/>
                <a:gd name="f319" fmla="*/ f257 f106 1"/>
                <a:gd name="f320" fmla="*/ f258 f106 1"/>
                <a:gd name="f321" fmla="*/ f259 f106 1"/>
                <a:gd name="f322" fmla="*/ f260 f105 1"/>
                <a:gd name="f323" fmla="*/ f261 f106 1"/>
                <a:gd name="f324" fmla="*/ f262 f106 1"/>
                <a:gd name="f325" fmla="*/ f263 f106 1"/>
                <a:gd name="f326" fmla="*/ f264 f105 1"/>
                <a:gd name="f327" fmla="*/ f265 f106 1"/>
                <a:gd name="f328" fmla="*/ f266 f105 1"/>
                <a:gd name="f329" fmla="*/ f267 f106 1"/>
                <a:gd name="f330" fmla="*/ f268 f106 1"/>
                <a:gd name="f331" fmla="*/ f269 f106 1"/>
                <a:gd name="f332" fmla="*/ f270 f105 1"/>
                <a:gd name="f333" fmla="*/ f271 f106 1"/>
                <a:gd name="f334" fmla="*/ f272 f105 1"/>
                <a:gd name="f335" fmla="*/ f273 f106 1"/>
                <a:gd name="f336" fmla="*/ f274 f105 1"/>
                <a:gd name="f337" fmla="*/ f275 f106 1"/>
                <a:gd name="f338" fmla="*/ f276 f106 1"/>
                <a:gd name="f339" fmla="*/ f277 f105 1"/>
                <a:gd name="f340" fmla="*/ f278 f106 1"/>
                <a:gd name="f341" fmla="*/ f279 f105 1"/>
                <a:gd name="f342" fmla="*/ f280 f106 1"/>
                <a:gd name="f343" fmla="*/ f281 f105 1"/>
                <a:gd name="f344" fmla="*/ f282 f106 1"/>
                <a:gd name="f345" fmla="*/ f283 f105 1"/>
                <a:gd name="f346" fmla="*/ f284 f106 1"/>
                <a:gd name="f347" fmla="*/ f285 f105 1"/>
                <a:gd name="f348" fmla="*/ f286 f106 1"/>
                <a:gd name="f349" fmla="*/ f287 f105 1"/>
                <a:gd name="f350" fmla="*/ f288 f106 1"/>
                <a:gd name="f351" fmla="*/ f289 f106 1"/>
                <a:gd name="f352" fmla="*/ f290 f105 1"/>
                <a:gd name="f353" fmla="*/ f291 f106 1"/>
              </a:gdLst>
              <a:ahLst/>
              <a:cxnLst>
                <a:cxn ang="3cd4">
                  <a:pos x="hc" y="t"/>
                </a:cxn>
                <a:cxn ang="0">
                  <a:pos x="r" y="vc"/>
                </a:cxn>
                <a:cxn ang="cd4">
                  <a:pos x="hc" y="b"/>
                </a:cxn>
                <a:cxn ang="cd2">
                  <a:pos x="l" y="vc"/>
                </a:cxn>
                <a:cxn ang="f233">
                  <a:pos x="f296" y="f297"/>
                </a:cxn>
                <a:cxn ang="f233">
                  <a:pos x="f298" y="f299"/>
                </a:cxn>
                <a:cxn ang="f233">
                  <a:pos x="f296" y="f300"/>
                </a:cxn>
                <a:cxn ang="f233">
                  <a:pos x="f301" y="f302"/>
                </a:cxn>
                <a:cxn ang="f233">
                  <a:pos x="f303" y="f304"/>
                </a:cxn>
                <a:cxn ang="f233">
                  <a:pos x="f305" y="f306"/>
                </a:cxn>
                <a:cxn ang="f233">
                  <a:pos x="f296" y="f307"/>
                </a:cxn>
                <a:cxn ang="f233">
                  <a:pos x="f308" y="f309"/>
                </a:cxn>
                <a:cxn ang="f233">
                  <a:pos x="f310" y="f311"/>
                </a:cxn>
                <a:cxn ang="f233">
                  <a:pos x="f310" y="f312"/>
                </a:cxn>
                <a:cxn ang="f233">
                  <a:pos x="f313" y="f314"/>
                </a:cxn>
                <a:cxn ang="f233">
                  <a:pos x="f313" y="f315"/>
                </a:cxn>
                <a:cxn ang="f233">
                  <a:pos x="f313" y="f316"/>
                </a:cxn>
                <a:cxn ang="f233">
                  <a:pos x="f317" y="f318"/>
                </a:cxn>
                <a:cxn ang="f233">
                  <a:pos x="f308" y="f319"/>
                </a:cxn>
                <a:cxn ang="f233">
                  <a:pos x="f298" y="f320"/>
                </a:cxn>
                <a:cxn ang="f233">
                  <a:pos x="f301" y="f321"/>
                </a:cxn>
                <a:cxn ang="f233">
                  <a:pos x="f322" y="f323"/>
                </a:cxn>
                <a:cxn ang="f233">
                  <a:pos x="f303" y="f324"/>
                </a:cxn>
                <a:cxn ang="f233">
                  <a:pos x="f303" y="f325"/>
                </a:cxn>
                <a:cxn ang="f233">
                  <a:pos x="f326" y="f327"/>
                </a:cxn>
                <a:cxn ang="f233">
                  <a:pos x="f328" y="f329"/>
                </a:cxn>
                <a:cxn ang="f233">
                  <a:pos x="f328" y="f330"/>
                </a:cxn>
                <a:cxn ang="f233">
                  <a:pos x="f305" y="f302"/>
                </a:cxn>
                <a:cxn ang="f233">
                  <a:pos x="f305" y="f331"/>
                </a:cxn>
                <a:cxn ang="f233">
                  <a:pos x="f332" y="f333"/>
                </a:cxn>
                <a:cxn ang="f233">
                  <a:pos x="f334" y="f335"/>
                </a:cxn>
                <a:cxn ang="f233">
                  <a:pos x="f336" y="f337"/>
                </a:cxn>
                <a:cxn ang="f233">
                  <a:pos x="f328" y="f338"/>
                </a:cxn>
                <a:cxn ang="f233">
                  <a:pos x="f339" y="f340"/>
                </a:cxn>
                <a:cxn ang="f233">
                  <a:pos x="f341" y="f342"/>
                </a:cxn>
                <a:cxn ang="f233">
                  <a:pos x="f343" y="f344"/>
                </a:cxn>
                <a:cxn ang="f233">
                  <a:pos x="f345" y="f346"/>
                </a:cxn>
                <a:cxn ang="f233">
                  <a:pos x="f347" y="f348"/>
                </a:cxn>
                <a:cxn ang="f233">
                  <a:pos x="f349" y="f350"/>
                </a:cxn>
                <a:cxn ang="f233">
                  <a:pos x="f296" y="f351"/>
                </a:cxn>
                <a:cxn ang="f233">
                  <a:pos x="f352" y="f353"/>
                </a:cxn>
              </a:cxnLst>
              <a:rect l="f292" t="f295" r="f293" b="f294"/>
              <a:pathLst>
                <a:path w="50" h="1900">
                  <a:moveTo>
                    <a:pt x="f8" y="f9"/>
                  </a:moveTo>
                  <a:lnTo>
                    <a:pt x="f10" y="f11"/>
                  </a:lnTo>
                  <a:lnTo>
                    <a:pt x="f12" y="f13"/>
                  </a:lnTo>
                  <a:lnTo>
                    <a:pt x="f12" y="f14"/>
                  </a:lnTo>
                  <a:lnTo>
                    <a:pt x="f12" y="f15"/>
                  </a:lnTo>
                  <a:lnTo>
                    <a:pt x="f10" y="f16"/>
                  </a:lnTo>
                  <a:lnTo>
                    <a:pt x="f17" y="f18"/>
                  </a:lnTo>
                  <a:lnTo>
                    <a:pt x="f19" y="f20"/>
                  </a:lnTo>
                  <a:lnTo>
                    <a:pt x="f21" y="f22"/>
                  </a:lnTo>
                  <a:lnTo>
                    <a:pt x="f8" y="f23"/>
                  </a:lnTo>
                  <a:lnTo>
                    <a:pt x="f24" y="f25"/>
                  </a:lnTo>
                  <a:lnTo>
                    <a:pt x="f24" y="f26"/>
                  </a:lnTo>
                  <a:lnTo>
                    <a:pt x="f19" y="f27"/>
                  </a:lnTo>
                  <a:lnTo>
                    <a:pt x="f10" y="f28"/>
                  </a:lnTo>
                  <a:lnTo>
                    <a:pt x="f29" y="f30"/>
                  </a:lnTo>
                  <a:lnTo>
                    <a:pt x="f31" y="f32"/>
                  </a:lnTo>
                  <a:lnTo>
                    <a:pt x="f33" y="f34"/>
                  </a:lnTo>
                  <a:lnTo>
                    <a:pt x="f33" y="f35"/>
                  </a:lnTo>
                  <a:lnTo>
                    <a:pt x="f33" y="f36"/>
                  </a:lnTo>
                  <a:lnTo>
                    <a:pt x="f33" y="f37"/>
                  </a:lnTo>
                  <a:lnTo>
                    <a:pt x="f38" y="f39"/>
                  </a:lnTo>
                  <a:lnTo>
                    <a:pt x="f38" y="f40"/>
                  </a:lnTo>
                  <a:lnTo>
                    <a:pt x="f38" y="f41"/>
                  </a:lnTo>
                  <a:lnTo>
                    <a:pt x="f38" y="f42"/>
                  </a:lnTo>
                  <a:lnTo>
                    <a:pt x="f6" y="f7"/>
                  </a:lnTo>
                  <a:lnTo>
                    <a:pt x="f38" y="f43"/>
                  </a:lnTo>
                  <a:lnTo>
                    <a:pt x="f33" y="f40"/>
                  </a:lnTo>
                  <a:lnTo>
                    <a:pt x="f44" y="f45"/>
                  </a:lnTo>
                  <a:lnTo>
                    <a:pt x="f44" y="f46"/>
                  </a:lnTo>
                  <a:lnTo>
                    <a:pt x="f31" y="f47"/>
                  </a:lnTo>
                  <a:lnTo>
                    <a:pt x="f48" y="f49"/>
                  </a:lnTo>
                  <a:lnTo>
                    <a:pt x="f12" y="f50"/>
                  </a:lnTo>
                  <a:lnTo>
                    <a:pt x="f21" y="f51"/>
                  </a:lnTo>
                  <a:lnTo>
                    <a:pt x="f19" y="f52"/>
                  </a:lnTo>
                  <a:lnTo>
                    <a:pt x="f53" y="f54"/>
                  </a:lnTo>
                  <a:lnTo>
                    <a:pt x="f53" y="f55"/>
                  </a:lnTo>
                  <a:lnTo>
                    <a:pt x="f53" y="f56"/>
                  </a:lnTo>
                  <a:lnTo>
                    <a:pt x="f8" y="f57"/>
                  </a:lnTo>
                  <a:lnTo>
                    <a:pt x="f8" y="f58"/>
                  </a:lnTo>
                  <a:lnTo>
                    <a:pt x="f8" y="f59"/>
                  </a:lnTo>
                  <a:lnTo>
                    <a:pt x="f8" y="f60"/>
                  </a:lnTo>
                  <a:lnTo>
                    <a:pt x="f21" y="f61"/>
                  </a:lnTo>
                  <a:lnTo>
                    <a:pt x="f8" y="f62"/>
                  </a:lnTo>
                  <a:lnTo>
                    <a:pt x="f63" y="f64"/>
                  </a:lnTo>
                  <a:lnTo>
                    <a:pt x="f65" y="f66"/>
                  </a:lnTo>
                  <a:lnTo>
                    <a:pt x="f63" y="f67"/>
                  </a:lnTo>
                  <a:lnTo>
                    <a:pt x="f68" y="f69"/>
                  </a:lnTo>
                  <a:lnTo>
                    <a:pt x="f24" y="f20"/>
                  </a:lnTo>
                  <a:lnTo>
                    <a:pt x="f8" y="f70"/>
                  </a:lnTo>
                  <a:lnTo>
                    <a:pt x="f24" y="f71"/>
                  </a:lnTo>
                  <a:lnTo>
                    <a:pt x="f65" y="f72"/>
                  </a:lnTo>
                  <a:lnTo>
                    <a:pt x="f73" y="f74"/>
                  </a:lnTo>
                  <a:lnTo>
                    <a:pt x="f73" y="f75"/>
                  </a:lnTo>
                  <a:lnTo>
                    <a:pt x="f65" y="f76"/>
                  </a:lnTo>
                  <a:lnTo>
                    <a:pt x="f77" y="f78"/>
                  </a:lnTo>
                  <a:lnTo>
                    <a:pt x="f77" y="f79"/>
                  </a:lnTo>
                  <a:lnTo>
                    <a:pt x="f68" y="f80"/>
                  </a:lnTo>
                  <a:lnTo>
                    <a:pt x="f63" y="f81"/>
                  </a:lnTo>
                  <a:lnTo>
                    <a:pt x="f82" y="f83"/>
                  </a:lnTo>
                  <a:lnTo>
                    <a:pt x="f84" y="f85"/>
                  </a:lnTo>
                  <a:lnTo>
                    <a:pt x="f86" y="f87"/>
                  </a:lnTo>
                  <a:lnTo>
                    <a:pt x="f88" y="f89"/>
                  </a:lnTo>
                  <a:lnTo>
                    <a:pt x="f90" y="f2"/>
                  </a:lnTo>
                  <a:lnTo>
                    <a:pt x="f91" y="f92"/>
                  </a:lnTo>
                  <a:lnTo>
                    <a:pt x="f93" y="f94"/>
                  </a:lnTo>
                  <a:lnTo>
                    <a:pt x="f5" y="f95"/>
                  </a:lnTo>
                  <a:lnTo>
                    <a:pt x="f96" y="f5"/>
                  </a:lnTo>
                  <a:lnTo>
                    <a:pt x="f90" y="f97"/>
                  </a:lnTo>
                  <a:lnTo>
                    <a:pt x="f82" y="f98"/>
                  </a:lnTo>
                  <a:lnTo>
                    <a:pt x="f68" y="f99"/>
                  </a:lnTo>
                  <a:lnTo>
                    <a:pt x="f19" y="f100"/>
                  </a:lnTo>
                  <a:lnTo>
                    <a:pt x="f10" y="f101"/>
                  </a:lnTo>
                  <a:lnTo>
                    <a:pt x="f21" y="f102"/>
                  </a:lnTo>
                  <a:lnTo>
                    <a:pt x="f17" y="f103"/>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7" name="Rectangle 86">
              <a:extLst>
                <a:ext uri="{FF2B5EF4-FFF2-40B4-BE49-F238E27FC236}">
                  <a16:creationId xmlns:a16="http://schemas.microsoft.com/office/drawing/2014/main" id="{C27AE208-ACD5-4255-A0AA-B83F8CFDD37B}"/>
                </a:ext>
              </a:extLst>
            </p:cNvPr>
            <p:cNvSpPr/>
            <p:nvPr/>
          </p:nvSpPr>
          <p:spPr>
            <a:xfrm>
              <a:off x="7343774" y="4460872"/>
              <a:ext cx="1591" cy="6345"/>
            </a:xfrm>
            <a:prstGeom prst="rect">
              <a:avLst/>
            </a:pr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8" name="Freeform 87">
              <a:extLst>
                <a:ext uri="{FF2B5EF4-FFF2-40B4-BE49-F238E27FC236}">
                  <a16:creationId xmlns:a16="http://schemas.microsoft.com/office/drawing/2014/main" id="{098E63A1-96E1-4900-B7A9-4B3671DB324A}"/>
                </a:ext>
              </a:extLst>
            </p:cNvPr>
            <p:cNvSpPr/>
            <p:nvPr/>
          </p:nvSpPr>
          <p:spPr>
            <a:xfrm>
              <a:off x="6184901" y="4492620"/>
              <a:ext cx="30166" cy="93661"/>
            </a:xfrm>
            <a:custGeom>
              <a:avLst/>
              <a:gdLst>
                <a:gd name="f0" fmla="val 10800000"/>
                <a:gd name="f1" fmla="val 5400000"/>
                <a:gd name="f2" fmla="val 180"/>
                <a:gd name="f3" fmla="val w"/>
                <a:gd name="f4" fmla="val h"/>
                <a:gd name="f5" fmla="val 0"/>
                <a:gd name="f6" fmla="val 56"/>
                <a:gd name="f7" fmla="val 175"/>
                <a:gd name="f8" fmla="val 21"/>
                <a:gd name="f9" fmla="val 43"/>
                <a:gd name="f10" fmla="val 25"/>
                <a:gd name="f11" fmla="val 53"/>
                <a:gd name="f12" fmla="val 30"/>
                <a:gd name="f13" fmla="val 66"/>
                <a:gd name="f14" fmla="val 31"/>
                <a:gd name="f15" fmla="val 79"/>
                <a:gd name="f16" fmla="val 34"/>
                <a:gd name="f17" fmla="val 94"/>
                <a:gd name="f18" fmla="val 35"/>
                <a:gd name="f19" fmla="val 106"/>
                <a:gd name="f20" fmla="val 40"/>
                <a:gd name="f21" fmla="val 119"/>
                <a:gd name="f22" fmla="val 46"/>
                <a:gd name="f23" fmla="val 131"/>
                <a:gd name="f24" fmla="val 144"/>
                <a:gd name="f25" fmla="val 148"/>
                <a:gd name="f26" fmla="val 55"/>
                <a:gd name="f27" fmla="val 157"/>
                <a:gd name="f28" fmla="val 50"/>
                <a:gd name="f29" fmla="val 166"/>
                <a:gd name="f30" fmla="val 49"/>
                <a:gd name="f31" fmla="val 37"/>
                <a:gd name="f32" fmla="val 153"/>
                <a:gd name="f33" fmla="val 28"/>
                <a:gd name="f34" fmla="val 132"/>
                <a:gd name="f35" fmla="val 19"/>
                <a:gd name="f36" fmla="val 110"/>
                <a:gd name="f37" fmla="val 13"/>
                <a:gd name="f38" fmla="val 88"/>
                <a:gd name="f39" fmla="val 6"/>
                <a:gd name="f40" fmla="val 65"/>
                <a:gd name="f41" fmla="val 3"/>
                <a:gd name="f42" fmla="val 8"/>
                <a:gd name="f43" fmla="val 15"/>
                <a:gd name="f44" fmla="val 7"/>
                <a:gd name="f45" fmla="val 18"/>
                <a:gd name="f46" fmla="val 16"/>
                <a:gd name="f47" fmla="+- 0 0 -90"/>
                <a:gd name="f48" fmla="*/ f3 1 56"/>
                <a:gd name="f49" fmla="*/ f4 1 175"/>
                <a:gd name="f50" fmla="+- f7 0 f5"/>
                <a:gd name="f51" fmla="+- f6 0 f5"/>
                <a:gd name="f52" fmla="*/ f47 f0 1"/>
                <a:gd name="f53" fmla="*/ f51 1 56"/>
                <a:gd name="f54" fmla="*/ f50 1 175"/>
                <a:gd name="f55" fmla="*/ 21 f51 1"/>
                <a:gd name="f56" fmla="*/ 43 f50 1"/>
                <a:gd name="f57" fmla="*/ 25 f51 1"/>
                <a:gd name="f58" fmla="*/ 53 f50 1"/>
                <a:gd name="f59" fmla="*/ 30 f51 1"/>
                <a:gd name="f60" fmla="*/ 66 f50 1"/>
                <a:gd name="f61" fmla="*/ 31 f51 1"/>
                <a:gd name="f62" fmla="*/ 79 f50 1"/>
                <a:gd name="f63" fmla="*/ 34 f51 1"/>
                <a:gd name="f64" fmla="*/ 94 f50 1"/>
                <a:gd name="f65" fmla="*/ 35 f51 1"/>
                <a:gd name="f66" fmla="*/ 106 f50 1"/>
                <a:gd name="f67" fmla="*/ 40 f51 1"/>
                <a:gd name="f68" fmla="*/ 119 f50 1"/>
                <a:gd name="f69" fmla="*/ 46 f51 1"/>
                <a:gd name="f70" fmla="*/ 131 f50 1"/>
                <a:gd name="f71" fmla="*/ 56 f51 1"/>
                <a:gd name="f72" fmla="*/ 144 f50 1"/>
                <a:gd name="f73" fmla="*/ 148 f50 1"/>
                <a:gd name="f74" fmla="*/ 55 f51 1"/>
                <a:gd name="f75" fmla="*/ 157 f50 1"/>
                <a:gd name="f76" fmla="*/ 50 f51 1"/>
                <a:gd name="f77" fmla="*/ 166 f50 1"/>
                <a:gd name="f78" fmla="*/ 49 f51 1"/>
                <a:gd name="f79" fmla="*/ 175 f50 1"/>
                <a:gd name="f80" fmla="*/ 37 f51 1"/>
                <a:gd name="f81" fmla="*/ 153 f50 1"/>
                <a:gd name="f82" fmla="*/ 28 f51 1"/>
                <a:gd name="f83" fmla="*/ 132 f50 1"/>
                <a:gd name="f84" fmla="*/ 19 f51 1"/>
                <a:gd name="f85" fmla="*/ 110 f50 1"/>
                <a:gd name="f86" fmla="*/ 13 f51 1"/>
                <a:gd name="f87" fmla="*/ 88 f50 1"/>
                <a:gd name="f88" fmla="*/ 6 f51 1"/>
                <a:gd name="f89" fmla="*/ 65 f50 1"/>
                <a:gd name="f90" fmla="*/ 3 f51 1"/>
                <a:gd name="f91" fmla="*/ 0 f51 1"/>
                <a:gd name="f92" fmla="*/ 21 f50 1"/>
                <a:gd name="f93" fmla="*/ 0 f50 1"/>
                <a:gd name="f94" fmla="*/ 8 f51 1"/>
                <a:gd name="f95" fmla="*/ 3 f50 1"/>
                <a:gd name="f96" fmla="*/ 15 f51 1"/>
                <a:gd name="f97" fmla="*/ 7 f50 1"/>
                <a:gd name="f98" fmla="*/ 18 f51 1"/>
                <a:gd name="f99" fmla="*/ 15 f50 1"/>
                <a:gd name="f100" fmla="*/ 16 f51 1"/>
                <a:gd name="f101" fmla="*/ 28 f50 1"/>
                <a:gd name="f102" fmla="*/ 35 f50 1"/>
                <a:gd name="f103" fmla="*/ f52 1 f2"/>
                <a:gd name="f104" fmla="*/ f55 1 56"/>
                <a:gd name="f105" fmla="*/ f56 1 175"/>
                <a:gd name="f106" fmla="*/ f57 1 56"/>
                <a:gd name="f107" fmla="*/ f58 1 175"/>
                <a:gd name="f108" fmla="*/ f59 1 56"/>
                <a:gd name="f109" fmla="*/ f60 1 175"/>
                <a:gd name="f110" fmla="*/ f61 1 56"/>
                <a:gd name="f111" fmla="*/ f62 1 175"/>
                <a:gd name="f112" fmla="*/ f63 1 56"/>
                <a:gd name="f113" fmla="*/ f64 1 175"/>
                <a:gd name="f114" fmla="*/ f65 1 56"/>
                <a:gd name="f115" fmla="*/ f66 1 175"/>
                <a:gd name="f116" fmla="*/ f67 1 56"/>
                <a:gd name="f117" fmla="*/ f68 1 175"/>
                <a:gd name="f118" fmla="*/ f69 1 56"/>
                <a:gd name="f119" fmla="*/ f70 1 175"/>
                <a:gd name="f120" fmla="*/ f71 1 56"/>
                <a:gd name="f121" fmla="*/ f72 1 175"/>
                <a:gd name="f122" fmla="*/ f73 1 175"/>
                <a:gd name="f123" fmla="*/ f74 1 56"/>
                <a:gd name="f124" fmla="*/ f75 1 175"/>
                <a:gd name="f125" fmla="*/ f76 1 56"/>
                <a:gd name="f126" fmla="*/ f77 1 175"/>
                <a:gd name="f127" fmla="*/ f78 1 56"/>
                <a:gd name="f128" fmla="*/ f79 1 175"/>
                <a:gd name="f129" fmla="*/ f80 1 56"/>
                <a:gd name="f130" fmla="*/ f81 1 175"/>
                <a:gd name="f131" fmla="*/ f82 1 56"/>
                <a:gd name="f132" fmla="*/ f83 1 175"/>
                <a:gd name="f133" fmla="*/ f84 1 56"/>
                <a:gd name="f134" fmla="*/ f85 1 175"/>
                <a:gd name="f135" fmla="*/ f86 1 56"/>
                <a:gd name="f136" fmla="*/ f87 1 175"/>
                <a:gd name="f137" fmla="*/ f88 1 56"/>
                <a:gd name="f138" fmla="*/ f89 1 175"/>
                <a:gd name="f139" fmla="*/ f90 1 56"/>
                <a:gd name="f140" fmla="*/ f91 1 56"/>
                <a:gd name="f141" fmla="*/ f92 1 175"/>
                <a:gd name="f142" fmla="*/ f93 1 175"/>
                <a:gd name="f143" fmla="*/ f94 1 56"/>
                <a:gd name="f144" fmla="*/ f95 1 175"/>
                <a:gd name="f145" fmla="*/ f96 1 56"/>
                <a:gd name="f146" fmla="*/ f97 1 175"/>
                <a:gd name="f147" fmla="*/ f98 1 56"/>
                <a:gd name="f148" fmla="*/ f99 1 175"/>
                <a:gd name="f149" fmla="*/ f100 1 56"/>
                <a:gd name="f150" fmla="*/ f101 1 175"/>
                <a:gd name="f151" fmla="*/ f102 1 175"/>
                <a:gd name="f152" fmla="*/ 0 1 f53"/>
                <a:gd name="f153" fmla="*/ f6 1 f53"/>
                <a:gd name="f154" fmla="*/ 0 1 f54"/>
                <a:gd name="f155" fmla="*/ f7 1 f54"/>
                <a:gd name="f156" fmla="+- f103 0 f1"/>
                <a:gd name="f157" fmla="*/ f104 1 f53"/>
                <a:gd name="f158" fmla="*/ f105 1 f54"/>
                <a:gd name="f159" fmla="*/ f106 1 f53"/>
                <a:gd name="f160" fmla="*/ f107 1 f54"/>
                <a:gd name="f161" fmla="*/ f108 1 f53"/>
                <a:gd name="f162" fmla="*/ f109 1 f54"/>
                <a:gd name="f163" fmla="*/ f110 1 f53"/>
                <a:gd name="f164" fmla="*/ f111 1 f54"/>
                <a:gd name="f165" fmla="*/ f112 1 f53"/>
                <a:gd name="f166" fmla="*/ f113 1 f54"/>
                <a:gd name="f167" fmla="*/ f114 1 f53"/>
                <a:gd name="f168" fmla="*/ f115 1 f54"/>
                <a:gd name="f169" fmla="*/ f116 1 f53"/>
                <a:gd name="f170" fmla="*/ f117 1 f54"/>
                <a:gd name="f171" fmla="*/ f118 1 f53"/>
                <a:gd name="f172" fmla="*/ f119 1 f54"/>
                <a:gd name="f173" fmla="*/ f120 1 f53"/>
                <a:gd name="f174" fmla="*/ f121 1 f54"/>
                <a:gd name="f175" fmla="*/ f122 1 f54"/>
                <a:gd name="f176" fmla="*/ f123 1 f53"/>
                <a:gd name="f177" fmla="*/ f124 1 f54"/>
                <a:gd name="f178" fmla="*/ f125 1 f53"/>
                <a:gd name="f179" fmla="*/ f126 1 f54"/>
                <a:gd name="f180" fmla="*/ f127 1 f53"/>
                <a:gd name="f181" fmla="*/ f128 1 f54"/>
                <a:gd name="f182" fmla="*/ f129 1 f53"/>
                <a:gd name="f183" fmla="*/ f130 1 f54"/>
                <a:gd name="f184" fmla="*/ f131 1 f53"/>
                <a:gd name="f185" fmla="*/ f132 1 f54"/>
                <a:gd name="f186" fmla="*/ f133 1 f53"/>
                <a:gd name="f187" fmla="*/ f134 1 f54"/>
                <a:gd name="f188" fmla="*/ f135 1 f53"/>
                <a:gd name="f189" fmla="*/ f136 1 f54"/>
                <a:gd name="f190" fmla="*/ f137 1 f53"/>
                <a:gd name="f191" fmla="*/ f138 1 f54"/>
                <a:gd name="f192" fmla="*/ f139 1 f53"/>
                <a:gd name="f193" fmla="*/ f140 1 f53"/>
                <a:gd name="f194" fmla="*/ f141 1 f54"/>
                <a:gd name="f195" fmla="*/ f142 1 f54"/>
                <a:gd name="f196" fmla="*/ f143 1 f53"/>
                <a:gd name="f197" fmla="*/ f144 1 f54"/>
                <a:gd name="f198" fmla="*/ f145 1 f53"/>
                <a:gd name="f199" fmla="*/ f146 1 f54"/>
                <a:gd name="f200" fmla="*/ f147 1 f53"/>
                <a:gd name="f201" fmla="*/ f148 1 f54"/>
                <a:gd name="f202" fmla="*/ f149 1 f53"/>
                <a:gd name="f203" fmla="*/ f150 1 f54"/>
                <a:gd name="f204" fmla="*/ f151 1 f54"/>
                <a:gd name="f205" fmla="*/ f152 f48 1"/>
                <a:gd name="f206" fmla="*/ f153 f48 1"/>
                <a:gd name="f207" fmla="*/ f155 f49 1"/>
                <a:gd name="f208" fmla="*/ f154 f49 1"/>
                <a:gd name="f209" fmla="*/ f157 f48 1"/>
                <a:gd name="f210" fmla="*/ f158 f49 1"/>
                <a:gd name="f211" fmla="*/ f159 f48 1"/>
                <a:gd name="f212" fmla="*/ f160 f49 1"/>
                <a:gd name="f213" fmla="*/ f161 f48 1"/>
                <a:gd name="f214" fmla="*/ f162 f49 1"/>
                <a:gd name="f215" fmla="*/ f163 f48 1"/>
                <a:gd name="f216" fmla="*/ f164 f49 1"/>
                <a:gd name="f217" fmla="*/ f165 f48 1"/>
                <a:gd name="f218" fmla="*/ f166 f49 1"/>
                <a:gd name="f219" fmla="*/ f167 f48 1"/>
                <a:gd name="f220" fmla="*/ f168 f49 1"/>
                <a:gd name="f221" fmla="*/ f169 f48 1"/>
                <a:gd name="f222" fmla="*/ f170 f49 1"/>
                <a:gd name="f223" fmla="*/ f171 f48 1"/>
                <a:gd name="f224" fmla="*/ f172 f49 1"/>
                <a:gd name="f225" fmla="*/ f173 f48 1"/>
                <a:gd name="f226" fmla="*/ f174 f49 1"/>
                <a:gd name="f227" fmla="*/ f175 f49 1"/>
                <a:gd name="f228" fmla="*/ f176 f48 1"/>
                <a:gd name="f229" fmla="*/ f177 f49 1"/>
                <a:gd name="f230" fmla="*/ f178 f48 1"/>
                <a:gd name="f231" fmla="*/ f179 f49 1"/>
                <a:gd name="f232" fmla="*/ f180 f48 1"/>
                <a:gd name="f233" fmla="*/ f181 f49 1"/>
                <a:gd name="f234" fmla="*/ f182 f48 1"/>
                <a:gd name="f235" fmla="*/ f183 f49 1"/>
                <a:gd name="f236" fmla="*/ f184 f48 1"/>
                <a:gd name="f237" fmla="*/ f185 f49 1"/>
                <a:gd name="f238" fmla="*/ f186 f48 1"/>
                <a:gd name="f239" fmla="*/ f187 f49 1"/>
                <a:gd name="f240" fmla="*/ f188 f48 1"/>
                <a:gd name="f241" fmla="*/ f189 f49 1"/>
                <a:gd name="f242" fmla="*/ f190 f48 1"/>
                <a:gd name="f243" fmla="*/ f191 f49 1"/>
                <a:gd name="f244" fmla="*/ f192 f48 1"/>
                <a:gd name="f245" fmla="*/ f193 f48 1"/>
                <a:gd name="f246" fmla="*/ f194 f49 1"/>
                <a:gd name="f247" fmla="*/ f195 f49 1"/>
                <a:gd name="f248" fmla="*/ f196 f48 1"/>
                <a:gd name="f249" fmla="*/ f197 f49 1"/>
                <a:gd name="f250" fmla="*/ f198 f48 1"/>
                <a:gd name="f251" fmla="*/ f199 f49 1"/>
                <a:gd name="f252" fmla="*/ f200 f48 1"/>
                <a:gd name="f253" fmla="*/ f201 f49 1"/>
                <a:gd name="f254" fmla="*/ f202 f48 1"/>
                <a:gd name="f255" fmla="*/ f203 f49 1"/>
                <a:gd name="f256" fmla="*/ f204 f49 1"/>
              </a:gdLst>
              <a:ahLst/>
              <a:cxnLst>
                <a:cxn ang="3cd4">
                  <a:pos x="hc" y="t"/>
                </a:cxn>
                <a:cxn ang="0">
                  <a:pos x="r" y="vc"/>
                </a:cxn>
                <a:cxn ang="cd4">
                  <a:pos x="hc" y="b"/>
                </a:cxn>
                <a:cxn ang="cd2">
                  <a:pos x="l" y="vc"/>
                </a:cxn>
                <a:cxn ang="f156">
                  <a:pos x="f209" y="f210"/>
                </a:cxn>
                <a:cxn ang="f156">
                  <a:pos x="f211" y="f212"/>
                </a:cxn>
                <a:cxn ang="f156">
                  <a:pos x="f213" y="f214"/>
                </a:cxn>
                <a:cxn ang="f156">
                  <a:pos x="f215" y="f216"/>
                </a:cxn>
                <a:cxn ang="f156">
                  <a:pos x="f217" y="f218"/>
                </a:cxn>
                <a:cxn ang="f156">
                  <a:pos x="f219" y="f220"/>
                </a:cxn>
                <a:cxn ang="f156">
                  <a:pos x="f221" y="f222"/>
                </a:cxn>
                <a:cxn ang="f156">
                  <a:pos x="f223" y="f224"/>
                </a:cxn>
                <a:cxn ang="f156">
                  <a:pos x="f225" y="f226"/>
                </a:cxn>
                <a:cxn ang="f156">
                  <a:pos x="f225" y="f227"/>
                </a:cxn>
                <a:cxn ang="f156">
                  <a:pos x="f228" y="f229"/>
                </a:cxn>
                <a:cxn ang="f156">
                  <a:pos x="f230" y="f231"/>
                </a:cxn>
                <a:cxn ang="f156">
                  <a:pos x="f232" y="f233"/>
                </a:cxn>
                <a:cxn ang="f156">
                  <a:pos x="f234" y="f235"/>
                </a:cxn>
                <a:cxn ang="f156">
                  <a:pos x="f236" y="f237"/>
                </a:cxn>
                <a:cxn ang="f156">
                  <a:pos x="f238" y="f239"/>
                </a:cxn>
                <a:cxn ang="f156">
                  <a:pos x="f240" y="f241"/>
                </a:cxn>
                <a:cxn ang="f156">
                  <a:pos x="f242" y="f243"/>
                </a:cxn>
                <a:cxn ang="f156">
                  <a:pos x="f244" y="f210"/>
                </a:cxn>
                <a:cxn ang="f156">
                  <a:pos x="f245" y="f246"/>
                </a:cxn>
                <a:cxn ang="f156">
                  <a:pos x="f245" y="f247"/>
                </a:cxn>
                <a:cxn ang="f156">
                  <a:pos x="f248" y="f247"/>
                </a:cxn>
                <a:cxn ang="f156">
                  <a:pos x="f240" y="f249"/>
                </a:cxn>
                <a:cxn ang="f156">
                  <a:pos x="f250" y="f251"/>
                </a:cxn>
                <a:cxn ang="f156">
                  <a:pos x="f252" y="f253"/>
                </a:cxn>
                <a:cxn ang="f156">
                  <a:pos x="f254" y="f246"/>
                </a:cxn>
                <a:cxn ang="f156">
                  <a:pos x="f254" y="f255"/>
                </a:cxn>
                <a:cxn ang="f156">
                  <a:pos x="f252" y="f256"/>
                </a:cxn>
                <a:cxn ang="f156">
                  <a:pos x="f209" y="f210"/>
                </a:cxn>
              </a:cxnLst>
              <a:rect l="f205" t="f208" r="f206" b="f207"/>
              <a:pathLst>
                <a:path w="56" h="175">
                  <a:moveTo>
                    <a:pt x="f8" y="f9"/>
                  </a:moveTo>
                  <a:lnTo>
                    <a:pt x="f10" y="f11"/>
                  </a:lnTo>
                  <a:lnTo>
                    <a:pt x="f12" y="f13"/>
                  </a:lnTo>
                  <a:lnTo>
                    <a:pt x="f14" y="f15"/>
                  </a:lnTo>
                  <a:lnTo>
                    <a:pt x="f16" y="f17"/>
                  </a:lnTo>
                  <a:lnTo>
                    <a:pt x="f18" y="f19"/>
                  </a:lnTo>
                  <a:lnTo>
                    <a:pt x="f20" y="f21"/>
                  </a:lnTo>
                  <a:lnTo>
                    <a:pt x="f22" y="f23"/>
                  </a:lnTo>
                  <a:lnTo>
                    <a:pt x="f6" y="f24"/>
                  </a:lnTo>
                  <a:lnTo>
                    <a:pt x="f6" y="f25"/>
                  </a:lnTo>
                  <a:lnTo>
                    <a:pt x="f26" y="f27"/>
                  </a:lnTo>
                  <a:lnTo>
                    <a:pt x="f28" y="f29"/>
                  </a:lnTo>
                  <a:lnTo>
                    <a:pt x="f30" y="f7"/>
                  </a:lnTo>
                  <a:lnTo>
                    <a:pt x="f31" y="f32"/>
                  </a:lnTo>
                  <a:lnTo>
                    <a:pt x="f33" y="f34"/>
                  </a:lnTo>
                  <a:lnTo>
                    <a:pt x="f35" y="f36"/>
                  </a:lnTo>
                  <a:lnTo>
                    <a:pt x="f37" y="f38"/>
                  </a:lnTo>
                  <a:lnTo>
                    <a:pt x="f39" y="f40"/>
                  </a:lnTo>
                  <a:lnTo>
                    <a:pt x="f41" y="f9"/>
                  </a:lnTo>
                  <a:lnTo>
                    <a:pt x="f5" y="f8"/>
                  </a:lnTo>
                  <a:lnTo>
                    <a:pt x="f5" y="f5"/>
                  </a:lnTo>
                  <a:lnTo>
                    <a:pt x="f42" y="f5"/>
                  </a:lnTo>
                  <a:lnTo>
                    <a:pt x="f37" y="f41"/>
                  </a:lnTo>
                  <a:lnTo>
                    <a:pt x="f43" y="f44"/>
                  </a:lnTo>
                  <a:lnTo>
                    <a:pt x="f45" y="f43"/>
                  </a:lnTo>
                  <a:lnTo>
                    <a:pt x="f46" y="f8"/>
                  </a:lnTo>
                  <a:lnTo>
                    <a:pt x="f46" y="f33"/>
                  </a:lnTo>
                  <a:lnTo>
                    <a:pt x="f45" y="f18"/>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89" name="Freeform 89">
              <a:extLst>
                <a:ext uri="{FF2B5EF4-FFF2-40B4-BE49-F238E27FC236}">
                  <a16:creationId xmlns:a16="http://schemas.microsoft.com/office/drawing/2014/main" id="{0ECA14AA-6EBF-4AF3-BD80-5AFE546E8A95}"/>
                </a:ext>
              </a:extLst>
            </p:cNvPr>
            <p:cNvSpPr/>
            <p:nvPr/>
          </p:nvSpPr>
          <p:spPr>
            <a:xfrm>
              <a:off x="6361115" y="4570408"/>
              <a:ext cx="22229" cy="63495"/>
            </a:xfrm>
            <a:custGeom>
              <a:avLst/>
              <a:gdLst>
                <a:gd name="f0" fmla="val 10800000"/>
                <a:gd name="f1" fmla="val 5400000"/>
                <a:gd name="f2" fmla="val 180"/>
                <a:gd name="f3" fmla="val w"/>
                <a:gd name="f4" fmla="val h"/>
                <a:gd name="f5" fmla="val 0"/>
                <a:gd name="f6" fmla="val 42"/>
                <a:gd name="f7" fmla="val 119"/>
                <a:gd name="f8" fmla="val 19"/>
                <a:gd name="f9" fmla="val 6"/>
                <a:gd name="f10" fmla="val 106"/>
                <a:gd name="f11" fmla="val 92"/>
                <a:gd name="f12" fmla="val 78"/>
                <a:gd name="f13" fmla="val 5"/>
                <a:gd name="f14" fmla="val 63"/>
                <a:gd name="f15" fmla="val 9"/>
                <a:gd name="f16" fmla="val 47"/>
                <a:gd name="f17" fmla="val 17"/>
                <a:gd name="f18" fmla="val 31"/>
                <a:gd name="f19" fmla="val 15"/>
                <a:gd name="f20" fmla="val 22"/>
                <a:gd name="f21" fmla="val 36"/>
                <a:gd name="f22" fmla="val 13"/>
                <a:gd name="f23" fmla="val 26"/>
                <a:gd name="f24" fmla="val 40"/>
                <a:gd name="f25" fmla="val 41"/>
                <a:gd name="f26" fmla="val 56"/>
                <a:gd name="f27" fmla="val 28"/>
                <a:gd name="f28" fmla="val 70"/>
                <a:gd name="f29" fmla="val 21"/>
                <a:gd name="f30" fmla="val 86"/>
                <a:gd name="f31" fmla="val 18"/>
                <a:gd name="f32" fmla="val 101"/>
                <a:gd name="f33" fmla="+- 0 0 -90"/>
                <a:gd name="f34" fmla="*/ f3 1 42"/>
                <a:gd name="f35" fmla="*/ f4 1 119"/>
                <a:gd name="f36" fmla="+- f7 0 f5"/>
                <a:gd name="f37" fmla="+- f6 0 f5"/>
                <a:gd name="f38" fmla="*/ f33 f0 1"/>
                <a:gd name="f39" fmla="*/ f37 1 42"/>
                <a:gd name="f40" fmla="*/ f36 1 119"/>
                <a:gd name="f41" fmla="*/ 19 f37 1"/>
                <a:gd name="f42" fmla="*/ 119 f36 1"/>
                <a:gd name="f43" fmla="*/ 6 f37 1"/>
                <a:gd name="f44" fmla="*/ 106 f36 1"/>
                <a:gd name="f45" fmla="*/ 0 f37 1"/>
                <a:gd name="f46" fmla="*/ 92 f36 1"/>
                <a:gd name="f47" fmla="*/ 78 f36 1"/>
                <a:gd name="f48" fmla="*/ 5 f37 1"/>
                <a:gd name="f49" fmla="*/ 63 f36 1"/>
                <a:gd name="f50" fmla="*/ 9 f37 1"/>
                <a:gd name="f51" fmla="*/ 47 f36 1"/>
                <a:gd name="f52" fmla="*/ 17 f37 1"/>
                <a:gd name="f53" fmla="*/ 31 f36 1"/>
                <a:gd name="f54" fmla="*/ 15 f36 1"/>
                <a:gd name="f55" fmla="*/ 22 f37 1"/>
                <a:gd name="f56" fmla="*/ 0 f36 1"/>
                <a:gd name="f57" fmla="*/ 36 f37 1"/>
                <a:gd name="f58" fmla="*/ 13 f36 1"/>
                <a:gd name="f59" fmla="*/ 42 f37 1"/>
                <a:gd name="f60" fmla="*/ 26 f36 1"/>
                <a:gd name="f61" fmla="*/ 40 f37 1"/>
                <a:gd name="f62" fmla="*/ 41 f36 1"/>
                <a:gd name="f63" fmla="*/ 56 f36 1"/>
                <a:gd name="f64" fmla="*/ 28 f37 1"/>
                <a:gd name="f65" fmla="*/ 70 f36 1"/>
                <a:gd name="f66" fmla="*/ 21 f37 1"/>
                <a:gd name="f67" fmla="*/ 86 f36 1"/>
                <a:gd name="f68" fmla="*/ 18 f37 1"/>
                <a:gd name="f69" fmla="*/ 101 f36 1"/>
                <a:gd name="f70" fmla="*/ f38 1 f2"/>
                <a:gd name="f71" fmla="*/ f41 1 42"/>
                <a:gd name="f72" fmla="*/ f42 1 119"/>
                <a:gd name="f73" fmla="*/ f43 1 42"/>
                <a:gd name="f74" fmla="*/ f44 1 119"/>
                <a:gd name="f75" fmla="*/ f45 1 42"/>
                <a:gd name="f76" fmla="*/ f46 1 119"/>
                <a:gd name="f77" fmla="*/ f47 1 119"/>
                <a:gd name="f78" fmla="*/ f48 1 42"/>
                <a:gd name="f79" fmla="*/ f49 1 119"/>
                <a:gd name="f80" fmla="*/ f50 1 42"/>
                <a:gd name="f81" fmla="*/ f51 1 119"/>
                <a:gd name="f82" fmla="*/ f52 1 42"/>
                <a:gd name="f83" fmla="*/ f53 1 119"/>
                <a:gd name="f84" fmla="*/ f54 1 119"/>
                <a:gd name="f85" fmla="*/ f55 1 42"/>
                <a:gd name="f86" fmla="*/ f56 1 119"/>
                <a:gd name="f87" fmla="*/ f57 1 42"/>
                <a:gd name="f88" fmla="*/ f58 1 119"/>
                <a:gd name="f89" fmla="*/ f59 1 42"/>
                <a:gd name="f90" fmla="*/ f60 1 119"/>
                <a:gd name="f91" fmla="*/ f61 1 42"/>
                <a:gd name="f92" fmla="*/ f62 1 119"/>
                <a:gd name="f93" fmla="*/ f63 1 119"/>
                <a:gd name="f94" fmla="*/ f64 1 42"/>
                <a:gd name="f95" fmla="*/ f65 1 119"/>
                <a:gd name="f96" fmla="*/ f66 1 42"/>
                <a:gd name="f97" fmla="*/ f67 1 119"/>
                <a:gd name="f98" fmla="*/ f68 1 42"/>
                <a:gd name="f99" fmla="*/ f69 1 119"/>
                <a:gd name="f100" fmla="*/ 0 1 f39"/>
                <a:gd name="f101" fmla="*/ f6 1 f39"/>
                <a:gd name="f102" fmla="*/ 0 1 f40"/>
                <a:gd name="f103" fmla="*/ f7 1 f40"/>
                <a:gd name="f104" fmla="+- f70 0 f1"/>
                <a:gd name="f105" fmla="*/ f71 1 f39"/>
                <a:gd name="f106" fmla="*/ f72 1 f40"/>
                <a:gd name="f107" fmla="*/ f73 1 f39"/>
                <a:gd name="f108" fmla="*/ f74 1 f40"/>
                <a:gd name="f109" fmla="*/ f75 1 f39"/>
                <a:gd name="f110" fmla="*/ f76 1 f40"/>
                <a:gd name="f111" fmla="*/ f77 1 f40"/>
                <a:gd name="f112" fmla="*/ f78 1 f39"/>
                <a:gd name="f113" fmla="*/ f79 1 f40"/>
                <a:gd name="f114" fmla="*/ f80 1 f39"/>
                <a:gd name="f115" fmla="*/ f81 1 f40"/>
                <a:gd name="f116" fmla="*/ f82 1 f39"/>
                <a:gd name="f117" fmla="*/ f83 1 f40"/>
                <a:gd name="f118" fmla="*/ f84 1 f40"/>
                <a:gd name="f119" fmla="*/ f85 1 f39"/>
                <a:gd name="f120" fmla="*/ f86 1 f40"/>
                <a:gd name="f121" fmla="*/ f87 1 f39"/>
                <a:gd name="f122" fmla="*/ f88 1 f40"/>
                <a:gd name="f123" fmla="*/ f89 1 f39"/>
                <a:gd name="f124" fmla="*/ f90 1 f40"/>
                <a:gd name="f125" fmla="*/ f91 1 f39"/>
                <a:gd name="f126" fmla="*/ f92 1 f40"/>
                <a:gd name="f127" fmla="*/ f93 1 f40"/>
                <a:gd name="f128" fmla="*/ f94 1 f39"/>
                <a:gd name="f129" fmla="*/ f95 1 f40"/>
                <a:gd name="f130" fmla="*/ f96 1 f39"/>
                <a:gd name="f131" fmla="*/ f97 1 f40"/>
                <a:gd name="f132" fmla="*/ f98 1 f39"/>
                <a:gd name="f133" fmla="*/ f99 1 f40"/>
                <a:gd name="f134" fmla="*/ f100 f34 1"/>
                <a:gd name="f135" fmla="*/ f101 f34 1"/>
                <a:gd name="f136" fmla="*/ f103 f35 1"/>
                <a:gd name="f137" fmla="*/ f102 f35 1"/>
                <a:gd name="f138" fmla="*/ f105 f34 1"/>
                <a:gd name="f139" fmla="*/ f106 f35 1"/>
                <a:gd name="f140" fmla="*/ f107 f34 1"/>
                <a:gd name="f141" fmla="*/ f108 f35 1"/>
                <a:gd name="f142" fmla="*/ f109 f34 1"/>
                <a:gd name="f143" fmla="*/ f110 f35 1"/>
                <a:gd name="f144" fmla="*/ f111 f35 1"/>
                <a:gd name="f145" fmla="*/ f112 f34 1"/>
                <a:gd name="f146" fmla="*/ f113 f35 1"/>
                <a:gd name="f147" fmla="*/ f114 f34 1"/>
                <a:gd name="f148" fmla="*/ f115 f35 1"/>
                <a:gd name="f149" fmla="*/ f116 f34 1"/>
                <a:gd name="f150" fmla="*/ f117 f35 1"/>
                <a:gd name="f151" fmla="*/ f118 f35 1"/>
                <a:gd name="f152" fmla="*/ f119 f34 1"/>
                <a:gd name="f153" fmla="*/ f120 f35 1"/>
                <a:gd name="f154" fmla="*/ f121 f34 1"/>
                <a:gd name="f155" fmla="*/ f122 f35 1"/>
                <a:gd name="f156" fmla="*/ f123 f34 1"/>
                <a:gd name="f157" fmla="*/ f124 f35 1"/>
                <a:gd name="f158" fmla="*/ f125 f34 1"/>
                <a:gd name="f159" fmla="*/ f126 f35 1"/>
                <a:gd name="f160" fmla="*/ f127 f35 1"/>
                <a:gd name="f161" fmla="*/ f128 f34 1"/>
                <a:gd name="f162" fmla="*/ f129 f35 1"/>
                <a:gd name="f163" fmla="*/ f130 f34 1"/>
                <a:gd name="f164" fmla="*/ f131 f35 1"/>
                <a:gd name="f165" fmla="*/ f132 f34 1"/>
                <a:gd name="f166" fmla="*/ f133 f35 1"/>
              </a:gdLst>
              <a:ahLst/>
              <a:cxnLst>
                <a:cxn ang="3cd4">
                  <a:pos x="hc" y="t"/>
                </a:cxn>
                <a:cxn ang="0">
                  <a:pos x="r" y="vc"/>
                </a:cxn>
                <a:cxn ang="cd4">
                  <a:pos x="hc" y="b"/>
                </a:cxn>
                <a:cxn ang="cd2">
                  <a:pos x="l" y="vc"/>
                </a:cxn>
                <a:cxn ang="f104">
                  <a:pos x="f138" y="f139"/>
                </a:cxn>
                <a:cxn ang="f104">
                  <a:pos x="f140" y="f141"/>
                </a:cxn>
                <a:cxn ang="f104">
                  <a:pos x="f142" y="f143"/>
                </a:cxn>
                <a:cxn ang="f104">
                  <a:pos x="f142" y="f144"/>
                </a:cxn>
                <a:cxn ang="f104">
                  <a:pos x="f145" y="f146"/>
                </a:cxn>
                <a:cxn ang="f104">
                  <a:pos x="f147" y="f148"/>
                </a:cxn>
                <a:cxn ang="f104">
                  <a:pos x="f149" y="f150"/>
                </a:cxn>
                <a:cxn ang="f104">
                  <a:pos x="f138" y="f151"/>
                </a:cxn>
                <a:cxn ang="f104">
                  <a:pos x="f152" y="f153"/>
                </a:cxn>
                <a:cxn ang="f104">
                  <a:pos x="f154" y="f155"/>
                </a:cxn>
                <a:cxn ang="f104">
                  <a:pos x="f156" y="f157"/>
                </a:cxn>
                <a:cxn ang="f104">
                  <a:pos x="f158" y="f159"/>
                </a:cxn>
                <a:cxn ang="f104">
                  <a:pos x="f154" y="f160"/>
                </a:cxn>
                <a:cxn ang="f104">
                  <a:pos x="f161" y="f162"/>
                </a:cxn>
                <a:cxn ang="f104">
                  <a:pos x="f163" y="f164"/>
                </a:cxn>
                <a:cxn ang="f104">
                  <a:pos x="f165" y="f166"/>
                </a:cxn>
                <a:cxn ang="f104">
                  <a:pos x="f138" y="f139"/>
                </a:cxn>
              </a:cxnLst>
              <a:rect l="f134" t="f137" r="f135" b="f136"/>
              <a:pathLst>
                <a:path w="42" h="119">
                  <a:moveTo>
                    <a:pt x="f8" y="f7"/>
                  </a:moveTo>
                  <a:lnTo>
                    <a:pt x="f9" y="f10"/>
                  </a:lnTo>
                  <a:lnTo>
                    <a:pt x="f5" y="f11"/>
                  </a:lnTo>
                  <a:lnTo>
                    <a:pt x="f5" y="f12"/>
                  </a:lnTo>
                  <a:lnTo>
                    <a:pt x="f13" y="f14"/>
                  </a:lnTo>
                  <a:lnTo>
                    <a:pt x="f15" y="f16"/>
                  </a:lnTo>
                  <a:lnTo>
                    <a:pt x="f17" y="f18"/>
                  </a:lnTo>
                  <a:lnTo>
                    <a:pt x="f8" y="f19"/>
                  </a:lnTo>
                  <a:lnTo>
                    <a:pt x="f20" y="f5"/>
                  </a:lnTo>
                  <a:lnTo>
                    <a:pt x="f21" y="f22"/>
                  </a:lnTo>
                  <a:lnTo>
                    <a:pt x="f6" y="f23"/>
                  </a:lnTo>
                  <a:lnTo>
                    <a:pt x="f24" y="f25"/>
                  </a:lnTo>
                  <a:lnTo>
                    <a:pt x="f21" y="f26"/>
                  </a:lnTo>
                  <a:lnTo>
                    <a:pt x="f27" y="f28"/>
                  </a:lnTo>
                  <a:lnTo>
                    <a:pt x="f29" y="f30"/>
                  </a:lnTo>
                  <a:lnTo>
                    <a:pt x="f31" y="f32"/>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0" name="Freeform 90">
              <a:extLst>
                <a:ext uri="{FF2B5EF4-FFF2-40B4-BE49-F238E27FC236}">
                  <a16:creationId xmlns:a16="http://schemas.microsoft.com/office/drawing/2014/main" id="{9B963F41-C5F6-4F2D-B35A-C0A08E26CBB3}"/>
                </a:ext>
              </a:extLst>
            </p:cNvPr>
            <p:cNvSpPr/>
            <p:nvPr/>
          </p:nvSpPr>
          <p:spPr>
            <a:xfrm>
              <a:off x="7208836" y="4586292"/>
              <a:ext cx="17465" cy="230191"/>
            </a:xfrm>
            <a:custGeom>
              <a:avLst/>
              <a:gdLst>
                <a:gd name="f0" fmla="val 10800000"/>
                <a:gd name="f1" fmla="val 5400000"/>
                <a:gd name="f2" fmla="val 180"/>
                <a:gd name="f3" fmla="val w"/>
                <a:gd name="f4" fmla="val h"/>
                <a:gd name="f5" fmla="val 0"/>
                <a:gd name="f6" fmla="val 31"/>
                <a:gd name="f7" fmla="val 436"/>
                <a:gd name="f8" fmla="val 23"/>
                <a:gd name="f9" fmla="val 402"/>
                <a:gd name="f10" fmla="val 19"/>
                <a:gd name="f11" fmla="val 370"/>
                <a:gd name="f12" fmla="val 15"/>
                <a:gd name="f13" fmla="val 336"/>
                <a:gd name="f14" fmla="val 10"/>
                <a:gd name="f15" fmla="val 304"/>
                <a:gd name="f16" fmla="val 6"/>
                <a:gd name="f17" fmla="val 268"/>
                <a:gd name="f18" fmla="val 4"/>
                <a:gd name="f19" fmla="val 235"/>
                <a:gd name="f20" fmla="val 1"/>
                <a:gd name="f21" fmla="val 201"/>
                <a:gd name="f22" fmla="val 167"/>
                <a:gd name="f23" fmla="val 145"/>
                <a:gd name="f24" fmla="val 3"/>
                <a:gd name="f25" fmla="val 125"/>
                <a:gd name="f26" fmla="val 103"/>
                <a:gd name="f27" fmla="val 82"/>
                <a:gd name="f28" fmla="val 60"/>
                <a:gd name="f29" fmla="val 9"/>
                <a:gd name="f30" fmla="val 39"/>
                <a:gd name="f31" fmla="val 12"/>
                <a:gd name="f32" fmla="val 17"/>
                <a:gd name="f33" fmla="val 51"/>
                <a:gd name="f34" fmla="val 105"/>
                <a:gd name="f35" fmla="val 20"/>
                <a:gd name="f36" fmla="val 160"/>
                <a:gd name="f37" fmla="val 216"/>
                <a:gd name="f38" fmla="val 25"/>
                <a:gd name="f39" fmla="val 270"/>
                <a:gd name="f40" fmla="val 28"/>
                <a:gd name="f41" fmla="val 326"/>
                <a:gd name="f42" fmla="val 29"/>
                <a:gd name="f43" fmla="val 380"/>
                <a:gd name="f44" fmla="+- 0 0 -90"/>
                <a:gd name="f45" fmla="*/ f3 1 31"/>
                <a:gd name="f46" fmla="*/ f4 1 436"/>
                <a:gd name="f47" fmla="+- f7 0 f5"/>
                <a:gd name="f48" fmla="+- f6 0 f5"/>
                <a:gd name="f49" fmla="*/ f44 f0 1"/>
                <a:gd name="f50" fmla="*/ f48 1 31"/>
                <a:gd name="f51" fmla="*/ f47 1 436"/>
                <a:gd name="f52" fmla="*/ 31 f48 1"/>
                <a:gd name="f53" fmla="*/ 436 f47 1"/>
                <a:gd name="f54" fmla="*/ 23 f48 1"/>
                <a:gd name="f55" fmla="*/ 402 f47 1"/>
                <a:gd name="f56" fmla="*/ 19 f48 1"/>
                <a:gd name="f57" fmla="*/ 370 f47 1"/>
                <a:gd name="f58" fmla="*/ 15 f48 1"/>
                <a:gd name="f59" fmla="*/ 336 f47 1"/>
                <a:gd name="f60" fmla="*/ 10 f48 1"/>
                <a:gd name="f61" fmla="*/ 304 f47 1"/>
                <a:gd name="f62" fmla="*/ 6 f48 1"/>
                <a:gd name="f63" fmla="*/ 268 f47 1"/>
                <a:gd name="f64" fmla="*/ 4 f48 1"/>
                <a:gd name="f65" fmla="*/ 235 f47 1"/>
                <a:gd name="f66" fmla="*/ 1 f48 1"/>
                <a:gd name="f67" fmla="*/ 201 f47 1"/>
                <a:gd name="f68" fmla="*/ 0 f48 1"/>
                <a:gd name="f69" fmla="*/ 167 f47 1"/>
                <a:gd name="f70" fmla="*/ 145 f47 1"/>
                <a:gd name="f71" fmla="*/ 3 f48 1"/>
                <a:gd name="f72" fmla="*/ 125 f47 1"/>
                <a:gd name="f73" fmla="*/ 103 f47 1"/>
                <a:gd name="f74" fmla="*/ 82 f47 1"/>
                <a:gd name="f75" fmla="*/ 60 f47 1"/>
                <a:gd name="f76" fmla="*/ 9 f48 1"/>
                <a:gd name="f77" fmla="*/ 39 f47 1"/>
                <a:gd name="f78" fmla="*/ 12 f48 1"/>
                <a:gd name="f79" fmla="*/ 19 f47 1"/>
                <a:gd name="f80" fmla="*/ 17 f48 1"/>
                <a:gd name="f81" fmla="*/ 0 f47 1"/>
                <a:gd name="f82" fmla="*/ 51 f47 1"/>
                <a:gd name="f83" fmla="*/ 105 f47 1"/>
                <a:gd name="f84" fmla="*/ 20 f48 1"/>
                <a:gd name="f85" fmla="*/ 160 f47 1"/>
                <a:gd name="f86" fmla="*/ 216 f47 1"/>
                <a:gd name="f87" fmla="*/ 25 f48 1"/>
                <a:gd name="f88" fmla="*/ 270 f47 1"/>
                <a:gd name="f89" fmla="*/ 28 f48 1"/>
                <a:gd name="f90" fmla="*/ 326 f47 1"/>
                <a:gd name="f91" fmla="*/ 29 f48 1"/>
                <a:gd name="f92" fmla="*/ 380 f47 1"/>
                <a:gd name="f93" fmla="*/ f49 1 f2"/>
                <a:gd name="f94" fmla="*/ f52 1 31"/>
                <a:gd name="f95" fmla="*/ f53 1 436"/>
                <a:gd name="f96" fmla="*/ f54 1 31"/>
                <a:gd name="f97" fmla="*/ f55 1 436"/>
                <a:gd name="f98" fmla="*/ f56 1 31"/>
                <a:gd name="f99" fmla="*/ f57 1 436"/>
                <a:gd name="f100" fmla="*/ f58 1 31"/>
                <a:gd name="f101" fmla="*/ f59 1 436"/>
                <a:gd name="f102" fmla="*/ f60 1 31"/>
                <a:gd name="f103" fmla="*/ f61 1 436"/>
                <a:gd name="f104" fmla="*/ f62 1 31"/>
                <a:gd name="f105" fmla="*/ f63 1 436"/>
                <a:gd name="f106" fmla="*/ f64 1 31"/>
                <a:gd name="f107" fmla="*/ f65 1 436"/>
                <a:gd name="f108" fmla="*/ f66 1 31"/>
                <a:gd name="f109" fmla="*/ f67 1 436"/>
                <a:gd name="f110" fmla="*/ f68 1 31"/>
                <a:gd name="f111" fmla="*/ f69 1 436"/>
                <a:gd name="f112" fmla="*/ f70 1 436"/>
                <a:gd name="f113" fmla="*/ f71 1 31"/>
                <a:gd name="f114" fmla="*/ f72 1 436"/>
                <a:gd name="f115" fmla="*/ f73 1 436"/>
                <a:gd name="f116" fmla="*/ f74 1 436"/>
                <a:gd name="f117" fmla="*/ f75 1 436"/>
                <a:gd name="f118" fmla="*/ f76 1 31"/>
                <a:gd name="f119" fmla="*/ f77 1 436"/>
                <a:gd name="f120" fmla="*/ f78 1 31"/>
                <a:gd name="f121" fmla="*/ f79 1 436"/>
                <a:gd name="f122" fmla="*/ f80 1 31"/>
                <a:gd name="f123" fmla="*/ f81 1 436"/>
                <a:gd name="f124" fmla="*/ f82 1 436"/>
                <a:gd name="f125" fmla="*/ f83 1 436"/>
                <a:gd name="f126" fmla="*/ f84 1 31"/>
                <a:gd name="f127" fmla="*/ f85 1 436"/>
                <a:gd name="f128" fmla="*/ f86 1 436"/>
                <a:gd name="f129" fmla="*/ f87 1 31"/>
                <a:gd name="f130" fmla="*/ f88 1 436"/>
                <a:gd name="f131" fmla="*/ f89 1 31"/>
                <a:gd name="f132" fmla="*/ f90 1 436"/>
                <a:gd name="f133" fmla="*/ f91 1 31"/>
                <a:gd name="f134" fmla="*/ f92 1 436"/>
                <a:gd name="f135" fmla="*/ 0 1 f50"/>
                <a:gd name="f136" fmla="*/ f6 1 f50"/>
                <a:gd name="f137" fmla="*/ 0 1 f51"/>
                <a:gd name="f138" fmla="*/ f7 1 f51"/>
                <a:gd name="f139" fmla="+- f93 0 f1"/>
                <a:gd name="f140" fmla="*/ f94 1 f50"/>
                <a:gd name="f141" fmla="*/ f95 1 f51"/>
                <a:gd name="f142" fmla="*/ f96 1 f50"/>
                <a:gd name="f143" fmla="*/ f97 1 f51"/>
                <a:gd name="f144" fmla="*/ f98 1 f50"/>
                <a:gd name="f145" fmla="*/ f99 1 f51"/>
                <a:gd name="f146" fmla="*/ f100 1 f50"/>
                <a:gd name="f147" fmla="*/ f101 1 f51"/>
                <a:gd name="f148" fmla="*/ f102 1 f50"/>
                <a:gd name="f149" fmla="*/ f103 1 f51"/>
                <a:gd name="f150" fmla="*/ f104 1 f50"/>
                <a:gd name="f151" fmla="*/ f105 1 f51"/>
                <a:gd name="f152" fmla="*/ f106 1 f50"/>
                <a:gd name="f153" fmla="*/ f107 1 f51"/>
                <a:gd name="f154" fmla="*/ f108 1 f50"/>
                <a:gd name="f155" fmla="*/ f109 1 f51"/>
                <a:gd name="f156" fmla="*/ f110 1 f50"/>
                <a:gd name="f157" fmla="*/ f111 1 f51"/>
                <a:gd name="f158" fmla="*/ f112 1 f51"/>
                <a:gd name="f159" fmla="*/ f113 1 f50"/>
                <a:gd name="f160" fmla="*/ f114 1 f51"/>
                <a:gd name="f161" fmla="*/ f115 1 f51"/>
                <a:gd name="f162" fmla="*/ f116 1 f51"/>
                <a:gd name="f163" fmla="*/ f117 1 f51"/>
                <a:gd name="f164" fmla="*/ f118 1 f50"/>
                <a:gd name="f165" fmla="*/ f119 1 f51"/>
                <a:gd name="f166" fmla="*/ f120 1 f50"/>
                <a:gd name="f167" fmla="*/ f121 1 f51"/>
                <a:gd name="f168" fmla="*/ f122 1 f50"/>
                <a:gd name="f169" fmla="*/ f123 1 f51"/>
                <a:gd name="f170" fmla="*/ f124 1 f51"/>
                <a:gd name="f171" fmla="*/ f125 1 f51"/>
                <a:gd name="f172" fmla="*/ f126 1 f50"/>
                <a:gd name="f173" fmla="*/ f127 1 f51"/>
                <a:gd name="f174" fmla="*/ f128 1 f51"/>
                <a:gd name="f175" fmla="*/ f129 1 f50"/>
                <a:gd name="f176" fmla="*/ f130 1 f51"/>
                <a:gd name="f177" fmla="*/ f131 1 f50"/>
                <a:gd name="f178" fmla="*/ f132 1 f51"/>
                <a:gd name="f179" fmla="*/ f133 1 f50"/>
                <a:gd name="f180" fmla="*/ f134 1 f51"/>
                <a:gd name="f181" fmla="*/ f135 f45 1"/>
                <a:gd name="f182" fmla="*/ f136 f45 1"/>
                <a:gd name="f183" fmla="*/ f138 f46 1"/>
                <a:gd name="f184" fmla="*/ f137 f46 1"/>
                <a:gd name="f185" fmla="*/ f140 f45 1"/>
                <a:gd name="f186" fmla="*/ f141 f46 1"/>
                <a:gd name="f187" fmla="*/ f142 f45 1"/>
                <a:gd name="f188" fmla="*/ f143 f46 1"/>
                <a:gd name="f189" fmla="*/ f144 f45 1"/>
                <a:gd name="f190" fmla="*/ f145 f46 1"/>
                <a:gd name="f191" fmla="*/ f146 f45 1"/>
                <a:gd name="f192" fmla="*/ f147 f46 1"/>
                <a:gd name="f193" fmla="*/ f148 f45 1"/>
                <a:gd name="f194" fmla="*/ f149 f46 1"/>
                <a:gd name="f195" fmla="*/ f150 f45 1"/>
                <a:gd name="f196" fmla="*/ f151 f46 1"/>
                <a:gd name="f197" fmla="*/ f152 f45 1"/>
                <a:gd name="f198" fmla="*/ f153 f46 1"/>
                <a:gd name="f199" fmla="*/ f154 f45 1"/>
                <a:gd name="f200" fmla="*/ f155 f46 1"/>
                <a:gd name="f201" fmla="*/ f156 f45 1"/>
                <a:gd name="f202" fmla="*/ f157 f46 1"/>
                <a:gd name="f203" fmla="*/ f158 f46 1"/>
                <a:gd name="f204" fmla="*/ f159 f45 1"/>
                <a:gd name="f205" fmla="*/ f160 f46 1"/>
                <a:gd name="f206" fmla="*/ f161 f46 1"/>
                <a:gd name="f207" fmla="*/ f162 f46 1"/>
                <a:gd name="f208" fmla="*/ f163 f46 1"/>
                <a:gd name="f209" fmla="*/ f164 f45 1"/>
                <a:gd name="f210" fmla="*/ f165 f46 1"/>
                <a:gd name="f211" fmla="*/ f166 f45 1"/>
                <a:gd name="f212" fmla="*/ f167 f46 1"/>
                <a:gd name="f213" fmla="*/ f168 f45 1"/>
                <a:gd name="f214" fmla="*/ f169 f46 1"/>
                <a:gd name="f215" fmla="*/ f170 f46 1"/>
                <a:gd name="f216" fmla="*/ f171 f46 1"/>
                <a:gd name="f217" fmla="*/ f172 f45 1"/>
                <a:gd name="f218" fmla="*/ f173 f46 1"/>
                <a:gd name="f219" fmla="*/ f174 f46 1"/>
                <a:gd name="f220" fmla="*/ f175 f45 1"/>
                <a:gd name="f221" fmla="*/ f176 f46 1"/>
                <a:gd name="f222" fmla="*/ f177 f45 1"/>
                <a:gd name="f223" fmla="*/ f178 f46 1"/>
                <a:gd name="f224" fmla="*/ f179 f45 1"/>
                <a:gd name="f225" fmla="*/ f180 f46 1"/>
              </a:gdLst>
              <a:ahLst/>
              <a:cxnLst>
                <a:cxn ang="3cd4">
                  <a:pos x="hc" y="t"/>
                </a:cxn>
                <a:cxn ang="0">
                  <a:pos x="r" y="vc"/>
                </a:cxn>
                <a:cxn ang="cd4">
                  <a:pos x="hc" y="b"/>
                </a:cxn>
                <a:cxn ang="cd2">
                  <a:pos x="l" y="vc"/>
                </a:cxn>
                <a:cxn ang="f139">
                  <a:pos x="f185" y="f186"/>
                </a:cxn>
                <a:cxn ang="f139">
                  <a:pos x="f187" y="f188"/>
                </a:cxn>
                <a:cxn ang="f139">
                  <a:pos x="f189" y="f190"/>
                </a:cxn>
                <a:cxn ang="f139">
                  <a:pos x="f191" y="f192"/>
                </a:cxn>
                <a:cxn ang="f139">
                  <a:pos x="f193" y="f194"/>
                </a:cxn>
                <a:cxn ang="f139">
                  <a:pos x="f195" y="f196"/>
                </a:cxn>
                <a:cxn ang="f139">
                  <a:pos x="f197" y="f198"/>
                </a:cxn>
                <a:cxn ang="f139">
                  <a:pos x="f199" y="f200"/>
                </a:cxn>
                <a:cxn ang="f139">
                  <a:pos x="f201" y="f202"/>
                </a:cxn>
                <a:cxn ang="f139">
                  <a:pos x="f199" y="f203"/>
                </a:cxn>
                <a:cxn ang="f139">
                  <a:pos x="f204" y="f205"/>
                </a:cxn>
                <a:cxn ang="f139">
                  <a:pos x="f197" y="f206"/>
                </a:cxn>
                <a:cxn ang="f139">
                  <a:pos x="f195" y="f207"/>
                </a:cxn>
                <a:cxn ang="f139">
                  <a:pos x="f195" y="f208"/>
                </a:cxn>
                <a:cxn ang="f139">
                  <a:pos x="f209" y="f210"/>
                </a:cxn>
                <a:cxn ang="f139">
                  <a:pos x="f211" y="f212"/>
                </a:cxn>
                <a:cxn ang="f139">
                  <a:pos x="f213" y="f214"/>
                </a:cxn>
                <a:cxn ang="f139">
                  <a:pos x="f213" y="f215"/>
                </a:cxn>
                <a:cxn ang="f139">
                  <a:pos x="f189" y="f216"/>
                </a:cxn>
                <a:cxn ang="f139">
                  <a:pos x="f217" y="f218"/>
                </a:cxn>
                <a:cxn ang="f139">
                  <a:pos x="f187" y="f219"/>
                </a:cxn>
                <a:cxn ang="f139">
                  <a:pos x="f220" y="f221"/>
                </a:cxn>
                <a:cxn ang="f139">
                  <a:pos x="f222" y="f223"/>
                </a:cxn>
                <a:cxn ang="f139">
                  <a:pos x="f224" y="f225"/>
                </a:cxn>
                <a:cxn ang="f139">
                  <a:pos x="f185" y="f186"/>
                </a:cxn>
              </a:cxnLst>
              <a:rect l="f181" t="f184" r="f182" b="f183"/>
              <a:pathLst>
                <a:path w="31" h="436">
                  <a:moveTo>
                    <a:pt x="f6" y="f7"/>
                  </a:moveTo>
                  <a:lnTo>
                    <a:pt x="f8" y="f9"/>
                  </a:lnTo>
                  <a:lnTo>
                    <a:pt x="f10" y="f11"/>
                  </a:lnTo>
                  <a:lnTo>
                    <a:pt x="f12" y="f13"/>
                  </a:lnTo>
                  <a:lnTo>
                    <a:pt x="f14" y="f15"/>
                  </a:lnTo>
                  <a:lnTo>
                    <a:pt x="f16" y="f17"/>
                  </a:lnTo>
                  <a:lnTo>
                    <a:pt x="f18" y="f19"/>
                  </a:lnTo>
                  <a:lnTo>
                    <a:pt x="f20" y="f21"/>
                  </a:lnTo>
                  <a:lnTo>
                    <a:pt x="f5" y="f22"/>
                  </a:lnTo>
                  <a:lnTo>
                    <a:pt x="f20" y="f23"/>
                  </a:lnTo>
                  <a:lnTo>
                    <a:pt x="f24" y="f25"/>
                  </a:lnTo>
                  <a:lnTo>
                    <a:pt x="f18" y="f26"/>
                  </a:lnTo>
                  <a:lnTo>
                    <a:pt x="f16" y="f27"/>
                  </a:lnTo>
                  <a:lnTo>
                    <a:pt x="f16" y="f28"/>
                  </a:lnTo>
                  <a:lnTo>
                    <a:pt x="f29" y="f30"/>
                  </a:lnTo>
                  <a:lnTo>
                    <a:pt x="f31" y="f10"/>
                  </a:lnTo>
                  <a:lnTo>
                    <a:pt x="f32" y="f5"/>
                  </a:lnTo>
                  <a:lnTo>
                    <a:pt x="f32" y="f33"/>
                  </a:lnTo>
                  <a:lnTo>
                    <a:pt x="f10" y="f34"/>
                  </a:lnTo>
                  <a:lnTo>
                    <a:pt x="f35" y="f36"/>
                  </a:lnTo>
                  <a:lnTo>
                    <a:pt x="f8" y="f37"/>
                  </a:lnTo>
                  <a:lnTo>
                    <a:pt x="f38" y="f39"/>
                  </a:lnTo>
                  <a:lnTo>
                    <a:pt x="f40" y="f41"/>
                  </a:lnTo>
                  <a:lnTo>
                    <a:pt x="f42" y="f43"/>
                  </a:lnTo>
                  <a:lnTo>
                    <a:pt x="f6" y="f7"/>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1" name="Freeform 91">
              <a:extLst>
                <a:ext uri="{FF2B5EF4-FFF2-40B4-BE49-F238E27FC236}">
                  <a16:creationId xmlns:a16="http://schemas.microsoft.com/office/drawing/2014/main" id="{DCE47E50-B02E-4012-BA63-E3E4B94EF470}"/>
                </a:ext>
              </a:extLst>
            </p:cNvPr>
            <p:cNvSpPr/>
            <p:nvPr/>
          </p:nvSpPr>
          <p:spPr>
            <a:xfrm>
              <a:off x="6172200" y="4621213"/>
              <a:ext cx="184151" cy="180978"/>
            </a:xfrm>
            <a:custGeom>
              <a:avLst/>
              <a:gdLst>
                <a:gd name="f0" fmla="val 10800000"/>
                <a:gd name="f1" fmla="val 5400000"/>
                <a:gd name="f2" fmla="val 180"/>
                <a:gd name="f3" fmla="val w"/>
                <a:gd name="f4" fmla="val h"/>
                <a:gd name="f5" fmla="val 0"/>
                <a:gd name="f6" fmla="val 348"/>
                <a:gd name="f7" fmla="val 342"/>
                <a:gd name="f8" fmla="val 251"/>
                <a:gd name="f9" fmla="val 136"/>
                <a:gd name="f10" fmla="val 248"/>
                <a:gd name="f11" fmla="val 144"/>
                <a:gd name="f12" fmla="val 245"/>
                <a:gd name="f13" fmla="val 152"/>
                <a:gd name="f14" fmla="val 242"/>
                <a:gd name="f15" fmla="val 160"/>
                <a:gd name="f16" fmla="val 240"/>
                <a:gd name="f17" fmla="val 169"/>
                <a:gd name="f18" fmla="val 235"/>
                <a:gd name="f19" fmla="val 176"/>
                <a:gd name="f20" fmla="val 237"/>
                <a:gd name="f21" fmla="val 183"/>
                <a:gd name="f22" fmla="val 241"/>
                <a:gd name="f23" fmla="val 189"/>
                <a:gd name="f24" fmla="val 195"/>
                <a:gd name="f25" fmla="val 262"/>
                <a:gd name="f26" fmla="val 192"/>
                <a:gd name="f27" fmla="val 273"/>
                <a:gd name="f28" fmla="val 191"/>
                <a:gd name="f29" fmla="val 284"/>
                <a:gd name="f30" fmla="val 186"/>
                <a:gd name="f31" fmla="val 295"/>
                <a:gd name="f32" fmla="val 306"/>
                <a:gd name="f33" fmla="val 179"/>
                <a:gd name="f34" fmla="val 316"/>
                <a:gd name="f35" fmla="val 326"/>
                <a:gd name="f36" fmla="val 173"/>
                <a:gd name="f37" fmla="val 338"/>
                <a:gd name="f38" fmla="val 172"/>
                <a:gd name="f39" fmla="val 333"/>
                <a:gd name="f40" fmla="val 329"/>
                <a:gd name="f41" fmla="val 325"/>
                <a:gd name="f42" fmla="val 198"/>
                <a:gd name="f43" fmla="val 320"/>
                <a:gd name="f44" fmla="val 208"/>
                <a:gd name="f45" fmla="val 217"/>
                <a:gd name="f46" fmla="val 311"/>
                <a:gd name="f47" fmla="val 227"/>
                <a:gd name="f48" fmla="val 307"/>
                <a:gd name="f49" fmla="val 238"/>
                <a:gd name="f50" fmla="val 304"/>
                <a:gd name="f51" fmla="val 313"/>
                <a:gd name="f52" fmla="val 260"/>
                <a:gd name="f53" fmla="val 323"/>
                <a:gd name="f54" fmla="val 268"/>
                <a:gd name="f55" fmla="val 331"/>
                <a:gd name="f56" fmla="val 277"/>
                <a:gd name="f57" fmla="val 339"/>
                <a:gd name="f58" fmla="val 289"/>
                <a:gd name="f59" fmla="val 344"/>
                <a:gd name="f60" fmla="val 299"/>
                <a:gd name="f61" fmla="val 312"/>
                <a:gd name="f62" fmla="val 345"/>
                <a:gd name="f63" fmla="val 332"/>
                <a:gd name="f64" fmla="val 321"/>
                <a:gd name="f65" fmla="val 314"/>
                <a:gd name="f66" fmla="val 308"/>
                <a:gd name="f67" fmla="val 296"/>
                <a:gd name="f68" fmla="val 297"/>
                <a:gd name="f69" fmla="val 286"/>
                <a:gd name="f70" fmla="val 288"/>
                <a:gd name="f71" fmla="val 280"/>
                <a:gd name="f72" fmla="val 275"/>
                <a:gd name="f73" fmla="val 285"/>
                <a:gd name="f74" fmla="val 283"/>
                <a:gd name="f75" fmla="val 228"/>
                <a:gd name="f76" fmla="val 220"/>
                <a:gd name="f77" fmla="val 213"/>
                <a:gd name="f78" fmla="val 276"/>
                <a:gd name="f79" fmla="val 206"/>
                <a:gd name="f80" fmla="val 270"/>
                <a:gd name="f81" fmla="val 197"/>
                <a:gd name="f82" fmla="val 264"/>
                <a:gd name="f83" fmla="val 190"/>
                <a:gd name="f84" fmla="val 261"/>
                <a:gd name="f85" fmla="val 258"/>
                <a:gd name="f86" fmla="val 159"/>
                <a:gd name="f87" fmla="val 150"/>
                <a:gd name="f88" fmla="val 141"/>
                <a:gd name="f89" fmla="val 265"/>
                <a:gd name="f90" fmla="val 134"/>
                <a:gd name="f91" fmla="val 126"/>
                <a:gd name="f92" fmla="val 122"/>
                <a:gd name="f93" fmla="val 106"/>
                <a:gd name="f94" fmla="val 91"/>
                <a:gd name="f95" fmla="val 75"/>
                <a:gd name="f96" fmla="val 271"/>
                <a:gd name="f97" fmla="val 60"/>
                <a:gd name="f98" fmla="val 44"/>
                <a:gd name="f99" fmla="val 30"/>
                <a:gd name="f100" fmla="val 13"/>
                <a:gd name="f101" fmla="val 287"/>
                <a:gd name="f102" fmla="val 8"/>
                <a:gd name="f103" fmla="val 282"/>
                <a:gd name="f104" fmla="val 19"/>
                <a:gd name="f105" fmla="val 28"/>
                <a:gd name="f106" fmla="val 38"/>
                <a:gd name="f107" fmla="val 255"/>
                <a:gd name="f108" fmla="val 53"/>
                <a:gd name="f109" fmla="val 249"/>
                <a:gd name="f110" fmla="val 57"/>
                <a:gd name="f111" fmla="val 56"/>
                <a:gd name="f112" fmla="val 233"/>
                <a:gd name="f113" fmla="val 18"/>
                <a:gd name="f114" fmla="val 31"/>
                <a:gd name="f115" fmla="val 47"/>
                <a:gd name="f116" fmla="val 63"/>
                <a:gd name="f117" fmla="val 167"/>
                <a:gd name="f118" fmla="val 81"/>
                <a:gd name="f119" fmla="val 163"/>
                <a:gd name="f120" fmla="val 99"/>
                <a:gd name="f121" fmla="val 157"/>
                <a:gd name="f122" fmla="val 118"/>
                <a:gd name="f123" fmla="val 135"/>
                <a:gd name="f124" fmla="val 147"/>
                <a:gd name="f125" fmla="val 154"/>
                <a:gd name="f126" fmla="val 139"/>
                <a:gd name="f127" fmla="val 156"/>
                <a:gd name="f128" fmla="val 114"/>
                <a:gd name="f129" fmla="val 101"/>
                <a:gd name="f130" fmla="val 153"/>
                <a:gd name="f131" fmla="val 89"/>
                <a:gd name="f132" fmla="val 76"/>
                <a:gd name="f133" fmla="val 143"/>
                <a:gd name="f134" fmla="val 51"/>
                <a:gd name="f135" fmla="val 42"/>
                <a:gd name="f136" fmla="val 149"/>
                <a:gd name="f137" fmla="val 39"/>
                <a:gd name="f138" fmla="val 166"/>
                <a:gd name="f139" fmla="val 185"/>
                <a:gd name="f140" fmla="val 204"/>
                <a:gd name="f141" fmla="val 41"/>
                <a:gd name="f142" fmla="val 45"/>
                <a:gd name="f143" fmla="val 219"/>
                <a:gd name="f144" fmla="val 34"/>
                <a:gd name="f145" fmla="val 23"/>
                <a:gd name="f146" fmla="val 215"/>
                <a:gd name="f147" fmla="val 12"/>
                <a:gd name="f148" fmla="val 216"/>
                <a:gd name="f149" fmla="val 223"/>
                <a:gd name="f150" fmla="val 234"/>
                <a:gd name="f151" fmla="val 29"/>
                <a:gd name="f152" fmla="val 244"/>
                <a:gd name="f153" fmla="val 254"/>
                <a:gd name="f154" fmla="val 263"/>
                <a:gd name="f155" fmla="val 98"/>
                <a:gd name="f156" fmla="val 117"/>
                <a:gd name="f157" fmla="+- 0 0 -90"/>
                <a:gd name="f158" fmla="*/ f3 1 348"/>
                <a:gd name="f159" fmla="*/ f4 1 342"/>
                <a:gd name="f160" fmla="+- f7 0 f5"/>
                <a:gd name="f161" fmla="+- f6 0 f5"/>
                <a:gd name="f162" fmla="*/ f157 f0 1"/>
                <a:gd name="f163" fmla="*/ f161 1 348"/>
                <a:gd name="f164" fmla="*/ f160 1 342"/>
                <a:gd name="f165" fmla="*/ 248 f161 1"/>
                <a:gd name="f166" fmla="*/ 144 f160 1"/>
                <a:gd name="f167" fmla="*/ 242 f161 1"/>
                <a:gd name="f168" fmla="*/ 160 f160 1"/>
                <a:gd name="f169" fmla="*/ 235 f161 1"/>
                <a:gd name="f170" fmla="*/ 176 f160 1"/>
                <a:gd name="f171" fmla="*/ 241 f161 1"/>
                <a:gd name="f172" fmla="*/ 189 f160 1"/>
                <a:gd name="f173" fmla="*/ 262 f161 1"/>
                <a:gd name="f174" fmla="*/ 192 f160 1"/>
                <a:gd name="f175" fmla="*/ 284 f161 1"/>
                <a:gd name="f176" fmla="*/ 186 f160 1"/>
                <a:gd name="f177" fmla="*/ 306 f161 1"/>
                <a:gd name="f178" fmla="*/ 179 f160 1"/>
                <a:gd name="f179" fmla="*/ 326 f161 1"/>
                <a:gd name="f180" fmla="*/ 173 f160 1"/>
                <a:gd name="f181" fmla="*/ 333 f161 1"/>
                <a:gd name="f182" fmla="*/ 180 f160 1"/>
                <a:gd name="f183" fmla="*/ 325 f161 1"/>
                <a:gd name="f184" fmla="*/ 198 f160 1"/>
                <a:gd name="f185" fmla="*/ 316 f161 1"/>
                <a:gd name="f186" fmla="*/ 217 f160 1"/>
                <a:gd name="f187" fmla="*/ 307 f161 1"/>
                <a:gd name="f188" fmla="*/ 238 f160 1"/>
                <a:gd name="f189" fmla="*/ 313 f161 1"/>
                <a:gd name="f190" fmla="*/ 260 f160 1"/>
                <a:gd name="f191" fmla="*/ 331 f161 1"/>
                <a:gd name="f192" fmla="*/ 277 f160 1"/>
                <a:gd name="f193" fmla="*/ 344 f161 1"/>
                <a:gd name="f194" fmla="*/ 299 f160 1"/>
                <a:gd name="f195" fmla="*/ 348 f161 1"/>
                <a:gd name="f196" fmla="*/ 326 f160 1"/>
                <a:gd name="f197" fmla="*/ 332 f161 1"/>
                <a:gd name="f198" fmla="*/ 333 f160 1"/>
                <a:gd name="f199" fmla="*/ 314 f161 1"/>
                <a:gd name="f200" fmla="*/ 308 f160 1"/>
                <a:gd name="f201" fmla="*/ 297 f161 1"/>
                <a:gd name="f202" fmla="*/ 286 f160 1"/>
                <a:gd name="f203" fmla="*/ 275 f161 1"/>
                <a:gd name="f204" fmla="*/ 280 f160 1"/>
                <a:gd name="f205" fmla="*/ 251 f161 1"/>
                <a:gd name="f206" fmla="*/ 285 f160 1"/>
                <a:gd name="f207" fmla="*/ 228 f161 1"/>
                <a:gd name="f208" fmla="*/ 283 f160 1"/>
                <a:gd name="f209" fmla="*/ 213 f161 1"/>
                <a:gd name="f210" fmla="*/ 276 f160 1"/>
                <a:gd name="f211" fmla="*/ 197 f161 1"/>
                <a:gd name="f212" fmla="*/ 264 f160 1"/>
                <a:gd name="f213" fmla="*/ 179 f161 1"/>
                <a:gd name="f214" fmla="*/ 258 f160 1"/>
                <a:gd name="f215" fmla="*/ 159 f161 1"/>
                <a:gd name="f216" fmla="*/ 141 f161 1"/>
                <a:gd name="f217" fmla="*/ 265 f160 1"/>
                <a:gd name="f218" fmla="*/ 126 f161 1"/>
                <a:gd name="f219" fmla="*/ 106 f161 1"/>
                <a:gd name="f220" fmla="*/ 261 f160 1"/>
                <a:gd name="f221" fmla="*/ 75 f161 1"/>
                <a:gd name="f222" fmla="*/ 271 f160 1"/>
                <a:gd name="f223" fmla="*/ 44 f161 1"/>
                <a:gd name="f224" fmla="*/ 13 f161 1"/>
                <a:gd name="f225" fmla="*/ 287 f160 1"/>
                <a:gd name="f226" fmla="*/ 8 f161 1"/>
                <a:gd name="f227" fmla="*/ 282 f160 1"/>
                <a:gd name="f228" fmla="*/ 28 f161 1"/>
                <a:gd name="f229" fmla="*/ 270 f160 1"/>
                <a:gd name="f230" fmla="*/ 255 f160 1"/>
                <a:gd name="f231" fmla="*/ 57 f161 1"/>
                <a:gd name="f232" fmla="*/ 242 f160 1"/>
                <a:gd name="f233" fmla="*/ 18 f161 1"/>
                <a:gd name="f234" fmla="*/ 47 f161 1"/>
                <a:gd name="f235" fmla="*/ 81 f161 1"/>
                <a:gd name="f236" fmla="*/ 163 f160 1"/>
                <a:gd name="f237" fmla="*/ 118 f161 1"/>
                <a:gd name="f238" fmla="*/ 152 f160 1"/>
                <a:gd name="f239" fmla="*/ 154 f161 1"/>
                <a:gd name="f240" fmla="*/ 139 f160 1"/>
                <a:gd name="f241" fmla="*/ 156 f161 1"/>
                <a:gd name="f242" fmla="*/ 114 f160 1"/>
                <a:gd name="f243" fmla="*/ 153 f161 1"/>
                <a:gd name="f244" fmla="*/ 89 f160 1"/>
                <a:gd name="f245" fmla="*/ 147 f161 1"/>
                <a:gd name="f246" fmla="*/ 63 f160 1"/>
                <a:gd name="f247" fmla="*/ 143 f161 1"/>
                <a:gd name="f248" fmla="*/ 42 f160 1"/>
                <a:gd name="f249" fmla="*/ 157 f161 1"/>
                <a:gd name="f250" fmla="*/ 38 f160 1"/>
                <a:gd name="f251" fmla="*/ 176 f161 1"/>
                <a:gd name="f252" fmla="*/ 195 f161 1"/>
                <a:gd name="f253" fmla="*/ 39 f160 1"/>
                <a:gd name="f254" fmla="*/ 45 f160 1"/>
                <a:gd name="f255" fmla="*/ 219 f161 1"/>
                <a:gd name="f256" fmla="*/ 23 f160 1"/>
                <a:gd name="f257" fmla="*/ 216 f161 1"/>
                <a:gd name="f258" fmla="*/ 0 f160 1"/>
                <a:gd name="f259" fmla="*/ 234 f161 1"/>
                <a:gd name="f260" fmla="*/ 29 f160 1"/>
                <a:gd name="f261" fmla="*/ 254 f161 1"/>
                <a:gd name="f262" fmla="*/ 263 f161 1"/>
                <a:gd name="f263" fmla="*/ 98 f160 1"/>
                <a:gd name="f264" fmla="*/ 136 f160 1"/>
                <a:gd name="f265" fmla="*/ f162 1 f2"/>
                <a:gd name="f266" fmla="*/ f165 1 348"/>
                <a:gd name="f267" fmla="*/ f166 1 342"/>
                <a:gd name="f268" fmla="*/ f167 1 348"/>
                <a:gd name="f269" fmla="*/ f168 1 342"/>
                <a:gd name="f270" fmla="*/ f169 1 348"/>
                <a:gd name="f271" fmla="*/ f170 1 342"/>
                <a:gd name="f272" fmla="*/ f171 1 348"/>
                <a:gd name="f273" fmla="*/ f172 1 342"/>
                <a:gd name="f274" fmla="*/ f173 1 348"/>
                <a:gd name="f275" fmla="*/ f174 1 342"/>
                <a:gd name="f276" fmla="*/ f175 1 348"/>
                <a:gd name="f277" fmla="*/ f176 1 342"/>
                <a:gd name="f278" fmla="*/ f177 1 348"/>
                <a:gd name="f279" fmla="*/ f178 1 342"/>
                <a:gd name="f280" fmla="*/ f179 1 348"/>
                <a:gd name="f281" fmla="*/ f180 1 342"/>
                <a:gd name="f282" fmla="*/ f181 1 348"/>
                <a:gd name="f283" fmla="*/ f182 1 342"/>
                <a:gd name="f284" fmla="*/ f183 1 348"/>
                <a:gd name="f285" fmla="*/ f184 1 342"/>
                <a:gd name="f286" fmla="*/ f185 1 348"/>
                <a:gd name="f287" fmla="*/ f186 1 342"/>
                <a:gd name="f288" fmla="*/ f187 1 348"/>
                <a:gd name="f289" fmla="*/ f188 1 342"/>
                <a:gd name="f290" fmla="*/ f189 1 348"/>
                <a:gd name="f291" fmla="*/ f190 1 342"/>
                <a:gd name="f292" fmla="*/ f191 1 348"/>
                <a:gd name="f293" fmla="*/ f192 1 342"/>
                <a:gd name="f294" fmla="*/ f193 1 348"/>
                <a:gd name="f295" fmla="*/ f194 1 342"/>
                <a:gd name="f296" fmla="*/ f195 1 348"/>
                <a:gd name="f297" fmla="*/ f196 1 342"/>
                <a:gd name="f298" fmla="*/ f197 1 348"/>
                <a:gd name="f299" fmla="*/ f198 1 342"/>
                <a:gd name="f300" fmla="*/ f199 1 348"/>
                <a:gd name="f301" fmla="*/ f200 1 342"/>
                <a:gd name="f302" fmla="*/ f201 1 348"/>
                <a:gd name="f303" fmla="*/ f202 1 342"/>
                <a:gd name="f304" fmla="*/ f203 1 348"/>
                <a:gd name="f305" fmla="*/ f204 1 342"/>
                <a:gd name="f306" fmla="*/ f205 1 348"/>
                <a:gd name="f307" fmla="*/ f206 1 342"/>
                <a:gd name="f308" fmla="*/ f207 1 348"/>
                <a:gd name="f309" fmla="*/ f208 1 342"/>
                <a:gd name="f310" fmla="*/ f209 1 348"/>
                <a:gd name="f311" fmla="*/ f210 1 342"/>
                <a:gd name="f312" fmla="*/ f211 1 348"/>
                <a:gd name="f313" fmla="*/ f212 1 342"/>
                <a:gd name="f314" fmla="*/ f213 1 348"/>
                <a:gd name="f315" fmla="*/ f214 1 342"/>
                <a:gd name="f316" fmla="*/ f215 1 348"/>
                <a:gd name="f317" fmla="*/ f216 1 348"/>
                <a:gd name="f318" fmla="*/ f217 1 342"/>
                <a:gd name="f319" fmla="*/ f218 1 348"/>
                <a:gd name="f320" fmla="*/ f219 1 348"/>
                <a:gd name="f321" fmla="*/ f220 1 342"/>
                <a:gd name="f322" fmla="*/ f221 1 348"/>
                <a:gd name="f323" fmla="*/ f222 1 342"/>
                <a:gd name="f324" fmla="*/ f223 1 348"/>
                <a:gd name="f325" fmla="*/ f224 1 348"/>
                <a:gd name="f326" fmla="*/ f225 1 342"/>
                <a:gd name="f327" fmla="*/ f226 1 348"/>
                <a:gd name="f328" fmla="*/ f227 1 342"/>
                <a:gd name="f329" fmla="*/ f228 1 348"/>
                <a:gd name="f330" fmla="*/ f229 1 342"/>
                <a:gd name="f331" fmla="*/ f230 1 342"/>
                <a:gd name="f332" fmla="*/ f231 1 348"/>
                <a:gd name="f333" fmla="*/ f232 1 342"/>
                <a:gd name="f334" fmla="*/ f233 1 348"/>
                <a:gd name="f335" fmla="*/ f234 1 348"/>
                <a:gd name="f336" fmla="*/ f235 1 348"/>
                <a:gd name="f337" fmla="*/ f236 1 342"/>
                <a:gd name="f338" fmla="*/ f237 1 348"/>
                <a:gd name="f339" fmla="*/ f238 1 342"/>
                <a:gd name="f340" fmla="*/ f239 1 348"/>
                <a:gd name="f341" fmla="*/ f240 1 342"/>
                <a:gd name="f342" fmla="*/ f241 1 348"/>
                <a:gd name="f343" fmla="*/ f242 1 342"/>
                <a:gd name="f344" fmla="*/ f243 1 348"/>
                <a:gd name="f345" fmla="*/ f244 1 342"/>
                <a:gd name="f346" fmla="*/ f245 1 348"/>
                <a:gd name="f347" fmla="*/ f246 1 342"/>
                <a:gd name="f348" fmla="*/ f247 1 348"/>
                <a:gd name="f349" fmla="*/ f248 1 342"/>
                <a:gd name="f350" fmla="*/ f249 1 348"/>
                <a:gd name="f351" fmla="*/ f250 1 342"/>
                <a:gd name="f352" fmla="*/ f251 1 348"/>
                <a:gd name="f353" fmla="*/ f252 1 348"/>
                <a:gd name="f354" fmla="*/ f253 1 342"/>
                <a:gd name="f355" fmla="*/ f254 1 342"/>
                <a:gd name="f356" fmla="*/ f255 1 348"/>
                <a:gd name="f357" fmla="*/ f256 1 342"/>
                <a:gd name="f358" fmla="*/ f257 1 348"/>
                <a:gd name="f359" fmla="*/ f258 1 342"/>
                <a:gd name="f360" fmla="*/ f259 1 348"/>
                <a:gd name="f361" fmla="*/ f260 1 342"/>
                <a:gd name="f362" fmla="*/ f261 1 348"/>
                <a:gd name="f363" fmla="*/ f262 1 348"/>
                <a:gd name="f364" fmla="*/ f263 1 342"/>
                <a:gd name="f365" fmla="*/ f264 1 342"/>
                <a:gd name="f366" fmla="*/ 0 1 f163"/>
                <a:gd name="f367" fmla="*/ f6 1 f163"/>
                <a:gd name="f368" fmla="*/ 0 1 f164"/>
                <a:gd name="f369" fmla="*/ f7 1 f164"/>
                <a:gd name="f370" fmla="+- f265 0 f1"/>
                <a:gd name="f371" fmla="*/ f266 1 f163"/>
                <a:gd name="f372" fmla="*/ f267 1 f164"/>
                <a:gd name="f373" fmla="*/ f268 1 f163"/>
                <a:gd name="f374" fmla="*/ f269 1 f164"/>
                <a:gd name="f375" fmla="*/ f270 1 f163"/>
                <a:gd name="f376" fmla="*/ f271 1 f164"/>
                <a:gd name="f377" fmla="*/ f272 1 f163"/>
                <a:gd name="f378" fmla="*/ f273 1 f164"/>
                <a:gd name="f379" fmla="*/ f274 1 f163"/>
                <a:gd name="f380" fmla="*/ f275 1 f164"/>
                <a:gd name="f381" fmla="*/ f276 1 f163"/>
                <a:gd name="f382" fmla="*/ f277 1 f164"/>
                <a:gd name="f383" fmla="*/ f278 1 f163"/>
                <a:gd name="f384" fmla="*/ f279 1 f164"/>
                <a:gd name="f385" fmla="*/ f280 1 f163"/>
                <a:gd name="f386" fmla="*/ f281 1 f164"/>
                <a:gd name="f387" fmla="*/ f282 1 f163"/>
                <a:gd name="f388" fmla="*/ f283 1 f164"/>
                <a:gd name="f389" fmla="*/ f284 1 f163"/>
                <a:gd name="f390" fmla="*/ f285 1 f164"/>
                <a:gd name="f391" fmla="*/ f286 1 f163"/>
                <a:gd name="f392" fmla="*/ f287 1 f164"/>
                <a:gd name="f393" fmla="*/ f288 1 f163"/>
                <a:gd name="f394" fmla="*/ f289 1 f164"/>
                <a:gd name="f395" fmla="*/ f290 1 f163"/>
                <a:gd name="f396" fmla="*/ f291 1 f164"/>
                <a:gd name="f397" fmla="*/ f292 1 f163"/>
                <a:gd name="f398" fmla="*/ f293 1 f164"/>
                <a:gd name="f399" fmla="*/ f294 1 f163"/>
                <a:gd name="f400" fmla="*/ f295 1 f164"/>
                <a:gd name="f401" fmla="*/ f296 1 f163"/>
                <a:gd name="f402" fmla="*/ f297 1 f164"/>
                <a:gd name="f403" fmla="*/ f298 1 f163"/>
                <a:gd name="f404" fmla="*/ f299 1 f164"/>
                <a:gd name="f405" fmla="*/ f300 1 f163"/>
                <a:gd name="f406" fmla="*/ f301 1 f164"/>
                <a:gd name="f407" fmla="*/ f302 1 f163"/>
                <a:gd name="f408" fmla="*/ f303 1 f164"/>
                <a:gd name="f409" fmla="*/ f304 1 f163"/>
                <a:gd name="f410" fmla="*/ f305 1 f164"/>
                <a:gd name="f411" fmla="*/ f306 1 f163"/>
                <a:gd name="f412" fmla="*/ f307 1 f164"/>
                <a:gd name="f413" fmla="*/ f308 1 f163"/>
                <a:gd name="f414" fmla="*/ f309 1 f164"/>
                <a:gd name="f415" fmla="*/ f310 1 f163"/>
                <a:gd name="f416" fmla="*/ f311 1 f164"/>
                <a:gd name="f417" fmla="*/ f312 1 f163"/>
                <a:gd name="f418" fmla="*/ f313 1 f164"/>
                <a:gd name="f419" fmla="*/ f314 1 f163"/>
                <a:gd name="f420" fmla="*/ f315 1 f164"/>
                <a:gd name="f421" fmla="*/ f316 1 f163"/>
                <a:gd name="f422" fmla="*/ f317 1 f163"/>
                <a:gd name="f423" fmla="*/ f318 1 f164"/>
                <a:gd name="f424" fmla="*/ f319 1 f163"/>
                <a:gd name="f425" fmla="*/ f320 1 f163"/>
                <a:gd name="f426" fmla="*/ f321 1 f164"/>
                <a:gd name="f427" fmla="*/ f322 1 f163"/>
                <a:gd name="f428" fmla="*/ f323 1 f164"/>
                <a:gd name="f429" fmla="*/ f324 1 f163"/>
                <a:gd name="f430" fmla="*/ f325 1 f163"/>
                <a:gd name="f431" fmla="*/ f326 1 f164"/>
                <a:gd name="f432" fmla="*/ f327 1 f163"/>
                <a:gd name="f433" fmla="*/ f328 1 f164"/>
                <a:gd name="f434" fmla="*/ f329 1 f163"/>
                <a:gd name="f435" fmla="*/ f330 1 f164"/>
                <a:gd name="f436" fmla="*/ f331 1 f164"/>
                <a:gd name="f437" fmla="*/ f332 1 f163"/>
                <a:gd name="f438" fmla="*/ f333 1 f164"/>
                <a:gd name="f439" fmla="*/ f334 1 f163"/>
                <a:gd name="f440" fmla="*/ f335 1 f163"/>
                <a:gd name="f441" fmla="*/ f336 1 f163"/>
                <a:gd name="f442" fmla="*/ f337 1 f164"/>
                <a:gd name="f443" fmla="*/ f338 1 f163"/>
                <a:gd name="f444" fmla="*/ f339 1 f164"/>
                <a:gd name="f445" fmla="*/ f340 1 f163"/>
                <a:gd name="f446" fmla="*/ f341 1 f164"/>
                <a:gd name="f447" fmla="*/ f342 1 f163"/>
                <a:gd name="f448" fmla="*/ f343 1 f164"/>
                <a:gd name="f449" fmla="*/ f344 1 f163"/>
                <a:gd name="f450" fmla="*/ f345 1 f164"/>
                <a:gd name="f451" fmla="*/ f346 1 f163"/>
                <a:gd name="f452" fmla="*/ f347 1 f164"/>
                <a:gd name="f453" fmla="*/ f348 1 f163"/>
                <a:gd name="f454" fmla="*/ f349 1 f164"/>
                <a:gd name="f455" fmla="*/ f350 1 f163"/>
                <a:gd name="f456" fmla="*/ f351 1 f164"/>
                <a:gd name="f457" fmla="*/ f352 1 f163"/>
                <a:gd name="f458" fmla="*/ f353 1 f163"/>
                <a:gd name="f459" fmla="*/ f354 1 f164"/>
                <a:gd name="f460" fmla="*/ f355 1 f164"/>
                <a:gd name="f461" fmla="*/ f356 1 f163"/>
                <a:gd name="f462" fmla="*/ f357 1 f164"/>
                <a:gd name="f463" fmla="*/ f358 1 f163"/>
                <a:gd name="f464" fmla="*/ f359 1 f164"/>
                <a:gd name="f465" fmla="*/ f360 1 f163"/>
                <a:gd name="f466" fmla="*/ f361 1 f164"/>
                <a:gd name="f467" fmla="*/ f362 1 f163"/>
                <a:gd name="f468" fmla="*/ f363 1 f163"/>
                <a:gd name="f469" fmla="*/ f364 1 f164"/>
                <a:gd name="f470" fmla="*/ f365 1 f164"/>
                <a:gd name="f471" fmla="*/ f366 f158 1"/>
                <a:gd name="f472" fmla="*/ f367 f158 1"/>
                <a:gd name="f473" fmla="*/ f369 f159 1"/>
                <a:gd name="f474" fmla="*/ f368 f159 1"/>
                <a:gd name="f475" fmla="*/ f371 f158 1"/>
                <a:gd name="f476" fmla="*/ f372 f159 1"/>
                <a:gd name="f477" fmla="*/ f373 f158 1"/>
                <a:gd name="f478" fmla="*/ f374 f159 1"/>
                <a:gd name="f479" fmla="*/ f375 f158 1"/>
                <a:gd name="f480" fmla="*/ f376 f159 1"/>
                <a:gd name="f481" fmla="*/ f377 f158 1"/>
                <a:gd name="f482" fmla="*/ f378 f159 1"/>
                <a:gd name="f483" fmla="*/ f379 f158 1"/>
                <a:gd name="f484" fmla="*/ f380 f159 1"/>
                <a:gd name="f485" fmla="*/ f381 f158 1"/>
                <a:gd name="f486" fmla="*/ f382 f159 1"/>
                <a:gd name="f487" fmla="*/ f383 f158 1"/>
                <a:gd name="f488" fmla="*/ f384 f159 1"/>
                <a:gd name="f489" fmla="*/ f385 f158 1"/>
                <a:gd name="f490" fmla="*/ f386 f159 1"/>
                <a:gd name="f491" fmla="*/ f387 f158 1"/>
                <a:gd name="f492" fmla="*/ f388 f159 1"/>
                <a:gd name="f493" fmla="*/ f389 f158 1"/>
                <a:gd name="f494" fmla="*/ f390 f159 1"/>
                <a:gd name="f495" fmla="*/ f391 f158 1"/>
                <a:gd name="f496" fmla="*/ f392 f159 1"/>
                <a:gd name="f497" fmla="*/ f393 f158 1"/>
                <a:gd name="f498" fmla="*/ f394 f159 1"/>
                <a:gd name="f499" fmla="*/ f395 f158 1"/>
                <a:gd name="f500" fmla="*/ f396 f159 1"/>
                <a:gd name="f501" fmla="*/ f397 f158 1"/>
                <a:gd name="f502" fmla="*/ f398 f159 1"/>
                <a:gd name="f503" fmla="*/ f399 f158 1"/>
                <a:gd name="f504" fmla="*/ f400 f159 1"/>
                <a:gd name="f505" fmla="*/ f401 f158 1"/>
                <a:gd name="f506" fmla="*/ f402 f159 1"/>
                <a:gd name="f507" fmla="*/ f403 f158 1"/>
                <a:gd name="f508" fmla="*/ f404 f159 1"/>
                <a:gd name="f509" fmla="*/ f405 f158 1"/>
                <a:gd name="f510" fmla="*/ f406 f159 1"/>
                <a:gd name="f511" fmla="*/ f407 f158 1"/>
                <a:gd name="f512" fmla="*/ f408 f159 1"/>
                <a:gd name="f513" fmla="*/ f409 f158 1"/>
                <a:gd name="f514" fmla="*/ f410 f159 1"/>
                <a:gd name="f515" fmla="*/ f411 f158 1"/>
                <a:gd name="f516" fmla="*/ f412 f159 1"/>
                <a:gd name="f517" fmla="*/ f413 f158 1"/>
                <a:gd name="f518" fmla="*/ f414 f159 1"/>
                <a:gd name="f519" fmla="*/ f415 f158 1"/>
                <a:gd name="f520" fmla="*/ f416 f159 1"/>
                <a:gd name="f521" fmla="*/ f417 f158 1"/>
                <a:gd name="f522" fmla="*/ f418 f159 1"/>
                <a:gd name="f523" fmla="*/ f419 f158 1"/>
                <a:gd name="f524" fmla="*/ f420 f159 1"/>
                <a:gd name="f525" fmla="*/ f421 f158 1"/>
                <a:gd name="f526" fmla="*/ f422 f158 1"/>
                <a:gd name="f527" fmla="*/ f423 f159 1"/>
                <a:gd name="f528" fmla="*/ f424 f158 1"/>
                <a:gd name="f529" fmla="*/ f425 f158 1"/>
                <a:gd name="f530" fmla="*/ f426 f159 1"/>
                <a:gd name="f531" fmla="*/ f427 f158 1"/>
                <a:gd name="f532" fmla="*/ f428 f159 1"/>
                <a:gd name="f533" fmla="*/ f429 f158 1"/>
                <a:gd name="f534" fmla="*/ f430 f158 1"/>
                <a:gd name="f535" fmla="*/ f431 f159 1"/>
                <a:gd name="f536" fmla="*/ f432 f158 1"/>
                <a:gd name="f537" fmla="*/ f433 f159 1"/>
                <a:gd name="f538" fmla="*/ f434 f158 1"/>
                <a:gd name="f539" fmla="*/ f435 f159 1"/>
                <a:gd name="f540" fmla="*/ f436 f159 1"/>
                <a:gd name="f541" fmla="*/ f437 f158 1"/>
                <a:gd name="f542" fmla="*/ f438 f159 1"/>
                <a:gd name="f543" fmla="*/ f439 f158 1"/>
                <a:gd name="f544" fmla="*/ f440 f158 1"/>
                <a:gd name="f545" fmla="*/ f441 f158 1"/>
                <a:gd name="f546" fmla="*/ f442 f159 1"/>
                <a:gd name="f547" fmla="*/ f443 f158 1"/>
                <a:gd name="f548" fmla="*/ f444 f159 1"/>
                <a:gd name="f549" fmla="*/ f445 f158 1"/>
                <a:gd name="f550" fmla="*/ f446 f159 1"/>
                <a:gd name="f551" fmla="*/ f447 f158 1"/>
                <a:gd name="f552" fmla="*/ f448 f159 1"/>
                <a:gd name="f553" fmla="*/ f449 f158 1"/>
                <a:gd name="f554" fmla="*/ f450 f159 1"/>
                <a:gd name="f555" fmla="*/ f451 f158 1"/>
                <a:gd name="f556" fmla="*/ f452 f159 1"/>
                <a:gd name="f557" fmla="*/ f453 f158 1"/>
                <a:gd name="f558" fmla="*/ f454 f159 1"/>
                <a:gd name="f559" fmla="*/ f455 f158 1"/>
                <a:gd name="f560" fmla="*/ f456 f159 1"/>
                <a:gd name="f561" fmla="*/ f457 f158 1"/>
                <a:gd name="f562" fmla="*/ f458 f158 1"/>
                <a:gd name="f563" fmla="*/ f459 f159 1"/>
                <a:gd name="f564" fmla="*/ f460 f159 1"/>
                <a:gd name="f565" fmla="*/ f461 f158 1"/>
                <a:gd name="f566" fmla="*/ f462 f159 1"/>
                <a:gd name="f567" fmla="*/ f463 f158 1"/>
                <a:gd name="f568" fmla="*/ f464 f159 1"/>
                <a:gd name="f569" fmla="*/ f465 f158 1"/>
                <a:gd name="f570" fmla="*/ f466 f159 1"/>
                <a:gd name="f571" fmla="*/ f467 f158 1"/>
                <a:gd name="f572" fmla="*/ f468 f158 1"/>
                <a:gd name="f573" fmla="*/ f469 f159 1"/>
                <a:gd name="f574" fmla="*/ f470 f159 1"/>
              </a:gdLst>
              <a:ahLst/>
              <a:cxnLst>
                <a:cxn ang="3cd4">
                  <a:pos x="hc" y="t"/>
                </a:cxn>
                <a:cxn ang="0">
                  <a:pos x="r" y="vc"/>
                </a:cxn>
                <a:cxn ang="cd4">
                  <a:pos x="hc" y="b"/>
                </a:cxn>
                <a:cxn ang="cd2">
                  <a:pos x="l" y="vc"/>
                </a:cxn>
                <a:cxn ang="f370">
                  <a:pos x="f475" y="f476"/>
                </a:cxn>
                <a:cxn ang="f370">
                  <a:pos x="f477" y="f478"/>
                </a:cxn>
                <a:cxn ang="f370">
                  <a:pos x="f479" y="f480"/>
                </a:cxn>
                <a:cxn ang="f370">
                  <a:pos x="f481" y="f482"/>
                </a:cxn>
                <a:cxn ang="f370">
                  <a:pos x="f483" y="f484"/>
                </a:cxn>
                <a:cxn ang="f370">
                  <a:pos x="f485" y="f486"/>
                </a:cxn>
                <a:cxn ang="f370">
                  <a:pos x="f487" y="f488"/>
                </a:cxn>
                <a:cxn ang="f370">
                  <a:pos x="f489" y="f490"/>
                </a:cxn>
                <a:cxn ang="f370">
                  <a:pos x="f491" y="f492"/>
                </a:cxn>
                <a:cxn ang="f370">
                  <a:pos x="f493" y="f494"/>
                </a:cxn>
                <a:cxn ang="f370">
                  <a:pos x="f495" y="f496"/>
                </a:cxn>
                <a:cxn ang="f370">
                  <a:pos x="f497" y="f498"/>
                </a:cxn>
                <a:cxn ang="f370">
                  <a:pos x="f499" y="f500"/>
                </a:cxn>
                <a:cxn ang="f370">
                  <a:pos x="f501" y="f502"/>
                </a:cxn>
                <a:cxn ang="f370">
                  <a:pos x="f503" y="f504"/>
                </a:cxn>
                <a:cxn ang="f370">
                  <a:pos x="f505" y="f506"/>
                </a:cxn>
                <a:cxn ang="f370">
                  <a:pos x="f507" y="f508"/>
                </a:cxn>
                <a:cxn ang="f370">
                  <a:pos x="f509" y="f510"/>
                </a:cxn>
                <a:cxn ang="f370">
                  <a:pos x="f511" y="f512"/>
                </a:cxn>
                <a:cxn ang="f370">
                  <a:pos x="f513" y="f514"/>
                </a:cxn>
                <a:cxn ang="f370">
                  <a:pos x="f515" y="f516"/>
                </a:cxn>
                <a:cxn ang="f370">
                  <a:pos x="f517" y="f518"/>
                </a:cxn>
                <a:cxn ang="f370">
                  <a:pos x="f519" y="f520"/>
                </a:cxn>
                <a:cxn ang="f370">
                  <a:pos x="f521" y="f522"/>
                </a:cxn>
                <a:cxn ang="f370">
                  <a:pos x="f523" y="f524"/>
                </a:cxn>
                <a:cxn ang="f370">
                  <a:pos x="f525" y="f524"/>
                </a:cxn>
                <a:cxn ang="f370">
                  <a:pos x="f526" y="f527"/>
                </a:cxn>
                <a:cxn ang="f370">
                  <a:pos x="f528" y="f500"/>
                </a:cxn>
                <a:cxn ang="f370">
                  <a:pos x="f529" y="f530"/>
                </a:cxn>
                <a:cxn ang="f370">
                  <a:pos x="f531" y="f532"/>
                </a:cxn>
                <a:cxn ang="f370">
                  <a:pos x="f533" y="f514"/>
                </a:cxn>
                <a:cxn ang="f370">
                  <a:pos x="f534" y="f535"/>
                </a:cxn>
                <a:cxn ang="f370">
                  <a:pos x="f536" y="f537"/>
                </a:cxn>
                <a:cxn ang="f370">
                  <a:pos x="f538" y="f539"/>
                </a:cxn>
                <a:cxn ang="f370">
                  <a:pos x="f533" y="f540"/>
                </a:cxn>
                <a:cxn ang="f370">
                  <a:pos x="f541" y="f542"/>
                </a:cxn>
                <a:cxn ang="f370">
                  <a:pos x="f543" y="f484"/>
                </a:cxn>
                <a:cxn ang="f370">
                  <a:pos x="f544" y="f490"/>
                </a:cxn>
                <a:cxn ang="f370">
                  <a:pos x="f545" y="f546"/>
                </a:cxn>
                <a:cxn ang="f370">
                  <a:pos x="f547" y="f548"/>
                </a:cxn>
                <a:cxn ang="f370">
                  <a:pos x="f549" y="f550"/>
                </a:cxn>
                <a:cxn ang="f370">
                  <a:pos x="f551" y="f552"/>
                </a:cxn>
                <a:cxn ang="f370">
                  <a:pos x="f553" y="f554"/>
                </a:cxn>
                <a:cxn ang="f370">
                  <a:pos x="f555" y="f556"/>
                </a:cxn>
                <a:cxn ang="f370">
                  <a:pos x="f557" y="f558"/>
                </a:cxn>
                <a:cxn ang="f370">
                  <a:pos x="f559" y="f560"/>
                </a:cxn>
                <a:cxn ang="f370">
                  <a:pos x="f561" y="f560"/>
                </a:cxn>
                <a:cxn ang="f370">
                  <a:pos x="f562" y="f563"/>
                </a:cxn>
                <a:cxn ang="f370">
                  <a:pos x="f519" y="f564"/>
                </a:cxn>
                <a:cxn ang="f370">
                  <a:pos x="f565" y="f566"/>
                </a:cxn>
                <a:cxn ang="f370">
                  <a:pos x="f567" y="f568"/>
                </a:cxn>
                <a:cxn ang="f370">
                  <a:pos x="f569" y="f570"/>
                </a:cxn>
                <a:cxn ang="f370">
                  <a:pos x="f571" y="f556"/>
                </a:cxn>
                <a:cxn ang="f370">
                  <a:pos x="f572" y="f573"/>
                </a:cxn>
                <a:cxn ang="f370">
                  <a:pos x="f515" y="f574"/>
                </a:cxn>
              </a:cxnLst>
              <a:rect l="f471" t="f474" r="f472" b="f473"/>
              <a:pathLst>
                <a:path w="348" h="342">
                  <a:moveTo>
                    <a:pt x="f8" y="f9"/>
                  </a:moveTo>
                  <a:lnTo>
                    <a:pt x="f10" y="f11"/>
                  </a:lnTo>
                  <a:lnTo>
                    <a:pt x="f12" y="f13"/>
                  </a:lnTo>
                  <a:lnTo>
                    <a:pt x="f14" y="f15"/>
                  </a:lnTo>
                  <a:lnTo>
                    <a:pt x="f16" y="f17"/>
                  </a:lnTo>
                  <a:lnTo>
                    <a:pt x="f18" y="f19"/>
                  </a:lnTo>
                  <a:lnTo>
                    <a:pt x="f20" y="f21"/>
                  </a:lnTo>
                  <a:lnTo>
                    <a:pt x="f22" y="f23"/>
                  </a:lnTo>
                  <a:lnTo>
                    <a:pt x="f8" y="f24"/>
                  </a:lnTo>
                  <a:lnTo>
                    <a:pt x="f25" y="f26"/>
                  </a:lnTo>
                  <a:lnTo>
                    <a:pt x="f27" y="f28"/>
                  </a:lnTo>
                  <a:lnTo>
                    <a:pt x="f29" y="f30"/>
                  </a:lnTo>
                  <a:lnTo>
                    <a:pt x="f31" y="f21"/>
                  </a:lnTo>
                  <a:lnTo>
                    <a:pt x="f32" y="f33"/>
                  </a:lnTo>
                  <a:lnTo>
                    <a:pt x="f34" y="f19"/>
                  </a:lnTo>
                  <a:lnTo>
                    <a:pt x="f35" y="f36"/>
                  </a:lnTo>
                  <a:lnTo>
                    <a:pt x="f37" y="f38"/>
                  </a:lnTo>
                  <a:lnTo>
                    <a:pt x="f39" y="f2"/>
                  </a:lnTo>
                  <a:lnTo>
                    <a:pt x="f40" y="f23"/>
                  </a:lnTo>
                  <a:lnTo>
                    <a:pt x="f41" y="f42"/>
                  </a:lnTo>
                  <a:lnTo>
                    <a:pt x="f43" y="f44"/>
                  </a:lnTo>
                  <a:lnTo>
                    <a:pt x="f34" y="f45"/>
                  </a:lnTo>
                  <a:lnTo>
                    <a:pt x="f46" y="f47"/>
                  </a:lnTo>
                  <a:lnTo>
                    <a:pt x="f48" y="f49"/>
                  </a:lnTo>
                  <a:lnTo>
                    <a:pt x="f50" y="f8"/>
                  </a:lnTo>
                  <a:lnTo>
                    <a:pt x="f51" y="f52"/>
                  </a:lnTo>
                  <a:lnTo>
                    <a:pt x="f53" y="f54"/>
                  </a:lnTo>
                  <a:lnTo>
                    <a:pt x="f55" y="f56"/>
                  </a:lnTo>
                  <a:lnTo>
                    <a:pt x="f57" y="f58"/>
                  </a:lnTo>
                  <a:lnTo>
                    <a:pt x="f59" y="f60"/>
                  </a:lnTo>
                  <a:lnTo>
                    <a:pt x="f6" y="f61"/>
                  </a:lnTo>
                  <a:lnTo>
                    <a:pt x="f6" y="f35"/>
                  </a:lnTo>
                  <a:lnTo>
                    <a:pt x="f62" y="f7"/>
                  </a:lnTo>
                  <a:lnTo>
                    <a:pt x="f63" y="f39"/>
                  </a:lnTo>
                  <a:lnTo>
                    <a:pt x="f53" y="f64"/>
                  </a:lnTo>
                  <a:lnTo>
                    <a:pt x="f65" y="f66"/>
                  </a:lnTo>
                  <a:lnTo>
                    <a:pt x="f48" y="f67"/>
                  </a:lnTo>
                  <a:lnTo>
                    <a:pt x="f68" y="f69"/>
                  </a:lnTo>
                  <a:lnTo>
                    <a:pt x="f70" y="f71"/>
                  </a:lnTo>
                  <a:lnTo>
                    <a:pt x="f72" y="f71"/>
                  </a:lnTo>
                  <a:lnTo>
                    <a:pt x="f25" y="f58"/>
                  </a:lnTo>
                  <a:lnTo>
                    <a:pt x="f8" y="f73"/>
                  </a:lnTo>
                  <a:lnTo>
                    <a:pt x="f22" y="f74"/>
                  </a:lnTo>
                  <a:lnTo>
                    <a:pt x="f75" y="f74"/>
                  </a:lnTo>
                  <a:lnTo>
                    <a:pt x="f76" y="f69"/>
                  </a:lnTo>
                  <a:lnTo>
                    <a:pt x="f77" y="f78"/>
                  </a:lnTo>
                  <a:lnTo>
                    <a:pt x="f79" y="f80"/>
                  </a:lnTo>
                  <a:lnTo>
                    <a:pt x="f81" y="f82"/>
                  </a:lnTo>
                  <a:lnTo>
                    <a:pt x="f83" y="f84"/>
                  </a:lnTo>
                  <a:lnTo>
                    <a:pt x="f33" y="f85"/>
                  </a:lnTo>
                  <a:lnTo>
                    <a:pt x="f17" y="f85"/>
                  </a:lnTo>
                  <a:lnTo>
                    <a:pt x="f86" y="f85"/>
                  </a:lnTo>
                  <a:lnTo>
                    <a:pt x="f87" y="f84"/>
                  </a:lnTo>
                  <a:lnTo>
                    <a:pt x="f88" y="f89"/>
                  </a:lnTo>
                  <a:lnTo>
                    <a:pt x="f90" y="f82"/>
                  </a:lnTo>
                  <a:lnTo>
                    <a:pt x="f91" y="f52"/>
                  </a:lnTo>
                  <a:lnTo>
                    <a:pt x="f92" y="f85"/>
                  </a:lnTo>
                  <a:lnTo>
                    <a:pt x="f93" y="f84"/>
                  </a:lnTo>
                  <a:lnTo>
                    <a:pt x="f94" y="f89"/>
                  </a:lnTo>
                  <a:lnTo>
                    <a:pt x="f95" y="f96"/>
                  </a:lnTo>
                  <a:lnTo>
                    <a:pt x="f97" y="f56"/>
                  </a:lnTo>
                  <a:lnTo>
                    <a:pt x="f98" y="f71"/>
                  </a:lnTo>
                  <a:lnTo>
                    <a:pt x="f99" y="f73"/>
                  </a:lnTo>
                  <a:lnTo>
                    <a:pt x="f100" y="f101"/>
                  </a:lnTo>
                  <a:lnTo>
                    <a:pt x="f5" y="f58"/>
                  </a:lnTo>
                  <a:lnTo>
                    <a:pt x="f102" y="f103"/>
                  </a:lnTo>
                  <a:lnTo>
                    <a:pt x="f104" y="f78"/>
                  </a:lnTo>
                  <a:lnTo>
                    <a:pt x="f105" y="f80"/>
                  </a:lnTo>
                  <a:lnTo>
                    <a:pt x="f106" y="f84"/>
                  </a:lnTo>
                  <a:lnTo>
                    <a:pt x="f98" y="f107"/>
                  </a:lnTo>
                  <a:lnTo>
                    <a:pt x="f108" y="f109"/>
                  </a:lnTo>
                  <a:lnTo>
                    <a:pt x="f110" y="f14"/>
                  </a:lnTo>
                  <a:lnTo>
                    <a:pt x="f111" y="f112"/>
                  </a:lnTo>
                  <a:lnTo>
                    <a:pt x="f113" y="f26"/>
                  </a:lnTo>
                  <a:lnTo>
                    <a:pt x="f114" y="f2"/>
                  </a:lnTo>
                  <a:lnTo>
                    <a:pt x="f115" y="f36"/>
                  </a:lnTo>
                  <a:lnTo>
                    <a:pt x="f116" y="f117"/>
                  </a:lnTo>
                  <a:lnTo>
                    <a:pt x="f118" y="f119"/>
                  </a:lnTo>
                  <a:lnTo>
                    <a:pt x="f120" y="f121"/>
                  </a:lnTo>
                  <a:lnTo>
                    <a:pt x="f122" y="f13"/>
                  </a:lnTo>
                  <a:lnTo>
                    <a:pt x="f123" y="f124"/>
                  </a:lnTo>
                  <a:lnTo>
                    <a:pt x="f125" y="f126"/>
                  </a:lnTo>
                  <a:lnTo>
                    <a:pt x="f127" y="f91"/>
                  </a:lnTo>
                  <a:lnTo>
                    <a:pt x="f127" y="f128"/>
                  </a:lnTo>
                  <a:lnTo>
                    <a:pt x="f125" y="f129"/>
                  </a:lnTo>
                  <a:lnTo>
                    <a:pt x="f130" y="f131"/>
                  </a:lnTo>
                  <a:lnTo>
                    <a:pt x="f87" y="f132"/>
                  </a:lnTo>
                  <a:lnTo>
                    <a:pt x="f124" y="f116"/>
                  </a:lnTo>
                  <a:lnTo>
                    <a:pt x="f133" y="f134"/>
                  </a:lnTo>
                  <a:lnTo>
                    <a:pt x="f133" y="f135"/>
                  </a:lnTo>
                  <a:lnTo>
                    <a:pt x="f136" y="f137"/>
                  </a:lnTo>
                  <a:lnTo>
                    <a:pt x="f121" y="f106"/>
                  </a:lnTo>
                  <a:lnTo>
                    <a:pt x="f138" y="f106"/>
                  </a:lnTo>
                  <a:lnTo>
                    <a:pt x="f19" y="f106"/>
                  </a:lnTo>
                  <a:lnTo>
                    <a:pt x="f139" y="f106"/>
                  </a:lnTo>
                  <a:lnTo>
                    <a:pt x="f24" y="f137"/>
                  </a:lnTo>
                  <a:lnTo>
                    <a:pt x="f140" y="f141"/>
                  </a:lnTo>
                  <a:lnTo>
                    <a:pt x="f77" y="f142"/>
                  </a:lnTo>
                  <a:lnTo>
                    <a:pt x="f143" y="f144"/>
                  </a:lnTo>
                  <a:lnTo>
                    <a:pt x="f143" y="f145"/>
                  </a:lnTo>
                  <a:lnTo>
                    <a:pt x="f146" y="f147"/>
                  </a:lnTo>
                  <a:lnTo>
                    <a:pt x="f148" y="f5"/>
                  </a:lnTo>
                  <a:lnTo>
                    <a:pt x="f149" y="f100"/>
                  </a:lnTo>
                  <a:lnTo>
                    <a:pt x="f150" y="f151"/>
                  </a:lnTo>
                  <a:lnTo>
                    <a:pt x="f152" y="f142"/>
                  </a:lnTo>
                  <a:lnTo>
                    <a:pt x="f153" y="f116"/>
                  </a:lnTo>
                  <a:lnTo>
                    <a:pt x="f52" y="f118"/>
                  </a:lnTo>
                  <a:lnTo>
                    <a:pt x="f154" y="f155"/>
                  </a:lnTo>
                  <a:lnTo>
                    <a:pt x="f52" y="f156"/>
                  </a:lnTo>
                  <a:lnTo>
                    <a:pt x="f8" y="f9"/>
                  </a:lnTo>
                  <a:close/>
                </a:path>
              </a:pathLst>
            </a:custGeom>
            <a:solidFill>
              <a:srgbClr val="C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2" name="Freeform 92">
              <a:extLst>
                <a:ext uri="{FF2B5EF4-FFF2-40B4-BE49-F238E27FC236}">
                  <a16:creationId xmlns:a16="http://schemas.microsoft.com/office/drawing/2014/main" id="{A587DF80-09DA-4EAA-887F-DAB850CE50E3}"/>
                </a:ext>
              </a:extLst>
            </p:cNvPr>
            <p:cNvSpPr/>
            <p:nvPr/>
          </p:nvSpPr>
          <p:spPr>
            <a:xfrm>
              <a:off x="6535738" y="4635495"/>
              <a:ext cx="17465" cy="200025"/>
            </a:xfrm>
            <a:custGeom>
              <a:avLst/>
              <a:gdLst>
                <a:gd name="f0" fmla="val 10800000"/>
                <a:gd name="f1" fmla="val 5400000"/>
                <a:gd name="f2" fmla="val 180"/>
                <a:gd name="f3" fmla="val w"/>
                <a:gd name="f4" fmla="val h"/>
                <a:gd name="f5" fmla="val 0"/>
                <a:gd name="f6" fmla="val 33"/>
                <a:gd name="f7" fmla="val 377"/>
                <a:gd name="f8" fmla="val 28"/>
                <a:gd name="f9" fmla="val 27"/>
                <a:gd name="f10" fmla="val 325"/>
                <a:gd name="f11" fmla="val 25"/>
                <a:gd name="f12" fmla="val 279"/>
                <a:gd name="f13" fmla="val 24"/>
                <a:gd name="f14" fmla="val 232"/>
                <a:gd name="f15" fmla="val 22"/>
                <a:gd name="f16" fmla="val 188"/>
                <a:gd name="f17" fmla="val 18"/>
                <a:gd name="f18" fmla="val 141"/>
                <a:gd name="f19" fmla="val 13"/>
                <a:gd name="f20" fmla="val 95"/>
                <a:gd name="f21" fmla="val 8"/>
                <a:gd name="f22" fmla="val 48"/>
                <a:gd name="f23" fmla="val 44"/>
                <a:gd name="f24" fmla="val 91"/>
                <a:gd name="f25" fmla="val 139"/>
                <a:gd name="f26" fmla="val 235"/>
                <a:gd name="f27" fmla="val 283"/>
                <a:gd name="f28" fmla="val 30"/>
                <a:gd name="f29" fmla="val 330"/>
                <a:gd name="f30" fmla="+- 0 0 -90"/>
                <a:gd name="f31" fmla="*/ f3 1 33"/>
                <a:gd name="f32" fmla="*/ f4 1 377"/>
                <a:gd name="f33" fmla="+- f7 0 f5"/>
                <a:gd name="f34" fmla="+- f6 0 f5"/>
                <a:gd name="f35" fmla="*/ f30 f0 1"/>
                <a:gd name="f36" fmla="*/ f34 1 33"/>
                <a:gd name="f37" fmla="*/ f33 1 377"/>
                <a:gd name="f38" fmla="*/ 28 f34 1"/>
                <a:gd name="f39" fmla="*/ 377 f33 1"/>
                <a:gd name="f40" fmla="*/ 27 f34 1"/>
                <a:gd name="f41" fmla="*/ 325 f33 1"/>
                <a:gd name="f42" fmla="*/ 25 f34 1"/>
                <a:gd name="f43" fmla="*/ 279 f33 1"/>
                <a:gd name="f44" fmla="*/ 24 f34 1"/>
                <a:gd name="f45" fmla="*/ 232 f33 1"/>
                <a:gd name="f46" fmla="*/ 22 f34 1"/>
                <a:gd name="f47" fmla="*/ 188 f33 1"/>
                <a:gd name="f48" fmla="*/ 18 f34 1"/>
                <a:gd name="f49" fmla="*/ 141 f33 1"/>
                <a:gd name="f50" fmla="*/ 13 f34 1"/>
                <a:gd name="f51" fmla="*/ 95 f33 1"/>
                <a:gd name="f52" fmla="*/ 8 f34 1"/>
                <a:gd name="f53" fmla="*/ 48 f33 1"/>
                <a:gd name="f54" fmla="*/ 0 f34 1"/>
                <a:gd name="f55" fmla="*/ 0 f33 1"/>
                <a:gd name="f56" fmla="*/ 44 f33 1"/>
                <a:gd name="f57" fmla="*/ 91 f33 1"/>
                <a:gd name="f58" fmla="*/ 139 f33 1"/>
                <a:gd name="f59" fmla="*/ 33 f34 1"/>
                <a:gd name="f60" fmla="*/ 235 f33 1"/>
                <a:gd name="f61" fmla="*/ 283 f33 1"/>
                <a:gd name="f62" fmla="*/ 30 f34 1"/>
                <a:gd name="f63" fmla="*/ 330 f33 1"/>
                <a:gd name="f64" fmla="*/ f35 1 f2"/>
                <a:gd name="f65" fmla="*/ f38 1 33"/>
                <a:gd name="f66" fmla="*/ f39 1 377"/>
                <a:gd name="f67" fmla="*/ f40 1 33"/>
                <a:gd name="f68" fmla="*/ f41 1 377"/>
                <a:gd name="f69" fmla="*/ f42 1 33"/>
                <a:gd name="f70" fmla="*/ f43 1 377"/>
                <a:gd name="f71" fmla="*/ f44 1 33"/>
                <a:gd name="f72" fmla="*/ f45 1 377"/>
                <a:gd name="f73" fmla="*/ f46 1 33"/>
                <a:gd name="f74" fmla="*/ f47 1 377"/>
                <a:gd name="f75" fmla="*/ f48 1 33"/>
                <a:gd name="f76" fmla="*/ f49 1 377"/>
                <a:gd name="f77" fmla="*/ f50 1 33"/>
                <a:gd name="f78" fmla="*/ f51 1 377"/>
                <a:gd name="f79" fmla="*/ f52 1 33"/>
                <a:gd name="f80" fmla="*/ f53 1 377"/>
                <a:gd name="f81" fmla="*/ f54 1 33"/>
                <a:gd name="f82" fmla="*/ f55 1 377"/>
                <a:gd name="f83" fmla="*/ f56 1 377"/>
                <a:gd name="f84" fmla="*/ f57 1 377"/>
                <a:gd name="f85" fmla="*/ f58 1 377"/>
                <a:gd name="f86" fmla="*/ f59 1 33"/>
                <a:gd name="f87" fmla="*/ f60 1 377"/>
                <a:gd name="f88" fmla="*/ f61 1 377"/>
                <a:gd name="f89" fmla="*/ f62 1 33"/>
                <a:gd name="f90" fmla="*/ f63 1 377"/>
                <a:gd name="f91" fmla="*/ 0 1 f36"/>
                <a:gd name="f92" fmla="*/ f6 1 f36"/>
                <a:gd name="f93" fmla="*/ 0 1 f37"/>
                <a:gd name="f94" fmla="*/ f7 1 f37"/>
                <a:gd name="f95" fmla="+- f64 0 f1"/>
                <a:gd name="f96" fmla="*/ f65 1 f36"/>
                <a:gd name="f97" fmla="*/ f66 1 f37"/>
                <a:gd name="f98" fmla="*/ f67 1 f36"/>
                <a:gd name="f99" fmla="*/ f68 1 f37"/>
                <a:gd name="f100" fmla="*/ f69 1 f36"/>
                <a:gd name="f101" fmla="*/ f70 1 f37"/>
                <a:gd name="f102" fmla="*/ f71 1 f36"/>
                <a:gd name="f103" fmla="*/ f72 1 f37"/>
                <a:gd name="f104" fmla="*/ f73 1 f36"/>
                <a:gd name="f105" fmla="*/ f74 1 f37"/>
                <a:gd name="f106" fmla="*/ f75 1 f36"/>
                <a:gd name="f107" fmla="*/ f76 1 f37"/>
                <a:gd name="f108" fmla="*/ f77 1 f36"/>
                <a:gd name="f109" fmla="*/ f78 1 f37"/>
                <a:gd name="f110" fmla="*/ f79 1 f36"/>
                <a:gd name="f111" fmla="*/ f80 1 f37"/>
                <a:gd name="f112" fmla="*/ f81 1 f36"/>
                <a:gd name="f113" fmla="*/ f82 1 f37"/>
                <a:gd name="f114" fmla="*/ f83 1 f37"/>
                <a:gd name="f115" fmla="*/ f84 1 f37"/>
                <a:gd name="f116" fmla="*/ f85 1 f37"/>
                <a:gd name="f117" fmla="*/ f86 1 f36"/>
                <a:gd name="f118" fmla="*/ f87 1 f37"/>
                <a:gd name="f119" fmla="*/ f88 1 f37"/>
                <a:gd name="f120" fmla="*/ f89 1 f36"/>
                <a:gd name="f121" fmla="*/ f90 1 f37"/>
                <a:gd name="f122" fmla="*/ f91 f31 1"/>
                <a:gd name="f123" fmla="*/ f92 f31 1"/>
                <a:gd name="f124" fmla="*/ f94 f32 1"/>
                <a:gd name="f125" fmla="*/ f93 f32 1"/>
                <a:gd name="f126" fmla="*/ f96 f31 1"/>
                <a:gd name="f127" fmla="*/ f97 f32 1"/>
                <a:gd name="f128" fmla="*/ f98 f31 1"/>
                <a:gd name="f129" fmla="*/ f99 f32 1"/>
                <a:gd name="f130" fmla="*/ f100 f31 1"/>
                <a:gd name="f131" fmla="*/ f101 f32 1"/>
                <a:gd name="f132" fmla="*/ f102 f31 1"/>
                <a:gd name="f133" fmla="*/ f103 f32 1"/>
                <a:gd name="f134" fmla="*/ f104 f31 1"/>
                <a:gd name="f135" fmla="*/ f105 f32 1"/>
                <a:gd name="f136" fmla="*/ f106 f31 1"/>
                <a:gd name="f137" fmla="*/ f107 f32 1"/>
                <a:gd name="f138" fmla="*/ f108 f31 1"/>
                <a:gd name="f139" fmla="*/ f109 f32 1"/>
                <a:gd name="f140" fmla="*/ f110 f31 1"/>
                <a:gd name="f141" fmla="*/ f111 f32 1"/>
                <a:gd name="f142" fmla="*/ f112 f31 1"/>
                <a:gd name="f143" fmla="*/ f113 f32 1"/>
                <a:gd name="f144" fmla="*/ f114 f32 1"/>
                <a:gd name="f145" fmla="*/ f115 f32 1"/>
                <a:gd name="f146" fmla="*/ f116 f32 1"/>
                <a:gd name="f147" fmla="*/ f117 f31 1"/>
                <a:gd name="f148" fmla="*/ f118 f32 1"/>
                <a:gd name="f149" fmla="*/ f119 f32 1"/>
                <a:gd name="f150" fmla="*/ f120 f31 1"/>
                <a:gd name="f151" fmla="*/ f121 f32 1"/>
              </a:gdLst>
              <a:ahLst/>
              <a:cxnLst>
                <a:cxn ang="3cd4">
                  <a:pos x="hc" y="t"/>
                </a:cxn>
                <a:cxn ang="0">
                  <a:pos x="r" y="vc"/>
                </a:cxn>
                <a:cxn ang="cd4">
                  <a:pos x="hc" y="b"/>
                </a:cxn>
                <a:cxn ang="cd2">
                  <a:pos x="l" y="vc"/>
                </a:cxn>
                <a:cxn ang="f95">
                  <a:pos x="f126" y="f127"/>
                </a:cxn>
                <a:cxn ang="f95">
                  <a:pos x="f128" y="f129"/>
                </a:cxn>
                <a:cxn ang="f95">
                  <a:pos x="f130" y="f131"/>
                </a:cxn>
                <a:cxn ang="f95">
                  <a:pos x="f132" y="f133"/>
                </a:cxn>
                <a:cxn ang="f95">
                  <a:pos x="f134" y="f135"/>
                </a:cxn>
                <a:cxn ang="f95">
                  <a:pos x="f136" y="f137"/>
                </a:cxn>
                <a:cxn ang="f95">
                  <a:pos x="f138" y="f139"/>
                </a:cxn>
                <a:cxn ang="f95">
                  <a:pos x="f140" y="f141"/>
                </a:cxn>
                <a:cxn ang="f95">
                  <a:pos x="f142" y="f143"/>
                </a:cxn>
                <a:cxn ang="f95">
                  <a:pos x="f138" y="f144"/>
                </a:cxn>
                <a:cxn ang="f95">
                  <a:pos x="f134" y="f145"/>
                </a:cxn>
                <a:cxn ang="f95">
                  <a:pos x="f126" y="f146"/>
                </a:cxn>
                <a:cxn ang="f95">
                  <a:pos x="f147" y="f135"/>
                </a:cxn>
                <a:cxn ang="f95">
                  <a:pos x="f147" y="f148"/>
                </a:cxn>
                <a:cxn ang="f95">
                  <a:pos x="f147" y="f149"/>
                </a:cxn>
                <a:cxn ang="f95">
                  <a:pos x="f150" y="f151"/>
                </a:cxn>
                <a:cxn ang="f95">
                  <a:pos x="f126" y="f127"/>
                </a:cxn>
              </a:cxnLst>
              <a:rect l="f122" t="f125" r="f123" b="f124"/>
              <a:pathLst>
                <a:path w="33" h="377">
                  <a:moveTo>
                    <a:pt x="f8" y="f7"/>
                  </a:moveTo>
                  <a:lnTo>
                    <a:pt x="f9" y="f10"/>
                  </a:lnTo>
                  <a:lnTo>
                    <a:pt x="f11" y="f12"/>
                  </a:lnTo>
                  <a:lnTo>
                    <a:pt x="f13" y="f14"/>
                  </a:lnTo>
                  <a:lnTo>
                    <a:pt x="f15" y="f16"/>
                  </a:lnTo>
                  <a:lnTo>
                    <a:pt x="f17" y="f18"/>
                  </a:lnTo>
                  <a:lnTo>
                    <a:pt x="f19" y="f20"/>
                  </a:lnTo>
                  <a:lnTo>
                    <a:pt x="f21" y="f22"/>
                  </a:lnTo>
                  <a:lnTo>
                    <a:pt x="f5" y="f5"/>
                  </a:lnTo>
                  <a:lnTo>
                    <a:pt x="f19" y="f23"/>
                  </a:lnTo>
                  <a:lnTo>
                    <a:pt x="f15" y="f24"/>
                  </a:lnTo>
                  <a:lnTo>
                    <a:pt x="f8" y="f25"/>
                  </a:lnTo>
                  <a:lnTo>
                    <a:pt x="f6" y="f16"/>
                  </a:lnTo>
                  <a:lnTo>
                    <a:pt x="f6" y="f26"/>
                  </a:lnTo>
                  <a:lnTo>
                    <a:pt x="f6" y="f27"/>
                  </a:lnTo>
                  <a:lnTo>
                    <a:pt x="f28" y="f29"/>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3" name="Freeform 93">
              <a:extLst>
                <a:ext uri="{FF2B5EF4-FFF2-40B4-BE49-F238E27FC236}">
                  <a16:creationId xmlns:a16="http://schemas.microsoft.com/office/drawing/2014/main" id="{364D62B0-06E2-4739-AA90-3AF64D071C94}"/>
                </a:ext>
              </a:extLst>
            </p:cNvPr>
            <p:cNvSpPr/>
            <p:nvPr/>
          </p:nvSpPr>
          <p:spPr>
            <a:xfrm>
              <a:off x="6661147" y="4649788"/>
              <a:ext cx="11109" cy="33339"/>
            </a:xfrm>
            <a:custGeom>
              <a:avLst/>
              <a:gdLst>
                <a:gd name="f0" fmla="val 10800000"/>
                <a:gd name="f1" fmla="val 5400000"/>
                <a:gd name="f2" fmla="val 180"/>
                <a:gd name="f3" fmla="val w"/>
                <a:gd name="f4" fmla="val h"/>
                <a:gd name="f5" fmla="val 0"/>
                <a:gd name="f6" fmla="val 22"/>
                <a:gd name="f7" fmla="val 65"/>
                <a:gd name="f8" fmla="val 2"/>
                <a:gd name="f9" fmla="val 20"/>
                <a:gd name="f10" fmla="val 9"/>
                <a:gd name="f11" fmla="val 19"/>
                <a:gd name="f12" fmla="val 18"/>
                <a:gd name="f13" fmla="val 17"/>
                <a:gd name="f14" fmla="val 27"/>
                <a:gd name="f15" fmla="val 16"/>
                <a:gd name="f16" fmla="val 35"/>
                <a:gd name="f17" fmla="val 8"/>
                <a:gd name="f18" fmla="val 50"/>
                <a:gd name="f19" fmla="val 54"/>
                <a:gd name="f20" fmla="val 44"/>
                <a:gd name="f21" fmla="val 32"/>
                <a:gd name="f22" fmla="val 10"/>
                <a:gd name="f23" fmla="val 4"/>
                <a:gd name="f24" fmla="val 5"/>
                <a:gd name="f25" fmla="+- 0 0 -90"/>
                <a:gd name="f26" fmla="*/ f3 1 22"/>
                <a:gd name="f27" fmla="*/ f4 1 65"/>
                <a:gd name="f28" fmla="+- f7 0 f5"/>
                <a:gd name="f29" fmla="+- f6 0 f5"/>
                <a:gd name="f30" fmla="*/ f25 f0 1"/>
                <a:gd name="f31" fmla="*/ f29 1 22"/>
                <a:gd name="f32" fmla="*/ f28 1 65"/>
                <a:gd name="f33" fmla="*/ 22 f29 1"/>
                <a:gd name="f34" fmla="*/ 2 f28 1"/>
                <a:gd name="f35" fmla="*/ 20 f29 1"/>
                <a:gd name="f36" fmla="*/ 9 f28 1"/>
                <a:gd name="f37" fmla="*/ 19 f29 1"/>
                <a:gd name="f38" fmla="*/ 18 f28 1"/>
                <a:gd name="f39" fmla="*/ 17 f29 1"/>
                <a:gd name="f40" fmla="*/ 27 f28 1"/>
                <a:gd name="f41" fmla="*/ 16 f29 1"/>
                <a:gd name="f42" fmla="*/ 35 f28 1"/>
                <a:gd name="f43" fmla="*/ 8 f29 1"/>
                <a:gd name="f44" fmla="*/ 50 f28 1"/>
                <a:gd name="f45" fmla="*/ 0 f29 1"/>
                <a:gd name="f46" fmla="*/ 65 f28 1"/>
                <a:gd name="f47" fmla="*/ 54 f28 1"/>
                <a:gd name="f48" fmla="*/ 44 f28 1"/>
                <a:gd name="f49" fmla="*/ 32 f28 1"/>
                <a:gd name="f50" fmla="*/ 22 f28 1"/>
                <a:gd name="f51" fmla="*/ 10 f28 1"/>
                <a:gd name="f52" fmla="*/ 4 f29 1"/>
                <a:gd name="f53" fmla="*/ 5 f28 1"/>
                <a:gd name="f54" fmla="*/ 10 f29 1"/>
                <a:gd name="f55" fmla="*/ 0 f28 1"/>
                <a:gd name="f56" fmla="*/ f30 1 f2"/>
                <a:gd name="f57" fmla="*/ f33 1 22"/>
                <a:gd name="f58" fmla="*/ f34 1 65"/>
                <a:gd name="f59" fmla="*/ f35 1 22"/>
                <a:gd name="f60" fmla="*/ f36 1 65"/>
                <a:gd name="f61" fmla="*/ f37 1 22"/>
                <a:gd name="f62" fmla="*/ f38 1 65"/>
                <a:gd name="f63" fmla="*/ f39 1 22"/>
                <a:gd name="f64" fmla="*/ f40 1 65"/>
                <a:gd name="f65" fmla="*/ f41 1 22"/>
                <a:gd name="f66" fmla="*/ f42 1 65"/>
                <a:gd name="f67" fmla="*/ f43 1 22"/>
                <a:gd name="f68" fmla="*/ f44 1 65"/>
                <a:gd name="f69" fmla="*/ f45 1 22"/>
                <a:gd name="f70" fmla="*/ f46 1 65"/>
                <a:gd name="f71" fmla="*/ f47 1 65"/>
                <a:gd name="f72" fmla="*/ f48 1 65"/>
                <a:gd name="f73" fmla="*/ f49 1 65"/>
                <a:gd name="f74" fmla="*/ f50 1 65"/>
                <a:gd name="f75" fmla="*/ f51 1 65"/>
                <a:gd name="f76" fmla="*/ f52 1 22"/>
                <a:gd name="f77" fmla="*/ f53 1 65"/>
                <a:gd name="f78" fmla="*/ f54 1 22"/>
                <a:gd name="f79" fmla="*/ f55 1 65"/>
                <a:gd name="f80" fmla="*/ 0 1 f31"/>
                <a:gd name="f81" fmla="*/ f6 1 f31"/>
                <a:gd name="f82" fmla="*/ 0 1 f32"/>
                <a:gd name="f83" fmla="*/ f7 1 f32"/>
                <a:gd name="f84" fmla="+- f56 0 f1"/>
                <a:gd name="f85" fmla="*/ f57 1 f31"/>
                <a:gd name="f86" fmla="*/ f58 1 f32"/>
                <a:gd name="f87" fmla="*/ f59 1 f31"/>
                <a:gd name="f88" fmla="*/ f60 1 f32"/>
                <a:gd name="f89" fmla="*/ f61 1 f31"/>
                <a:gd name="f90" fmla="*/ f62 1 f32"/>
                <a:gd name="f91" fmla="*/ f63 1 f31"/>
                <a:gd name="f92" fmla="*/ f64 1 f32"/>
                <a:gd name="f93" fmla="*/ f65 1 f31"/>
                <a:gd name="f94" fmla="*/ f66 1 f32"/>
                <a:gd name="f95" fmla="*/ f67 1 f31"/>
                <a:gd name="f96" fmla="*/ f68 1 f32"/>
                <a:gd name="f97" fmla="*/ f69 1 f31"/>
                <a:gd name="f98" fmla="*/ f70 1 f32"/>
                <a:gd name="f99" fmla="*/ f71 1 f32"/>
                <a:gd name="f100" fmla="*/ f72 1 f32"/>
                <a:gd name="f101" fmla="*/ f73 1 f32"/>
                <a:gd name="f102" fmla="*/ f74 1 f32"/>
                <a:gd name="f103" fmla="*/ f75 1 f32"/>
                <a:gd name="f104" fmla="*/ f76 1 f31"/>
                <a:gd name="f105" fmla="*/ f77 1 f32"/>
                <a:gd name="f106" fmla="*/ f78 1 f31"/>
                <a:gd name="f107" fmla="*/ f79 1 f32"/>
                <a:gd name="f108" fmla="*/ f80 f26 1"/>
                <a:gd name="f109" fmla="*/ f81 f26 1"/>
                <a:gd name="f110" fmla="*/ f83 f27 1"/>
                <a:gd name="f111" fmla="*/ f82 f27 1"/>
                <a:gd name="f112" fmla="*/ f85 f26 1"/>
                <a:gd name="f113" fmla="*/ f86 f27 1"/>
                <a:gd name="f114" fmla="*/ f87 f26 1"/>
                <a:gd name="f115" fmla="*/ f88 f27 1"/>
                <a:gd name="f116" fmla="*/ f89 f26 1"/>
                <a:gd name="f117" fmla="*/ f90 f27 1"/>
                <a:gd name="f118" fmla="*/ f91 f26 1"/>
                <a:gd name="f119" fmla="*/ f92 f27 1"/>
                <a:gd name="f120" fmla="*/ f93 f26 1"/>
                <a:gd name="f121" fmla="*/ f94 f27 1"/>
                <a:gd name="f122" fmla="*/ f95 f26 1"/>
                <a:gd name="f123" fmla="*/ f96 f27 1"/>
                <a:gd name="f124" fmla="*/ f97 f26 1"/>
                <a:gd name="f125" fmla="*/ f98 f27 1"/>
                <a:gd name="f126" fmla="*/ f99 f27 1"/>
                <a:gd name="f127" fmla="*/ f100 f27 1"/>
                <a:gd name="f128" fmla="*/ f101 f27 1"/>
                <a:gd name="f129" fmla="*/ f102 f27 1"/>
                <a:gd name="f130" fmla="*/ f103 f27 1"/>
                <a:gd name="f131" fmla="*/ f104 f26 1"/>
                <a:gd name="f132" fmla="*/ f105 f27 1"/>
                <a:gd name="f133" fmla="*/ f106 f26 1"/>
                <a:gd name="f134" fmla="*/ f107 f27 1"/>
              </a:gdLst>
              <a:ahLst/>
              <a:cxnLst>
                <a:cxn ang="3cd4">
                  <a:pos x="hc" y="t"/>
                </a:cxn>
                <a:cxn ang="0">
                  <a:pos x="r" y="vc"/>
                </a:cxn>
                <a:cxn ang="cd4">
                  <a:pos x="hc" y="b"/>
                </a:cxn>
                <a:cxn ang="cd2">
                  <a:pos x="l" y="vc"/>
                </a:cxn>
                <a:cxn ang="f84">
                  <a:pos x="f112" y="f113"/>
                </a:cxn>
                <a:cxn ang="f84">
                  <a:pos x="f114" y="f115"/>
                </a:cxn>
                <a:cxn ang="f84">
                  <a:pos x="f116" y="f117"/>
                </a:cxn>
                <a:cxn ang="f84">
                  <a:pos x="f118" y="f119"/>
                </a:cxn>
                <a:cxn ang="f84">
                  <a:pos x="f120" y="f121"/>
                </a:cxn>
                <a:cxn ang="f84">
                  <a:pos x="f122" y="f123"/>
                </a:cxn>
                <a:cxn ang="f84">
                  <a:pos x="f124" y="f125"/>
                </a:cxn>
                <a:cxn ang="f84">
                  <a:pos x="f124" y="f126"/>
                </a:cxn>
                <a:cxn ang="f84">
                  <a:pos x="f124" y="f127"/>
                </a:cxn>
                <a:cxn ang="f84">
                  <a:pos x="f124" y="f128"/>
                </a:cxn>
                <a:cxn ang="f84">
                  <a:pos x="f124" y="f129"/>
                </a:cxn>
                <a:cxn ang="f84">
                  <a:pos x="f124" y="f130"/>
                </a:cxn>
                <a:cxn ang="f84">
                  <a:pos x="f131" y="f132"/>
                </a:cxn>
                <a:cxn ang="f84">
                  <a:pos x="f133" y="f134"/>
                </a:cxn>
                <a:cxn ang="f84">
                  <a:pos x="f112" y="f113"/>
                </a:cxn>
              </a:cxnLst>
              <a:rect l="f108" t="f111" r="f109" b="f110"/>
              <a:pathLst>
                <a:path w="22" h="65">
                  <a:moveTo>
                    <a:pt x="f6" y="f8"/>
                  </a:moveTo>
                  <a:lnTo>
                    <a:pt x="f9" y="f10"/>
                  </a:lnTo>
                  <a:lnTo>
                    <a:pt x="f11" y="f12"/>
                  </a:lnTo>
                  <a:lnTo>
                    <a:pt x="f13" y="f14"/>
                  </a:lnTo>
                  <a:lnTo>
                    <a:pt x="f15" y="f16"/>
                  </a:lnTo>
                  <a:lnTo>
                    <a:pt x="f17" y="f18"/>
                  </a:lnTo>
                  <a:lnTo>
                    <a:pt x="f5" y="f7"/>
                  </a:lnTo>
                  <a:lnTo>
                    <a:pt x="f5" y="f19"/>
                  </a:lnTo>
                  <a:lnTo>
                    <a:pt x="f5" y="f20"/>
                  </a:lnTo>
                  <a:lnTo>
                    <a:pt x="f5" y="f21"/>
                  </a:lnTo>
                  <a:lnTo>
                    <a:pt x="f5" y="f6"/>
                  </a:lnTo>
                  <a:lnTo>
                    <a:pt x="f5" y="f22"/>
                  </a:lnTo>
                  <a:lnTo>
                    <a:pt x="f23" y="f24"/>
                  </a:lnTo>
                  <a:lnTo>
                    <a:pt x="f22" y="f5"/>
                  </a:lnTo>
                  <a:lnTo>
                    <a:pt x="f6" y="f8"/>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4" name="Freeform 94">
              <a:extLst>
                <a:ext uri="{FF2B5EF4-FFF2-40B4-BE49-F238E27FC236}">
                  <a16:creationId xmlns:a16="http://schemas.microsoft.com/office/drawing/2014/main" id="{A4673369-9484-412D-8A2A-5106C63110DD}"/>
                </a:ext>
              </a:extLst>
            </p:cNvPr>
            <p:cNvSpPr/>
            <p:nvPr/>
          </p:nvSpPr>
          <p:spPr>
            <a:xfrm>
              <a:off x="6572249" y="4659316"/>
              <a:ext cx="12701" cy="176214"/>
            </a:xfrm>
            <a:custGeom>
              <a:avLst/>
              <a:gdLst>
                <a:gd name="f0" fmla="val 10800000"/>
                <a:gd name="f1" fmla="val 5400000"/>
                <a:gd name="f2" fmla="val 180"/>
                <a:gd name="f3" fmla="val w"/>
                <a:gd name="f4" fmla="val h"/>
                <a:gd name="f5" fmla="val 0"/>
                <a:gd name="f6" fmla="val 25"/>
                <a:gd name="f7" fmla="val 332"/>
                <a:gd name="f8" fmla="val 165"/>
                <a:gd name="f9" fmla="val 185"/>
                <a:gd name="f10" fmla="val 206"/>
                <a:gd name="f11" fmla="val 226"/>
                <a:gd name="f12" fmla="val 248"/>
                <a:gd name="f13" fmla="val 24"/>
                <a:gd name="f14" fmla="val 269"/>
                <a:gd name="f15" fmla="val 291"/>
                <a:gd name="f16" fmla="val 22"/>
                <a:gd name="f17" fmla="val 311"/>
                <a:gd name="f18" fmla="val 18"/>
                <a:gd name="f19" fmla="val 13"/>
                <a:gd name="f20" fmla="val 292"/>
                <a:gd name="f21" fmla="val 251"/>
                <a:gd name="f22" fmla="val 209"/>
                <a:gd name="f23" fmla="val 15"/>
                <a:gd name="f24" fmla="val 166"/>
                <a:gd name="f25" fmla="val 122"/>
                <a:gd name="f26" fmla="val 12"/>
                <a:gd name="f27" fmla="val 79"/>
                <a:gd name="f28" fmla="val 8"/>
                <a:gd name="f29" fmla="val 38"/>
                <a:gd name="f30" fmla="val 16"/>
                <a:gd name="f31" fmla="val 34"/>
                <a:gd name="f32" fmla="val 53"/>
                <a:gd name="f33" fmla="val 75"/>
                <a:gd name="f34" fmla="val 96"/>
                <a:gd name="f35" fmla="val 118"/>
                <a:gd name="f36" fmla="val 141"/>
                <a:gd name="f37" fmla="+- 0 0 -90"/>
                <a:gd name="f38" fmla="*/ f3 1 25"/>
                <a:gd name="f39" fmla="*/ f4 1 332"/>
                <a:gd name="f40" fmla="+- f7 0 f5"/>
                <a:gd name="f41" fmla="+- f6 0 f5"/>
                <a:gd name="f42" fmla="*/ f37 f0 1"/>
                <a:gd name="f43" fmla="*/ f41 1 25"/>
                <a:gd name="f44" fmla="*/ f40 1 332"/>
                <a:gd name="f45" fmla="*/ 25 f41 1"/>
                <a:gd name="f46" fmla="*/ 165 f40 1"/>
                <a:gd name="f47" fmla="*/ 185 f40 1"/>
                <a:gd name="f48" fmla="*/ 206 f40 1"/>
                <a:gd name="f49" fmla="*/ 226 f40 1"/>
                <a:gd name="f50" fmla="*/ 248 f40 1"/>
                <a:gd name="f51" fmla="*/ 24 f41 1"/>
                <a:gd name="f52" fmla="*/ 269 f40 1"/>
                <a:gd name="f53" fmla="*/ 291 f40 1"/>
                <a:gd name="f54" fmla="*/ 22 f41 1"/>
                <a:gd name="f55" fmla="*/ 311 f40 1"/>
                <a:gd name="f56" fmla="*/ 332 f40 1"/>
                <a:gd name="f57" fmla="*/ 18 f41 1"/>
                <a:gd name="f58" fmla="*/ 13 f41 1"/>
                <a:gd name="f59" fmla="*/ 292 f40 1"/>
                <a:gd name="f60" fmla="*/ 251 f40 1"/>
                <a:gd name="f61" fmla="*/ 209 f40 1"/>
                <a:gd name="f62" fmla="*/ 15 f41 1"/>
                <a:gd name="f63" fmla="*/ 166 f40 1"/>
                <a:gd name="f64" fmla="*/ 122 f40 1"/>
                <a:gd name="f65" fmla="*/ 12 f41 1"/>
                <a:gd name="f66" fmla="*/ 79 f40 1"/>
                <a:gd name="f67" fmla="*/ 8 f41 1"/>
                <a:gd name="f68" fmla="*/ 38 f40 1"/>
                <a:gd name="f69" fmla="*/ 0 f41 1"/>
                <a:gd name="f70" fmla="*/ 0 f40 1"/>
                <a:gd name="f71" fmla="*/ 16 f40 1"/>
                <a:gd name="f72" fmla="*/ 34 f40 1"/>
                <a:gd name="f73" fmla="*/ 53 f40 1"/>
                <a:gd name="f74" fmla="*/ 75 f40 1"/>
                <a:gd name="f75" fmla="*/ 96 f40 1"/>
                <a:gd name="f76" fmla="*/ 118 f40 1"/>
                <a:gd name="f77" fmla="*/ 141 f40 1"/>
                <a:gd name="f78" fmla="*/ f42 1 f2"/>
                <a:gd name="f79" fmla="*/ f45 1 25"/>
                <a:gd name="f80" fmla="*/ f46 1 332"/>
                <a:gd name="f81" fmla="*/ f47 1 332"/>
                <a:gd name="f82" fmla="*/ f48 1 332"/>
                <a:gd name="f83" fmla="*/ f49 1 332"/>
                <a:gd name="f84" fmla="*/ f50 1 332"/>
                <a:gd name="f85" fmla="*/ f51 1 25"/>
                <a:gd name="f86" fmla="*/ f52 1 332"/>
                <a:gd name="f87" fmla="*/ f53 1 332"/>
                <a:gd name="f88" fmla="*/ f54 1 25"/>
                <a:gd name="f89" fmla="*/ f55 1 332"/>
                <a:gd name="f90" fmla="*/ f56 1 332"/>
                <a:gd name="f91" fmla="*/ f57 1 25"/>
                <a:gd name="f92" fmla="*/ f58 1 25"/>
                <a:gd name="f93" fmla="*/ f59 1 332"/>
                <a:gd name="f94" fmla="*/ f60 1 332"/>
                <a:gd name="f95" fmla="*/ f61 1 332"/>
                <a:gd name="f96" fmla="*/ f62 1 25"/>
                <a:gd name="f97" fmla="*/ f63 1 332"/>
                <a:gd name="f98" fmla="*/ f64 1 332"/>
                <a:gd name="f99" fmla="*/ f65 1 25"/>
                <a:gd name="f100" fmla="*/ f66 1 332"/>
                <a:gd name="f101" fmla="*/ f67 1 25"/>
                <a:gd name="f102" fmla="*/ f68 1 332"/>
                <a:gd name="f103" fmla="*/ f69 1 25"/>
                <a:gd name="f104" fmla="*/ f70 1 332"/>
                <a:gd name="f105" fmla="*/ f71 1 332"/>
                <a:gd name="f106" fmla="*/ f72 1 332"/>
                <a:gd name="f107" fmla="*/ f73 1 332"/>
                <a:gd name="f108" fmla="*/ f74 1 332"/>
                <a:gd name="f109" fmla="*/ f75 1 332"/>
                <a:gd name="f110" fmla="*/ f76 1 332"/>
                <a:gd name="f111" fmla="*/ f77 1 332"/>
                <a:gd name="f112" fmla="*/ 0 1 f43"/>
                <a:gd name="f113" fmla="*/ f6 1 f43"/>
                <a:gd name="f114" fmla="*/ 0 1 f44"/>
                <a:gd name="f115" fmla="*/ f7 1 f44"/>
                <a:gd name="f116" fmla="+- f78 0 f1"/>
                <a:gd name="f117" fmla="*/ f79 1 f43"/>
                <a:gd name="f118" fmla="*/ f80 1 f44"/>
                <a:gd name="f119" fmla="*/ f81 1 f44"/>
                <a:gd name="f120" fmla="*/ f82 1 f44"/>
                <a:gd name="f121" fmla="*/ f83 1 f44"/>
                <a:gd name="f122" fmla="*/ f84 1 f44"/>
                <a:gd name="f123" fmla="*/ f85 1 f43"/>
                <a:gd name="f124" fmla="*/ f86 1 f44"/>
                <a:gd name="f125" fmla="*/ f87 1 f44"/>
                <a:gd name="f126" fmla="*/ f88 1 f43"/>
                <a:gd name="f127" fmla="*/ f89 1 f44"/>
                <a:gd name="f128" fmla="*/ f90 1 f44"/>
                <a:gd name="f129" fmla="*/ f91 1 f43"/>
                <a:gd name="f130" fmla="*/ f92 1 f43"/>
                <a:gd name="f131" fmla="*/ f93 1 f44"/>
                <a:gd name="f132" fmla="*/ f94 1 f44"/>
                <a:gd name="f133" fmla="*/ f95 1 f44"/>
                <a:gd name="f134" fmla="*/ f96 1 f43"/>
                <a:gd name="f135" fmla="*/ f97 1 f44"/>
                <a:gd name="f136" fmla="*/ f98 1 f44"/>
                <a:gd name="f137" fmla="*/ f99 1 f43"/>
                <a:gd name="f138" fmla="*/ f100 1 f44"/>
                <a:gd name="f139" fmla="*/ f101 1 f43"/>
                <a:gd name="f140" fmla="*/ f102 1 f44"/>
                <a:gd name="f141" fmla="*/ f103 1 f43"/>
                <a:gd name="f142" fmla="*/ f104 1 f44"/>
                <a:gd name="f143" fmla="*/ f105 1 f44"/>
                <a:gd name="f144" fmla="*/ f106 1 f44"/>
                <a:gd name="f145" fmla="*/ f107 1 f44"/>
                <a:gd name="f146" fmla="*/ f108 1 f44"/>
                <a:gd name="f147" fmla="*/ f109 1 f44"/>
                <a:gd name="f148" fmla="*/ f110 1 f44"/>
                <a:gd name="f149" fmla="*/ f111 1 f44"/>
                <a:gd name="f150" fmla="*/ f112 f38 1"/>
                <a:gd name="f151" fmla="*/ f113 f38 1"/>
                <a:gd name="f152" fmla="*/ f115 f39 1"/>
                <a:gd name="f153" fmla="*/ f114 f39 1"/>
                <a:gd name="f154" fmla="*/ f117 f38 1"/>
                <a:gd name="f155" fmla="*/ f118 f39 1"/>
                <a:gd name="f156" fmla="*/ f119 f39 1"/>
                <a:gd name="f157" fmla="*/ f120 f39 1"/>
                <a:gd name="f158" fmla="*/ f121 f39 1"/>
                <a:gd name="f159" fmla="*/ f122 f39 1"/>
                <a:gd name="f160" fmla="*/ f123 f38 1"/>
                <a:gd name="f161" fmla="*/ f124 f39 1"/>
                <a:gd name="f162" fmla="*/ f125 f39 1"/>
                <a:gd name="f163" fmla="*/ f126 f38 1"/>
                <a:gd name="f164" fmla="*/ f127 f39 1"/>
                <a:gd name="f165" fmla="*/ f128 f39 1"/>
                <a:gd name="f166" fmla="*/ f129 f38 1"/>
                <a:gd name="f167" fmla="*/ f130 f38 1"/>
                <a:gd name="f168" fmla="*/ f131 f39 1"/>
                <a:gd name="f169" fmla="*/ f132 f39 1"/>
                <a:gd name="f170" fmla="*/ f133 f39 1"/>
                <a:gd name="f171" fmla="*/ f134 f38 1"/>
                <a:gd name="f172" fmla="*/ f135 f39 1"/>
                <a:gd name="f173" fmla="*/ f136 f39 1"/>
                <a:gd name="f174" fmla="*/ f137 f38 1"/>
                <a:gd name="f175" fmla="*/ f138 f39 1"/>
                <a:gd name="f176" fmla="*/ f139 f38 1"/>
                <a:gd name="f177" fmla="*/ f140 f39 1"/>
                <a:gd name="f178" fmla="*/ f141 f38 1"/>
                <a:gd name="f179" fmla="*/ f142 f39 1"/>
                <a:gd name="f180" fmla="*/ f143 f39 1"/>
                <a:gd name="f181" fmla="*/ f144 f39 1"/>
                <a:gd name="f182" fmla="*/ f145 f39 1"/>
                <a:gd name="f183" fmla="*/ f146 f39 1"/>
                <a:gd name="f184" fmla="*/ f147 f39 1"/>
                <a:gd name="f185" fmla="*/ f148 f39 1"/>
                <a:gd name="f186" fmla="*/ f149 f39 1"/>
              </a:gdLst>
              <a:ahLst/>
              <a:cxnLst>
                <a:cxn ang="3cd4">
                  <a:pos x="hc" y="t"/>
                </a:cxn>
                <a:cxn ang="0">
                  <a:pos x="r" y="vc"/>
                </a:cxn>
                <a:cxn ang="cd4">
                  <a:pos x="hc" y="b"/>
                </a:cxn>
                <a:cxn ang="cd2">
                  <a:pos x="l" y="vc"/>
                </a:cxn>
                <a:cxn ang="f116">
                  <a:pos x="f154" y="f155"/>
                </a:cxn>
                <a:cxn ang="f116">
                  <a:pos x="f154" y="f156"/>
                </a:cxn>
                <a:cxn ang="f116">
                  <a:pos x="f154" y="f157"/>
                </a:cxn>
                <a:cxn ang="f116">
                  <a:pos x="f154" y="f158"/>
                </a:cxn>
                <a:cxn ang="f116">
                  <a:pos x="f154" y="f159"/>
                </a:cxn>
                <a:cxn ang="f116">
                  <a:pos x="f160" y="f161"/>
                </a:cxn>
                <a:cxn ang="f116">
                  <a:pos x="f160" y="f162"/>
                </a:cxn>
                <a:cxn ang="f116">
                  <a:pos x="f163" y="f164"/>
                </a:cxn>
                <a:cxn ang="f116">
                  <a:pos x="f163" y="f165"/>
                </a:cxn>
                <a:cxn ang="f116">
                  <a:pos x="f166" y="f165"/>
                </a:cxn>
                <a:cxn ang="f116">
                  <a:pos x="f167" y="f168"/>
                </a:cxn>
                <a:cxn ang="f116">
                  <a:pos x="f167" y="f169"/>
                </a:cxn>
                <a:cxn ang="f116">
                  <a:pos x="f167" y="f170"/>
                </a:cxn>
                <a:cxn ang="f116">
                  <a:pos x="f171" y="f172"/>
                </a:cxn>
                <a:cxn ang="f116">
                  <a:pos x="f167" y="f173"/>
                </a:cxn>
                <a:cxn ang="f116">
                  <a:pos x="f174" y="f175"/>
                </a:cxn>
                <a:cxn ang="f116">
                  <a:pos x="f176" y="f177"/>
                </a:cxn>
                <a:cxn ang="f116">
                  <a:pos x="f178" y="f179"/>
                </a:cxn>
                <a:cxn ang="f116">
                  <a:pos x="f176" y="f180"/>
                </a:cxn>
                <a:cxn ang="f116">
                  <a:pos x="f171" y="f181"/>
                </a:cxn>
                <a:cxn ang="f116">
                  <a:pos x="f166" y="f182"/>
                </a:cxn>
                <a:cxn ang="f116">
                  <a:pos x="f163" y="f183"/>
                </a:cxn>
                <a:cxn ang="f116">
                  <a:pos x="f163" y="f184"/>
                </a:cxn>
                <a:cxn ang="f116">
                  <a:pos x="f160" y="f185"/>
                </a:cxn>
                <a:cxn ang="f116">
                  <a:pos x="f160" y="f186"/>
                </a:cxn>
                <a:cxn ang="f116">
                  <a:pos x="f154" y="f155"/>
                </a:cxn>
              </a:cxnLst>
              <a:rect l="f150" t="f153" r="f151" b="f152"/>
              <a:pathLst>
                <a:path w="25" h="332">
                  <a:moveTo>
                    <a:pt x="f6" y="f8"/>
                  </a:moveTo>
                  <a:lnTo>
                    <a:pt x="f6" y="f9"/>
                  </a:lnTo>
                  <a:lnTo>
                    <a:pt x="f6" y="f10"/>
                  </a:lnTo>
                  <a:lnTo>
                    <a:pt x="f6" y="f11"/>
                  </a:lnTo>
                  <a:lnTo>
                    <a:pt x="f6" y="f12"/>
                  </a:lnTo>
                  <a:lnTo>
                    <a:pt x="f13" y="f14"/>
                  </a:lnTo>
                  <a:lnTo>
                    <a:pt x="f13" y="f15"/>
                  </a:lnTo>
                  <a:lnTo>
                    <a:pt x="f16" y="f17"/>
                  </a:lnTo>
                  <a:lnTo>
                    <a:pt x="f16" y="f7"/>
                  </a:lnTo>
                  <a:lnTo>
                    <a:pt x="f18" y="f7"/>
                  </a:lnTo>
                  <a:lnTo>
                    <a:pt x="f19" y="f20"/>
                  </a:lnTo>
                  <a:lnTo>
                    <a:pt x="f19" y="f21"/>
                  </a:lnTo>
                  <a:lnTo>
                    <a:pt x="f19" y="f22"/>
                  </a:lnTo>
                  <a:lnTo>
                    <a:pt x="f23" y="f24"/>
                  </a:lnTo>
                  <a:lnTo>
                    <a:pt x="f19" y="f25"/>
                  </a:lnTo>
                  <a:lnTo>
                    <a:pt x="f26" y="f27"/>
                  </a:lnTo>
                  <a:lnTo>
                    <a:pt x="f28" y="f29"/>
                  </a:lnTo>
                  <a:lnTo>
                    <a:pt x="f5" y="f5"/>
                  </a:lnTo>
                  <a:lnTo>
                    <a:pt x="f28" y="f30"/>
                  </a:lnTo>
                  <a:lnTo>
                    <a:pt x="f23" y="f31"/>
                  </a:lnTo>
                  <a:lnTo>
                    <a:pt x="f18" y="f32"/>
                  </a:lnTo>
                  <a:lnTo>
                    <a:pt x="f16" y="f33"/>
                  </a:lnTo>
                  <a:lnTo>
                    <a:pt x="f16" y="f34"/>
                  </a:lnTo>
                  <a:lnTo>
                    <a:pt x="f13" y="f35"/>
                  </a:lnTo>
                  <a:lnTo>
                    <a:pt x="f13" y="f36"/>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5" name="Freeform 95">
              <a:extLst>
                <a:ext uri="{FF2B5EF4-FFF2-40B4-BE49-F238E27FC236}">
                  <a16:creationId xmlns:a16="http://schemas.microsoft.com/office/drawing/2014/main" id="{E49CE71A-ED85-4022-9C09-00D7EE5000E3}"/>
                </a:ext>
              </a:extLst>
            </p:cNvPr>
            <p:cNvSpPr/>
            <p:nvPr/>
          </p:nvSpPr>
          <p:spPr>
            <a:xfrm>
              <a:off x="7107238" y="4670426"/>
              <a:ext cx="85725" cy="52385"/>
            </a:xfrm>
            <a:custGeom>
              <a:avLst/>
              <a:gdLst>
                <a:gd name="f0" fmla="val 10800000"/>
                <a:gd name="f1" fmla="val 5400000"/>
                <a:gd name="f2" fmla="val 180"/>
                <a:gd name="f3" fmla="val w"/>
                <a:gd name="f4" fmla="val h"/>
                <a:gd name="f5" fmla="val 0"/>
                <a:gd name="f6" fmla="val 160"/>
                <a:gd name="f7" fmla="val 100"/>
                <a:gd name="f8" fmla="val 7"/>
                <a:gd name="f9" fmla="val 148"/>
                <a:gd name="f10" fmla="val 9"/>
                <a:gd name="f11" fmla="val 139"/>
                <a:gd name="f12" fmla="val 13"/>
                <a:gd name="f13" fmla="val 130"/>
                <a:gd name="f14" fmla="val 20"/>
                <a:gd name="f15" fmla="val 123"/>
                <a:gd name="f16" fmla="val 28"/>
                <a:gd name="f17" fmla="val 114"/>
                <a:gd name="f18" fmla="val 33"/>
                <a:gd name="f19" fmla="val 105"/>
                <a:gd name="f20" fmla="val 38"/>
                <a:gd name="f21" fmla="val 95"/>
                <a:gd name="f22" fmla="val 83"/>
                <a:gd name="f23" fmla="val 35"/>
                <a:gd name="f24" fmla="val 79"/>
                <a:gd name="f25" fmla="val 47"/>
                <a:gd name="f26" fmla="val 58"/>
                <a:gd name="f27" fmla="val 76"/>
                <a:gd name="f28" fmla="val 63"/>
                <a:gd name="f29" fmla="val 74"/>
                <a:gd name="f30" fmla="val 69"/>
                <a:gd name="f31" fmla="val 73"/>
                <a:gd name="f32" fmla="val 78"/>
                <a:gd name="f33" fmla="val 51"/>
                <a:gd name="f34" fmla="val 42"/>
                <a:gd name="f35" fmla="val 67"/>
                <a:gd name="f36" fmla="val 27"/>
                <a:gd name="f37" fmla="val 70"/>
                <a:gd name="f38" fmla="val 30"/>
                <a:gd name="f39" fmla="val 85"/>
                <a:gd name="f40" fmla="val 91"/>
                <a:gd name="f41" fmla="val 98"/>
                <a:gd name="f42" fmla="val 17"/>
                <a:gd name="f43" fmla="val 10"/>
                <a:gd name="f44" fmla="val 97"/>
                <a:gd name="f45" fmla="val 3"/>
                <a:gd name="f46" fmla="val 89"/>
                <a:gd name="f47" fmla="val 19"/>
                <a:gd name="f48" fmla="val 75"/>
                <a:gd name="f49" fmla="val 39"/>
                <a:gd name="f50" fmla="val 50"/>
                <a:gd name="f51" fmla="val 77"/>
                <a:gd name="f52" fmla="val 36"/>
                <a:gd name="f53" fmla="val 96"/>
                <a:gd name="f54" fmla="val 22"/>
                <a:gd name="f55" fmla="val 117"/>
                <a:gd name="f56" fmla="val 11"/>
                <a:gd name="f57" fmla="val 138"/>
                <a:gd name="f58" fmla="+- 0 0 -90"/>
                <a:gd name="f59" fmla="*/ f3 1 160"/>
                <a:gd name="f60" fmla="*/ f4 1 100"/>
                <a:gd name="f61" fmla="+- f7 0 f5"/>
                <a:gd name="f62" fmla="+- f6 0 f5"/>
                <a:gd name="f63" fmla="*/ f58 f0 1"/>
                <a:gd name="f64" fmla="*/ f62 1 160"/>
                <a:gd name="f65" fmla="*/ f61 1 100"/>
                <a:gd name="f66" fmla="*/ 160 f62 1"/>
                <a:gd name="f67" fmla="*/ 7 f61 1"/>
                <a:gd name="f68" fmla="*/ 148 f62 1"/>
                <a:gd name="f69" fmla="*/ 9 f61 1"/>
                <a:gd name="f70" fmla="*/ 139 f62 1"/>
                <a:gd name="f71" fmla="*/ 13 f61 1"/>
                <a:gd name="f72" fmla="*/ 130 f62 1"/>
                <a:gd name="f73" fmla="*/ 20 f61 1"/>
                <a:gd name="f74" fmla="*/ 123 f62 1"/>
                <a:gd name="f75" fmla="*/ 28 f61 1"/>
                <a:gd name="f76" fmla="*/ 114 f62 1"/>
                <a:gd name="f77" fmla="*/ 33 f61 1"/>
                <a:gd name="f78" fmla="*/ 105 f62 1"/>
                <a:gd name="f79" fmla="*/ 38 f61 1"/>
                <a:gd name="f80" fmla="*/ 95 f62 1"/>
                <a:gd name="f81" fmla="*/ 83 f62 1"/>
                <a:gd name="f82" fmla="*/ 35 f61 1"/>
                <a:gd name="f83" fmla="*/ 79 f62 1"/>
                <a:gd name="f84" fmla="*/ 47 f61 1"/>
                <a:gd name="f85" fmla="*/ 58 f61 1"/>
                <a:gd name="f86" fmla="*/ 76 f62 1"/>
                <a:gd name="f87" fmla="*/ 63 f61 1"/>
                <a:gd name="f88" fmla="*/ 74 f62 1"/>
                <a:gd name="f89" fmla="*/ 69 f61 1"/>
                <a:gd name="f90" fmla="*/ 69 f62 1"/>
                <a:gd name="f91" fmla="*/ 73 f61 1"/>
                <a:gd name="f92" fmla="*/ 63 f62 1"/>
                <a:gd name="f93" fmla="*/ 78 f61 1"/>
                <a:gd name="f94" fmla="*/ 51 f62 1"/>
                <a:gd name="f95" fmla="*/ 42 f62 1"/>
                <a:gd name="f96" fmla="*/ 67 f61 1"/>
                <a:gd name="f97" fmla="*/ 35 f62 1"/>
                <a:gd name="f98" fmla="*/ 27 f62 1"/>
                <a:gd name="f99" fmla="*/ 70 f61 1"/>
                <a:gd name="f100" fmla="*/ 30 f62 1"/>
                <a:gd name="f101" fmla="*/ 85 f61 1"/>
                <a:gd name="f102" fmla="*/ 91 f61 1"/>
                <a:gd name="f103" fmla="*/ 98 f61 1"/>
                <a:gd name="f104" fmla="*/ 17 f62 1"/>
                <a:gd name="f105" fmla="*/ 100 f61 1"/>
                <a:gd name="f106" fmla="*/ 10 f62 1"/>
                <a:gd name="f107" fmla="*/ 97 f61 1"/>
                <a:gd name="f108" fmla="*/ 3 f62 1"/>
                <a:gd name="f109" fmla="*/ 89 f61 1"/>
                <a:gd name="f110" fmla="*/ 0 f62 1"/>
                <a:gd name="f111" fmla="*/ 83 f61 1"/>
                <a:gd name="f112" fmla="*/ 19 f62 1"/>
                <a:gd name="f113" fmla="*/ 75 f61 1"/>
                <a:gd name="f114" fmla="*/ 39 f62 1"/>
                <a:gd name="f115" fmla="*/ 58 f62 1"/>
                <a:gd name="f116" fmla="*/ 50 f61 1"/>
                <a:gd name="f117" fmla="*/ 77 f62 1"/>
                <a:gd name="f118" fmla="*/ 36 f61 1"/>
                <a:gd name="f119" fmla="*/ 96 f62 1"/>
                <a:gd name="f120" fmla="*/ 22 f61 1"/>
                <a:gd name="f121" fmla="*/ 117 f62 1"/>
                <a:gd name="f122" fmla="*/ 11 f61 1"/>
                <a:gd name="f123" fmla="*/ 138 f62 1"/>
                <a:gd name="f124" fmla="*/ 3 f61 1"/>
                <a:gd name="f125" fmla="*/ 0 f61 1"/>
                <a:gd name="f126" fmla="*/ f63 1 f2"/>
                <a:gd name="f127" fmla="*/ f66 1 160"/>
                <a:gd name="f128" fmla="*/ f67 1 100"/>
                <a:gd name="f129" fmla="*/ f68 1 160"/>
                <a:gd name="f130" fmla="*/ f69 1 100"/>
                <a:gd name="f131" fmla="*/ f70 1 160"/>
                <a:gd name="f132" fmla="*/ f71 1 100"/>
                <a:gd name="f133" fmla="*/ f72 1 160"/>
                <a:gd name="f134" fmla="*/ f73 1 100"/>
                <a:gd name="f135" fmla="*/ f74 1 160"/>
                <a:gd name="f136" fmla="*/ f75 1 100"/>
                <a:gd name="f137" fmla="*/ f76 1 160"/>
                <a:gd name="f138" fmla="*/ f77 1 100"/>
                <a:gd name="f139" fmla="*/ f78 1 160"/>
                <a:gd name="f140" fmla="*/ f79 1 100"/>
                <a:gd name="f141" fmla="*/ f80 1 160"/>
                <a:gd name="f142" fmla="*/ f81 1 160"/>
                <a:gd name="f143" fmla="*/ f82 1 100"/>
                <a:gd name="f144" fmla="*/ f83 1 160"/>
                <a:gd name="f145" fmla="*/ f84 1 100"/>
                <a:gd name="f146" fmla="*/ f85 1 100"/>
                <a:gd name="f147" fmla="*/ f86 1 160"/>
                <a:gd name="f148" fmla="*/ f87 1 100"/>
                <a:gd name="f149" fmla="*/ f88 1 160"/>
                <a:gd name="f150" fmla="*/ f89 1 100"/>
                <a:gd name="f151" fmla="*/ f90 1 160"/>
                <a:gd name="f152" fmla="*/ f91 1 100"/>
                <a:gd name="f153" fmla="*/ f92 1 160"/>
                <a:gd name="f154" fmla="*/ f93 1 100"/>
                <a:gd name="f155" fmla="*/ f94 1 160"/>
                <a:gd name="f156" fmla="*/ f95 1 160"/>
                <a:gd name="f157" fmla="*/ f96 1 100"/>
                <a:gd name="f158" fmla="*/ f97 1 160"/>
                <a:gd name="f159" fmla="*/ f98 1 160"/>
                <a:gd name="f160" fmla="*/ f99 1 100"/>
                <a:gd name="f161" fmla="*/ f100 1 160"/>
                <a:gd name="f162" fmla="*/ f101 1 100"/>
                <a:gd name="f163" fmla="*/ f102 1 100"/>
                <a:gd name="f164" fmla="*/ f103 1 100"/>
                <a:gd name="f165" fmla="*/ f104 1 160"/>
                <a:gd name="f166" fmla="*/ f105 1 100"/>
                <a:gd name="f167" fmla="*/ f106 1 160"/>
                <a:gd name="f168" fmla="*/ f107 1 100"/>
                <a:gd name="f169" fmla="*/ f108 1 160"/>
                <a:gd name="f170" fmla="*/ f109 1 100"/>
                <a:gd name="f171" fmla="*/ f110 1 160"/>
                <a:gd name="f172" fmla="*/ f111 1 100"/>
                <a:gd name="f173" fmla="*/ f112 1 160"/>
                <a:gd name="f174" fmla="*/ f113 1 100"/>
                <a:gd name="f175" fmla="*/ f114 1 160"/>
                <a:gd name="f176" fmla="*/ f115 1 160"/>
                <a:gd name="f177" fmla="*/ f116 1 100"/>
                <a:gd name="f178" fmla="*/ f117 1 160"/>
                <a:gd name="f179" fmla="*/ f118 1 100"/>
                <a:gd name="f180" fmla="*/ f119 1 160"/>
                <a:gd name="f181" fmla="*/ f120 1 100"/>
                <a:gd name="f182" fmla="*/ f121 1 160"/>
                <a:gd name="f183" fmla="*/ f122 1 100"/>
                <a:gd name="f184" fmla="*/ f123 1 160"/>
                <a:gd name="f185" fmla="*/ f124 1 100"/>
                <a:gd name="f186" fmla="*/ f125 1 100"/>
                <a:gd name="f187" fmla="*/ 0 1 f64"/>
                <a:gd name="f188" fmla="*/ f6 1 f64"/>
                <a:gd name="f189" fmla="*/ 0 1 f65"/>
                <a:gd name="f190" fmla="*/ f7 1 f65"/>
                <a:gd name="f191" fmla="+- f126 0 f1"/>
                <a:gd name="f192" fmla="*/ f127 1 f64"/>
                <a:gd name="f193" fmla="*/ f128 1 f65"/>
                <a:gd name="f194" fmla="*/ f129 1 f64"/>
                <a:gd name="f195" fmla="*/ f130 1 f65"/>
                <a:gd name="f196" fmla="*/ f131 1 f64"/>
                <a:gd name="f197" fmla="*/ f132 1 f65"/>
                <a:gd name="f198" fmla="*/ f133 1 f64"/>
                <a:gd name="f199" fmla="*/ f134 1 f65"/>
                <a:gd name="f200" fmla="*/ f135 1 f64"/>
                <a:gd name="f201" fmla="*/ f136 1 f65"/>
                <a:gd name="f202" fmla="*/ f137 1 f64"/>
                <a:gd name="f203" fmla="*/ f138 1 f65"/>
                <a:gd name="f204" fmla="*/ f139 1 f64"/>
                <a:gd name="f205" fmla="*/ f140 1 f65"/>
                <a:gd name="f206" fmla="*/ f141 1 f64"/>
                <a:gd name="f207" fmla="*/ f142 1 f64"/>
                <a:gd name="f208" fmla="*/ f143 1 f65"/>
                <a:gd name="f209" fmla="*/ f144 1 f64"/>
                <a:gd name="f210" fmla="*/ f145 1 f65"/>
                <a:gd name="f211" fmla="*/ f146 1 f65"/>
                <a:gd name="f212" fmla="*/ f147 1 f64"/>
                <a:gd name="f213" fmla="*/ f148 1 f65"/>
                <a:gd name="f214" fmla="*/ f149 1 f64"/>
                <a:gd name="f215" fmla="*/ f150 1 f65"/>
                <a:gd name="f216" fmla="*/ f151 1 f64"/>
                <a:gd name="f217" fmla="*/ f152 1 f65"/>
                <a:gd name="f218" fmla="*/ f153 1 f64"/>
                <a:gd name="f219" fmla="*/ f154 1 f65"/>
                <a:gd name="f220" fmla="*/ f155 1 f64"/>
                <a:gd name="f221" fmla="*/ f156 1 f64"/>
                <a:gd name="f222" fmla="*/ f157 1 f65"/>
                <a:gd name="f223" fmla="*/ f158 1 f64"/>
                <a:gd name="f224" fmla="*/ f159 1 f64"/>
                <a:gd name="f225" fmla="*/ f160 1 f65"/>
                <a:gd name="f226" fmla="*/ f161 1 f64"/>
                <a:gd name="f227" fmla="*/ f162 1 f65"/>
                <a:gd name="f228" fmla="*/ f163 1 f65"/>
                <a:gd name="f229" fmla="*/ f164 1 f65"/>
                <a:gd name="f230" fmla="*/ f165 1 f64"/>
                <a:gd name="f231" fmla="*/ f166 1 f65"/>
                <a:gd name="f232" fmla="*/ f167 1 f64"/>
                <a:gd name="f233" fmla="*/ f168 1 f65"/>
                <a:gd name="f234" fmla="*/ f169 1 f64"/>
                <a:gd name="f235" fmla="*/ f170 1 f65"/>
                <a:gd name="f236" fmla="*/ f171 1 f64"/>
                <a:gd name="f237" fmla="*/ f172 1 f65"/>
                <a:gd name="f238" fmla="*/ f173 1 f64"/>
                <a:gd name="f239" fmla="*/ f174 1 f65"/>
                <a:gd name="f240" fmla="*/ f175 1 f64"/>
                <a:gd name="f241" fmla="*/ f176 1 f64"/>
                <a:gd name="f242" fmla="*/ f177 1 f65"/>
                <a:gd name="f243" fmla="*/ f178 1 f64"/>
                <a:gd name="f244" fmla="*/ f179 1 f65"/>
                <a:gd name="f245" fmla="*/ f180 1 f64"/>
                <a:gd name="f246" fmla="*/ f181 1 f65"/>
                <a:gd name="f247" fmla="*/ f182 1 f64"/>
                <a:gd name="f248" fmla="*/ f183 1 f65"/>
                <a:gd name="f249" fmla="*/ f184 1 f64"/>
                <a:gd name="f250" fmla="*/ f185 1 f65"/>
                <a:gd name="f251" fmla="*/ f186 1 f65"/>
                <a:gd name="f252" fmla="*/ f187 f59 1"/>
                <a:gd name="f253" fmla="*/ f188 f59 1"/>
                <a:gd name="f254" fmla="*/ f190 f60 1"/>
                <a:gd name="f255" fmla="*/ f189 f60 1"/>
                <a:gd name="f256" fmla="*/ f192 f59 1"/>
                <a:gd name="f257" fmla="*/ f193 f60 1"/>
                <a:gd name="f258" fmla="*/ f194 f59 1"/>
                <a:gd name="f259" fmla="*/ f195 f60 1"/>
                <a:gd name="f260" fmla="*/ f196 f59 1"/>
                <a:gd name="f261" fmla="*/ f197 f60 1"/>
                <a:gd name="f262" fmla="*/ f198 f59 1"/>
                <a:gd name="f263" fmla="*/ f199 f60 1"/>
                <a:gd name="f264" fmla="*/ f200 f59 1"/>
                <a:gd name="f265" fmla="*/ f201 f60 1"/>
                <a:gd name="f266" fmla="*/ f202 f59 1"/>
                <a:gd name="f267" fmla="*/ f203 f60 1"/>
                <a:gd name="f268" fmla="*/ f204 f59 1"/>
                <a:gd name="f269" fmla="*/ f205 f60 1"/>
                <a:gd name="f270" fmla="*/ f206 f59 1"/>
                <a:gd name="f271" fmla="*/ f207 f59 1"/>
                <a:gd name="f272" fmla="*/ f208 f60 1"/>
                <a:gd name="f273" fmla="*/ f209 f59 1"/>
                <a:gd name="f274" fmla="*/ f210 f60 1"/>
                <a:gd name="f275" fmla="*/ f211 f60 1"/>
                <a:gd name="f276" fmla="*/ f212 f59 1"/>
                <a:gd name="f277" fmla="*/ f213 f60 1"/>
                <a:gd name="f278" fmla="*/ f214 f59 1"/>
                <a:gd name="f279" fmla="*/ f215 f60 1"/>
                <a:gd name="f280" fmla="*/ f216 f59 1"/>
                <a:gd name="f281" fmla="*/ f217 f60 1"/>
                <a:gd name="f282" fmla="*/ f218 f59 1"/>
                <a:gd name="f283" fmla="*/ f219 f60 1"/>
                <a:gd name="f284" fmla="*/ f220 f59 1"/>
                <a:gd name="f285" fmla="*/ f221 f59 1"/>
                <a:gd name="f286" fmla="*/ f222 f60 1"/>
                <a:gd name="f287" fmla="*/ f223 f59 1"/>
                <a:gd name="f288" fmla="*/ f224 f59 1"/>
                <a:gd name="f289" fmla="*/ f225 f60 1"/>
                <a:gd name="f290" fmla="*/ f226 f59 1"/>
                <a:gd name="f291" fmla="*/ f227 f60 1"/>
                <a:gd name="f292" fmla="*/ f228 f60 1"/>
                <a:gd name="f293" fmla="*/ f229 f60 1"/>
                <a:gd name="f294" fmla="*/ f230 f59 1"/>
                <a:gd name="f295" fmla="*/ f231 f60 1"/>
                <a:gd name="f296" fmla="*/ f232 f59 1"/>
                <a:gd name="f297" fmla="*/ f233 f60 1"/>
                <a:gd name="f298" fmla="*/ f234 f59 1"/>
                <a:gd name="f299" fmla="*/ f235 f60 1"/>
                <a:gd name="f300" fmla="*/ f236 f59 1"/>
                <a:gd name="f301" fmla="*/ f237 f60 1"/>
                <a:gd name="f302" fmla="*/ f238 f59 1"/>
                <a:gd name="f303" fmla="*/ f239 f60 1"/>
                <a:gd name="f304" fmla="*/ f240 f59 1"/>
                <a:gd name="f305" fmla="*/ f241 f59 1"/>
                <a:gd name="f306" fmla="*/ f242 f60 1"/>
                <a:gd name="f307" fmla="*/ f243 f59 1"/>
                <a:gd name="f308" fmla="*/ f244 f60 1"/>
                <a:gd name="f309" fmla="*/ f245 f59 1"/>
                <a:gd name="f310" fmla="*/ f246 f60 1"/>
                <a:gd name="f311" fmla="*/ f247 f59 1"/>
                <a:gd name="f312" fmla="*/ f248 f60 1"/>
                <a:gd name="f313" fmla="*/ f249 f59 1"/>
                <a:gd name="f314" fmla="*/ f250 f60 1"/>
                <a:gd name="f315" fmla="*/ f251 f60 1"/>
              </a:gdLst>
              <a:ahLst/>
              <a:cxnLst>
                <a:cxn ang="3cd4">
                  <a:pos x="hc" y="t"/>
                </a:cxn>
                <a:cxn ang="0">
                  <a:pos x="r" y="vc"/>
                </a:cxn>
                <a:cxn ang="cd4">
                  <a:pos x="hc" y="b"/>
                </a:cxn>
                <a:cxn ang="cd2">
                  <a:pos x="l" y="vc"/>
                </a:cxn>
                <a:cxn ang="f191">
                  <a:pos x="f256" y="f257"/>
                </a:cxn>
                <a:cxn ang="f191">
                  <a:pos x="f258" y="f259"/>
                </a:cxn>
                <a:cxn ang="f191">
                  <a:pos x="f260" y="f261"/>
                </a:cxn>
                <a:cxn ang="f191">
                  <a:pos x="f262" y="f263"/>
                </a:cxn>
                <a:cxn ang="f191">
                  <a:pos x="f264" y="f265"/>
                </a:cxn>
                <a:cxn ang="f191">
                  <a:pos x="f266" y="f267"/>
                </a:cxn>
                <a:cxn ang="f191">
                  <a:pos x="f268" y="f269"/>
                </a:cxn>
                <a:cxn ang="f191">
                  <a:pos x="f270" y="f269"/>
                </a:cxn>
                <a:cxn ang="f191">
                  <a:pos x="f271" y="f272"/>
                </a:cxn>
                <a:cxn ang="f191">
                  <a:pos x="f273" y="f274"/>
                </a:cxn>
                <a:cxn ang="f191">
                  <a:pos x="f273" y="f275"/>
                </a:cxn>
                <a:cxn ang="f191">
                  <a:pos x="f276" y="f277"/>
                </a:cxn>
                <a:cxn ang="f191">
                  <a:pos x="f278" y="f279"/>
                </a:cxn>
                <a:cxn ang="f191">
                  <a:pos x="f280" y="f281"/>
                </a:cxn>
                <a:cxn ang="f191">
                  <a:pos x="f282" y="f283"/>
                </a:cxn>
                <a:cxn ang="f191">
                  <a:pos x="f284" y="f281"/>
                </a:cxn>
                <a:cxn ang="f191">
                  <a:pos x="f285" y="f286"/>
                </a:cxn>
                <a:cxn ang="f191">
                  <a:pos x="f287" y="f277"/>
                </a:cxn>
                <a:cxn ang="f191">
                  <a:pos x="f288" y="f289"/>
                </a:cxn>
                <a:cxn ang="f191">
                  <a:pos x="f290" y="f283"/>
                </a:cxn>
                <a:cxn ang="f191">
                  <a:pos x="f287" y="f291"/>
                </a:cxn>
                <a:cxn ang="f191">
                  <a:pos x="f287" y="f292"/>
                </a:cxn>
                <a:cxn ang="f191">
                  <a:pos x="f288" y="f293"/>
                </a:cxn>
                <a:cxn ang="f191">
                  <a:pos x="f294" y="f295"/>
                </a:cxn>
                <a:cxn ang="f191">
                  <a:pos x="f296" y="f297"/>
                </a:cxn>
                <a:cxn ang="f191">
                  <a:pos x="f298" y="f299"/>
                </a:cxn>
                <a:cxn ang="f191">
                  <a:pos x="f300" y="f301"/>
                </a:cxn>
                <a:cxn ang="f191">
                  <a:pos x="f302" y="f303"/>
                </a:cxn>
                <a:cxn ang="f191">
                  <a:pos x="f304" y="f277"/>
                </a:cxn>
                <a:cxn ang="f191">
                  <a:pos x="f305" y="f306"/>
                </a:cxn>
                <a:cxn ang="f191">
                  <a:pos x="f307" y="f308"/>
                </a:cxn>
                <a:cxn ang="f191">
                  <a:pos x="f309" y="f310"/>
                </a:cxn>
                <a:cxn ang="f191">
                  <a:pos x="f311" y="f312"/>
                </a:cxn>
                <a:cxn ang="f191">
                  <a:pos x="f313" y="f314"/>
                </a:cxn>
                <a:cxn ang="f191">
                  <a:pos x="f256" y="f315"/>
                </a:cxn>
                <a:cxn ang="f191">
                  <a:pos x="f256" y="f257"/>
                </a:cxn>
              </a:cxnLst>
              <a:rect l="f252" t="f255" r="f253" b="f254"/>
              <a:pathLst>
                <a:path w="160" h="100">
                  <a:moveTo>
                    <a:pt x="f6" y="f8"/>
                  </a:moveTo>
                  <a:lnTo>
                    <a:pt x="f9" y="f10"/>
                  </a:lnTo>
                  <a:lnTo>
                    <a:pt x="f11" y="f12"/>
                  </a:lnTo>
                  <a:lnTo>
                    <a:pt x="f13" y="f14"/>
                  </a:lnTo>
                  <a:lnTo>
                    <a:pt x="f15" y="f16"/>
                  </a:lnTo>
                  <a:lnTo>
                    <a:pt x="f17" y="f18"/>
                  </a:lnTo>
                  <a:lnTo>
                    <a:pt x="f19" y="f20"/>
                  </a:lnTo>
                  <a:lnTo>
                    <a:pt x="f21" y="f20"/>
                  </a:lnTo>
                  <a:lnTo>
                    <a:pt x="f22" y="f23"/>
                  </a:lnTo>
                  <a:lnTo>
                    <a:pt x="f24" y="f25"/>
                  </a:lnTo>
                  <a:lnTo>
                    <a:pt x="f24" y="f26"/>
                  </a:lnTo>
                  <a:lnTo>
                    <a:pt x="f27" y="f28"/>
                  </a:lnTo>
                  <a:lnTo>
                    <a:pt x="f29" y="f30"/>
                  </a:lnTo>
                  <a:lnTo>
                    <a:pt x="f30" y="f31"/>
                  </a:lnTo>
                  <a:lnTo>
                    <a:pt x="f28" y="f32"/>
                  </a:lnTo>
                  <a:lnTo>
                    <a:pt x="f33" y="f31"/>
                  </a:lnTo>
                  <a:lnTo>
                    <a:pt x="f34" y="f35"/>
                  </a:lnTo>
                  <a:lnTo>
                    <a:pt x="f23" y="f28"/>
                  </a:lnTo>
                  <a:lnTo>
                    <a:pt x="f36" y="f37"/>
                  </a:lnTo>
                  <a:lnTo>
                    <a:pt x="f38" y="f32"/>
                  </a:lnTo>
                  <a:lnTo>
                    <a:pt x="f23" y="f39"/>
                  </a:lnTo>
                  <a:lnTo>
                    <a:pt x="f23" y="f40"/>
                  </a:lnTo>
                  <a:lnTo>
                    <a:pt x="f36" y="f41"/>
                  </a:lnTo>
                  <a:lnTo>
                    <a:pt x="f42" y="f7"/>
                  </a:lnTo>
                  <a:lnTo>
                    <a:pt x="f43" y="f44"/>
                  </a:lnTo>
                  <a:lnTo>
                    <a:pt x="f45" y="f46"/>
                  </a:lnTo>
                  <a:lnTo>
                    <a:pt x="f5" y="f22"/>
                  </a:lnTo>
                  <a:lnTo>
                    <a:pt x="f47" y="f48"/>
                  </a:lnTo>
                  <a:lnTo>
                    <a:pt x="f49" y="f28"/>
                  </a:lnTo>
                  <a:lnTo>
                    <a:pt x="f26" y="f50"/>
                  </a:lnTo>
                  <a:lnTo>
                    <a:pt x="f51" y="f52"/>
                  </a:lnTo>
                  <a:lnTo>
                    <a:pt x="f53" y="f54"/>
                  </a:lnTo>
                  <a:lnTo>
                    <a:pt x="f55" y="f56"/>
                  </a:lnTo>
                  <a:lnTo>
                    <a:pt x="f57" y="f45"/>
                  </a:lnTo>
                  <a:lnTo>
                    <a:pt x="f6" y="f5"/>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6" name="Freeform 96">
              <a:extLst>
                <a:ext uri="{FF2B5EF4-FFF2-40B4-BE49-F238E27FC236}">
                  <a16:creationId xmlns:a16="http://schemas.microsoft.com/office/drawing/2014/main" id="{D9CA956C-90EC-4305-BDA8-559DE7597801}"/>
                </a:ext>
              </a:extLst>
            </p:cNvPr>
            <p:cNvSpPr/>
            <p:nvPr/>
          </p:nvSpPr>
          <p:spPr>
            <a:xfrm>
              <a:off x="7085008" y="4989515"/>
              <a:ext cx="26983" cy="80960"/>
            </a:xfrm>
            <a:custGeom>
              <a:avLst/>
              <a:gdLst>
                <a:gd name="f0" fmla="val 10800000"/>
                <a:gd name="f1" fmla="val 5400000"/>
                <a:gd name="f2" fmla="val 180"/>
                <a:gd name="f3" fmla="val w"/>
                <a:gd name="f4" fmla="val h"/>
                <a:gd name="f5" fmla="val 0"/>
                <a:gd name="f6" fmla="val 50"/>
                <a:gd name="f7" fmla="val 154"/>
                <a:gd name="f8" fmla="val 43"/>
                <a:gd name="f9" fmla="val 148"/>
                <a:gd name="f10" fmla="val 147"/>
                <a:gd name="f11" fmla="val 31"/>
                <a:gd name="f12" fmla="val 139"/>
                <a:gd name="f13" fmla="val 28"/>
                <a:gd name="f14" fmla="val 129"/>
                <a:gd name="f15" fmla="val 23"/>
                <a:gd name="f16" fmla="val 119"/>
                <a:gd name="f17" fmla="val 15"/>
                <a:gd name="f18" fmla="val 116"/>
                <a:gd name="f19" fmla="val 12"/>
                <a:gd name="f20" fmla="val 107"/>
                <a:gd name="f21" fmla="val 100"/>
                <a:gd name="f22" fmla="val 13"/>
                <a:gd name="f23" fmla="val 91"/>
                <a:gd name="f24" fmla="val 19"/>
                <a:gd name="f25" fmla="val 84"/>
                <a:gd name="f26" fmla="val 76"/>
                <a:gd name="f27" fmla="val 6"/>
                <a:gd name="f28" fmla="val 72"/>
                <a:gd name="f29" fmla="val 66"/>
                <a:gd name="f30" fmla="val 1"/>
                <a:gd name="f31" fmla="val 60"/>
                <a:gd name="f32" fmla="val 47"/>
                <a:gd name="f33" fmla="val 21"/>
                <a:gd name="f34" fmla="val 32"/>
                <a:gd name="f35" fmla="val 22"/>
                <a:gd name="f36" fmla="val 25"/>
                <a:gd name="f37" fmla="val 7"/>
                <a:gd name="f38" fmla="val 37"/>
                <a:gd name="f39" fmla="val 16"/>
                <a:gd name="f40" fmla="val 40"/>
                <a:gd name="f41" fmla="val 34"/>
                <a:gd name="f42" fmla="val 53"/>
                <a:gd name="f43" fmla="val 41"/>
                <a:gd name="f44" fmla="val 89"/>
                <a:gd name="f45" fmla="val 44"/>
                <a:gd name="f46" fmla="val 125"/>
                <a:gd name="f47" fmla="val 144"/>
                <a:gd name="f48" fmla="+- 0 0 -90"/>
                <a:gd name="f49" fmla="*/ f3 1 50"/>
                <a:gd name="f50" fmla="*/ f4 1 154"/>
                <a:gd name="f51" fmla="+- f7 0 f5"/>
                <a:gd name="f52" fmla="+- f6 0 f5"/>
                <a:gd name="f53" fmla="*/ f48 f0 1"/>
                <a:gd name="f54" fmla="*/ f52 1 50"/>
                <a:gd name="f55" fmla="*/ f51 1 154"/>
                <a:gd name="f56" fmla="*/ 43 f52 1"/>
                <a:gd name="f57" fmla="*/ 154 f51 1"/>
                <a:gd name="f58" fmla="*/ 148 f51 1"/>
                <a:gd name="f59" fmla="*/ 147 f51 1"/>
                <a:gd name="f60" fmla="*/ 31 f52 1"/>
                <a:gd name="f61" fmla="*/ 139 f51 1"/>
                <a:gd name="f62" fmla="*/ 28 f52 1"/>
                <a:gd name="f63" fmla="*/ 129 f51 1"/>
                <a:gd name="f64" fmla="*/ 23 f52 1"/>
                <a:gd name="f65" fmla="*/ 119 f51 1"/>
                <a:gd name="f66" fmla="*/ 15 f52 1"/>
                <a:gd name="f67" fmla="*/ 116 f51 1"/>
                <a:gd name="f68" fmla="*/ 12 f52 1"/>
                <a:gd name="f69" fmla="*/ 107 f51 1"/>
                <a:gd name="f70" fmla="*/ 100 f51 1"/>
                <a:gd name="f71" fmla="*/ 13 f52 1"/>
                <a:gd name="f72" fmla="*/ 91 f51 1"/>
                <a:gd name="f73" fmla="*/ 19 f52 1"/>
                <a:gd name="f74" fmla="*/ 84 f51 1"/>
                <a:gd name="f75" fmla="*/ 76 f51 1"/>
                <a:gd name="f76" fmla="*/ 6 f52 1"/>
                <a:gd name="f77" fmla="*/ 72 f51 1"/>
                <a:gd name="f78" fmla="*/ 0 f52 1"/>
                <a:gd name="f79" fmla="*/ 66 f51 1"/>
                <a:gd name="f80" fmla="*/ 1 f52 1"/>
                <a:gd name="f81" fmla="*/ 60 f51 1"/>
                <a:gd name="f82" fmla="*/ 47 f51 1"/>
                <a:gd name="f83" fmla="*/ 21 f52 1"/>
                <a:gd name="f84" fmla="*/ 32 f51 1"/>
                <a:gd name="f85" fmla="*/ 22 f52 1"/>
                <a:gd name="f86" fmla="*/ 23 f51 1"/>
                <a:gd name="f87" fmla="*/ 25 f52 1"/>
                <a:gd name="f88" fmla="*/ 15 f51 1"/>
                <a:gd name="f89" fmla="*/ 7 f51 1"/>
                <a:gd name="f90" fmla="*/ 32 f52 1"/>
                <a:gd name="f91" fmla="*/ 0 f51 1"/>
                <a:gd name="f92" fmla="*/ 37 f52 1"/>
                <a:gd name="f93" fmla="*/ 16 f51 1"/>
                <a:gd name="f94" fmla="*/ 40 f52 1"/>
                <a:gd name="f95" fmla="*/ 34 f51 1"/>
                <a:gd name="f96" fmla="*/ 53 f51 1"/>
                <a:gd name="f97" fmla="*/ 41 f52 1"/>
                <a:gd name="f98" fmla="*/ 89 f51 1"/>
                <a:gd name="f99" fmla="*/ 44 f52 1"/>
                <a:gd name="f100" fmla="*/ 125 f51 1"/>
                <a:gd name="f101" fmla="*/ 50 f52 1"/>
                <a:gd name="f102" fmla="*/ 144 f51 1"/>
                <a:gd name="f103" fmla="*/ f53 1 f2"/>
                <a:gd name="f104" fmla="*/ f56 1 50"/>
                <a:gd name="f105" fmla="*/ f57 1 154"/>
                <a:gd name="f106" fmla="*/ f58 1 154"/>
                <a:gd name="f107" fmla="*/ f59 1 154"/>
                <a:gd name="f108" fmla="*/ f60 1 50"/>
                <a:gd name="f109" fmla="*/ f61 1 154"/>
                <a:gd name="f110" fmla="*/ f62 1 50"/>
                <a:gd name="f111" fmla="*/ f63 1 154"/>
                <a:gd name="f112" fmla="*/ f64 1 50"/>
                <a:gd name="f113" fmla="*/ f65 1 154"/>
                <a:gd name="f114" fmla="*/ f66 1 50"/>
                <a:gd name="f115" fmla="*/ f67 1 154"/>
                <a:gd name="f116" fmla="*/ f68 1 50"/>
                <a:gd name="f117" fmla="*/ f69 1 154"/>
                <a:gd name="f118" fmla="*/ f70 1 154"/>
                <a:gd name="f119" fmla="*/ f71 1 50"/>
                <a:gd name="f120" fmla="*/ f72 1 154"/>
                <a:gd name="f121" fmla="*/ f73 1 50"/>
                <a:gd name="f122" fmla="*/ f74 1 154"/>
                <a:gd name="f123" fmla="*/ f75 1 154"/>
                <a:gd name="f124" fmla="*/ f76 1 50"/>
                <a:gd name="f125" fmla="*/ f77 1 154"/>
                <a:gd name="f126" fmla="*/ f78 1 50"/>
                <a:gd name="f127" fmla="*/ f79 1 154"/>
                <a:gd name="f128" fmla="*/ f80 1 50"/>
                <a:gd name="f129" fmla="*/ f81 1 154"/>
                <a:gd name="f130" fmla="*/ f82 1 154"/>
                <a:gd name="f131" fmla="*/ f83 1 50"/>
                <a:gd name="f132" fmla="*/ f84 1 154"/>
                <a:gd name="f133" fmla="*/ f85 1 50"/>
                <a:gd name="f134" fmla="*/ f86 1 154"/>
                <a:gd name="f135" fmla="*/ f87 1 50"/>
                <a:gd name="f136" fmla="*/ f88 1 154"/>
                <a:gd name="f137" fmla="*/ f89 1 154"/>
                <a:gd name="f138" fmla="*/ f90 1 50"/>
                <a:gd name="f139" fmla="*/ f91 1 154"/>
                <a:gd name="f140" fmla="*/ f92 1 50"/>
                <a:gd name="f141" fmla="*/ f93 1 154"/>
                <a:gd name="f142" fmla="*/ f94 1 50"/>
                <a:gd name="f143" fmla="*/ f95 1 154"/>
                <a:gd name="f144" fmla="*/ f96 1 154"/>
                <a:gd name="f145" fmla="*/ f97 1 50"/>
                <a:gd name="f146" fmla="*/ f98 1 154"/>
                <a:gd name="f147" fmla="*/ f99 1 50"/>
                <a:gd name="f148" fmla="*/ f100 1 154"/>
                <a:gd name="f149" fmla="*/ f101 1 50"/>
                <a:gd name="f150" fmla="*/ f102 1 154"/>
                <a:gd name="f151" fmla="*/ 0 1 f54"/>
                <a:gd name="f152" fmla="*/ f6 1 f54"/>
                <a:gd name="f153" fmla="*/ 0 1 f55"/>
                <a:gd name="f154" fmla="*/ f7 1 f55"/>
                <a:gd name="f155" fmla="+- f103 0 f1"/>
                <a:gd name="f156" fmla="*/ f104 1 f54"/>
                <a:gd name="f157" fmla="*/ f105 1 f55"/>
                <a:gd name="f158" fmla="*/ f106 1 f55"/>
                <a:gd name="f159" fmla="*/ f107 1 f55"/>
                <a:gd name="f160" fmla="*/ f108 1 f54"/>
                <a:gd name="f161" fmla="*/ f109 1 f55"/>
                <a:gd name="f162" fmla="*/ f110 1 f54"/>
                <a:gd name="f163" fmla="*/ f111 1 f55"/>
                <a:gd name="f164" fmla="*/ f112 1 f54"/>
                <a:gd name="f165" fmla="*/ f113 1 f55"/>
                <a:gd name="f166" fmla="*/ f114 1 f54"/>
                <a:gd name="f167" fmla="*/ f115 1 f55"/>
                <a:gd name="f168" fmla="*/ f116 1 f54"/>
                <a:gd name="f169" fmla="*/ f117 1 f55"/>
                <a:gd name="f170" fmla="*/ f118 1 f55"/>
                <a:gd name="f171" fmla="*/ f119 1 f54"/>
                <a:gd name="f172" fmla="*/ f120 1 f55"/>
                <a:gd name="f173" fmla="*/ f121 1 f54"/>
                <a:gd name="f174" fmla="*/ f122 1 f55"/>
                <a:gd name="f175" fmla="*/ f123 1 f55"/>
                <a:gd name="f176" fmla="*/ f124 1 f54"/>
                <a:gd name="f177" fmla="*/ f125 1 f55"/>
                <a:gd name="f178" fmla="*/ f126 1 f54"/>
                <a:gd name="f179" fmla="*/ f127 1 f55"/>
                <a:gd name="f180" fmla="*/ f128 1 f54"/>
                <a:gd name="f181" fmla="*/ f129 1 f55"/>
                <a:gd name="f182" fmla="*/ f130 1 f55"/>
                <a:gd name="f183" fmla="*/ f131 1 f54"/>
                <a:gd name="f184" fmla="*/ f132 1 f55"/>
                <a:gd name="f185" fmla="*/ f133 1 f54"/>
                <a:gd name="f186" fmla="*/ f134 1 f55"/>
                <a:gd name="f187" fmla="*/ f135 1 f54"/>
                <a:gd name="f188" fmla="*/ f136 1 f55"/>
                <a:gd name="f189" fmla="*/ f137 1 f55"/>
                <a:gd name="f190" fmla="*/ f138 1 f54"/>
                <a:gd name="f191" fmla="*/ f139 1 f55"/>
                <a:gd name="f192" fmla="*/ f140 1 f54"/>
                <a:gd name="f193" fmla="*/ f141 1 f55"/>
                <a:gd name="f194" fmla="*/ f142 1 f54"/>
                <a:gd name="f195" fmla="*/ f143 1 f55"/>
                <a:gd name="f196" fmla="*/ f144 1 f55"/>
                <a:gd name="f197" fmla="*/ f145 1 f54"/>
                <a:gd name="f198" fmla="*/ f146 1 f55"/>
                <a:gd name="f199" fmla="*/ f147 1 f54"/>
                <a:gd name="f200" fmla="*/ f148 1 f55"/>
                <a:gd name="f201" fmla="*/ f149 1 f54"/>
                <a:gd name="f202" fmla="*/ f150 1 f55"/>
                <a:gd name="f203" fmla="*/ f151 f49 1"/>
                <a:gd name="f204" fmla="*/ f152 f49 1"/>
                <a:gd name="f205" fmla="*/ f154 f50 1"/>
                <a:gd name="f206" fmla="*/ f153 f50 1"/>
                <a:gd name="f207" fmla="*/ f156 f49 1"/>
                <a:gd name="f208" fmla="*/ f157 f50 1"/>
                <a:gd name="f209" fmla="*/ f158 f50 1"/>
                <a:gd name="f210" fmla="*/ f159 f50 1"/>
                <a:gd name="f211" fmla="*/ f160 f49 1"/>
                <a:gd name="f212" fmla="*/ f161 f50 1"/>
                <a:gd name="f213" fmla="*/ f162 f49 1"/>
                <a:gd name="f214" fmla="*/ f163 f50 1"/>
                <a:gd name="f215" fmla="*/ f164 f49 1"/>
                <a:gd name="f216" fmla="*/ f165 f50 1"/>
                <a:gd name="f217" fmla="*/ f166 f49 1"/>
                <a:gd name="f218" fmla="*/ f167 f50 1"/>
                <a:gd name="f219" fmla="*/ f168 f49 1"/>
                <a:gd name="f220" fmla="*/ f169 f50 1"/>
                <a:gd name="f221" fmla="*/ f170 f50 1"/>
                <a:gd name="f222" fmla="*/ f171 f49 1"/>
                <a:gd name="f223" fmla="*/ f172 f50 1"/>
                <a:gd name="f224" fmla="*/ f173 f49 1"/>
                <a:gd name="f225" fmla="*/ f174 f50 1"/>
                <a:gd name="f226" fmla="*/ f175 f50 1"/>
                <a:gd name="f227" fmla="*/ f176 f49 1"/>
                <a:gd name="f228" fmla="*/ f177 f50 1"/>
                <a:gd name="f229" fmla="*/ f178 f49 1"/>
                <a:gd name="f230" fmla="*/ f179 f50 1"/>
                <a:gd name="f231" fmla="*/ f180 f49 1"/>
                <a:gd name="f232" fmla="*/ f181 f50 1"/>
                <a:gd name="f233" fmla="*/ f182 f50 1"/>
                <a:gd name="f234" fmla="*/ f183 f49 1"/>
                <a:gd name="f235" fmla="*/ f184 f50 1"/>
                <a:gd name="f236" fmla="*/ f185 f49 1"/>
                <a:gd name="f237" fmla="*/ f186 f50 1"/>
                <a:gd name="f238" fmla="*/ f187 f49 1"/>
                <a:gd name="f239" fmla="*/ f188 f50 1"/>
                <a:gd name="f240" fmla="*/ f189 f50 1"/>
                <a:gd name="f241" fmla="*/ f190 f49 1"/>
                <a:gd name="f242" fmla="*/ f191 f50 1"/>
                <a:gd name="f243" fmla="*/ f192 f49 1"/>
                <a:gd name="f244" fmla="*/ f193 f50 1"/>
                <a:gd name="f245" fmla="*/ f194 f49 1"/>
                <a:gd name="f246" fmla="*/ f195 f50 1"/>
                <a:gd name="f247" fmla="*/ f196 f50 1"/>
                <a:gd name="f248" fmla="*/ f197 f49 1"/>
                <a:gd name="f249" fmla="*/ f198 f50 1"/>
                <a:gd name="f250" fmla="*/ f199 f49 1"/>
                <a:gd name="f251" fmla="*/ f200 f50 1"/>
                <a:gd name="f252" fmla="*/ f201 f49 1"/>
                <a:gd name="f253" fmla="*/ f202 f50 1"/>
              </a:gdLst>
              <a:ahLst/>
              <a:cxnLst>
                <a:cxn ang="3cd4">
                  <a:pos x="hc" y="t"/>
                </a:cxn>
                <a:cxn ang="0">
                  <a:pos x="r" y="vc"/>
                </a:cxn>
                <a:cxn ang="cd4">
                  <a:pos x="hc" y="b"/>
                </a:cxn>
                <a:cxn ang="cd2">
                  <a:pos x="l" y="vc"/>
                </a:cxn>
                <a:cxn ang="f155">
                  <a:pos x="f207" y="f208"/>
                </a:cxn>
                <a:cxn ang="f155">
                  <a:pos x="f207" y="f209"/>
                </a:cxn>
                <a:cxn ang="f155">
                  <a:pos x="f207" y="f210"/>
                </a:cxn>
                <a:cxn ang="f155">
                  <a:pos x="f211" y="f212"/>
                </a:cxn>
                <a:cxn ang="f155">
                  <a:pos x="f213" y="f214"/>
                </a:cxn>
                <a:cxn ang="f155">
                  <a:pos x="f215" y="f216"/>
                </a:cxn>
                <a:cxn ang="f155">
                  <a:pos x="f217" y="f218"/>
                </a:cxn>
                <a:cxn ang="f155">
                  <a:pos x="f219" y="f220"/>
                </a:cxn>
                <a:cxn ang="f155">
                  <a:pos x="f219" y="f221"/>
                </a:cxn>
                <a:cxn ang="f155">
                  <a:pos x="f222" y="f223"/>
                </a:cxn>
                <a:cxn ang="f155">
                  <a:pos x="f224" y="f225"/>
                </a:cxn>
                <a:cxn ang="f155">
                  <a:pos x="f219" y="f226"/>
                </a:cxn>
                <a:cxn ang="f155">
                  <a:pos x="f227" y="f228"/>
                </a:cxn>
                <a:cxn ang="f155">
                  <a:pos x="f229" y="f230"/>
                </a:cxn>
                <a:cxn ang="f155">
                  <a:pos x="f231" y="f232"/>
                </a:cxn>
                <a:cxn ang="f155">
                  <a:pos x="f222" y="f233"/>
                </a:cxn>
                <a:cxn ang="f155">
                  <a:pos x="f234" y="f235"/>
                </a:cxn>
                <a:cxn ang="f155">
                  <a:pos x="f236" y="f237"/>
                </a:cxn>
                <a:cxn ang="f155">
                  <a:pos x="f238" y="f239"/>
                </a:cxn>
                <a:cxn ang="f155">
                  <a:pos x="f213" y="f240"/>
                </a:cxn>
                <a:cxn ang="f155">
                  <a:pos x="f241" y="f242"/>
                </a:cxn>
                <a:cxn ang="f155">
                  <a:pos x="f243" y="f244"/>
                </a:cxn>
                <a:cxn ang="f155">
                  <a:pos x="f245" y="f246"/>
                </a:cxn>
                <a:cxn ang="f155">
                  <a:pos x="f245" y="f247"/>
                </a:cxn>
                <a:cxn ang="f155">
                  <a:pos x="f248" y="f228"/>
                </a:cxn>
                <a:cxn ang="f155">
                  <a:pos x="f248" y="f249"/>
                </a:cxn>
                <a:cxn ang="f155">
                  <a:pos x="f248" y="f220"/>
                </a:cxn>
                <a:cxn ang="f155">
                  <a:pos x="f250" y="f251"/>
                </a:cxn>
                <a:cxn ang="f155">
                  <a:pos x="f252" y="f253"/>
                </a:cxn>
                <a:cxn ang="f155">
                  <a:pos x="f207" y="f208"/>
                </a:cxn>
              </a:cxnLst>
              <a:rect l="f203" t="f206" r="f204" b="f205"/>
              <a:pathLst>
                <a:path w="50" h="154">
                  <a:moveTo>
                    <a:pt x="f8" y="f7"/>
                  </a:moveTo>
                  <a:lnTo>
                    <a:pt x="f8" y="f9"/>
                  </a:lnTo>
                  <a:lnTo>
                    <a:pt x="f8" y="f10"/>
                  </a:lnTo>
                  <a:lnTo>
                    <a:pt x="f11" y="f12"/>
                  </a:lnTo>
                  <a:lnTo>
                    <a:pt x="f13" y="f14"/>
                  </a:lnTo>
                  <a:lnTo>
                    <a:pt x="f15" y="f16"/>
                  </a:lnTo>
                  <a:lnTo>
                    <a:pt x="f17" y="f18"/>
                  </a:lnTo>
                  <a:lnTo>
                    <a:pt x="f19" y="f20"/>
                  </a:lnTo>
                  <a:lnTo>
                    <a:pt x="f19" y="f21"/>
                  </a:lnTo>
                  <a:lnTo>
                    <a:pt x="f22" y="f23"/>
                  </a:lnTo>
                  <a:lnTo>
                    <a:pt x="f24" y="f25"/>
                  </a:lnTo>
                  <a:lnTo>
                    <a:pt x="f19" y="f26"/>
                  </a:lnTo>
                  <a:lnTo>
                    <a:pt x="f27" y="f28"/>
                  </a:lnTo>
                  <a:lnTo>
                    <a:pt x="f5" y="f29"/>
                  </a:lnTo>
                  <a:lnTo>
                    <a:pt x="f30" y="f31"/>
                  </a:lnTo>
                  <a:lnTo>
                    <a:pt x="f22" y="f32"/>
                  </a:lnTo>
                  <a:lnTo>
                    <a:pt x="f33" y="f34"/>
                  </a:lnTo>
                  <a:lnTo>
                    <a:pt x="f35" y="f15"/>
                  </a:lnTo>
                  <a:lnTo>
                    <a:pt x="f36" y="f17"/>
                  </a:lnTo>
                  <a:lnTo>
                    <a:pt x="f13" y="f37"/>
                  </a:lnTo>
                  <a:lnTo>
                    <a:pt x="f34" y="f5"/>
                  </a:lnTo>
                  <a:lnTo>
                    <a:pt x="f38" y="f39"/>
                  </a:lnTo>
                  <a:lnTo>
                    <a:pt x="f40" y="f41"/>
                  </a:lnTo>
                  <a:lnTo>
                    <a:pt x="f40" y="f42"/>
                  </a:lnTo>
                  <a:lnTo>
                    <a:pt x="f43" y="f28"/>
                  </a:lnTo>
                  <a:lnTo>
                    <a:pt x="f43" y="f44"/>
                  </a:lnTo>
                  <a:lnTo>
                    <a:pt x="f43" y="f20"/>
                  </a:lnTo>
                  <a:lnTo>
                    <a:pt x="f45" y="f46"/>
                  </a:lnTo>
                  <a:lnTo>
                    <a:pt x="f6" y="f47"/>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7" name="Freeform 97">
              <a:extLst>
                <a:ext uri="{FF2B5EF4-FFF2-40B4-BE49-F238E27FC236}">
                  <a16:creationId xmlns:a16="http://schemas.microsoft.com/office/drawing/2014/main" id="{623B4899-69CB-4D90-B56D-55FFB9AB4885}"/>
                </a:ext>
              </a:extLst>
            </p:cNvPr>
            <p:cNvSpPr/>
            <p:nvPr/>
          </p:nvSpPr>
          <p:spPr>
            <a:xfrm>
              <a:off x="6650038" y="4689472"/>
              <a:ext cx="579436" cy="1108079"/>
            </a:xfrm>
            <a:custGeom>
              <a:avLst/>
              <a:gdLst>
                <a:gd name="f0" fmla="val 10800000"/>
                <a:gd name="f1" fmla="val 5400000"/>
                <a:gd name="f2" fmla="val 180"/>
                <a:gd name="f3" fmla="val w"/>
                <a:gd name="f4" fmla="val h"/>
                <a:gd name="f5" fmla="val 0"/>
                <a:gd name="f6" fmla="val 1095"/>
                <a:gd name="f7" fmla="val 2094"/>
                <a:gd name="f8" fmla="val 871"/>
                <a:gd name="f9" fmla="val 712"/>
                <a:gd name="f10" fmla="val 872"/>
                <a:gd name="f11" fmla="val 715"/>
                <a:gd name="f12" fmla="val 874"/>
                <a:gd name="f13" fmla="val 718"/>
                <a:gd name="f14" fmla="val 881"/>
                <a:gd name="f15" fmla="val 671"/>
                <a:gd name="f16" fmla="val 631"/>
                <a:gd name="f17" fmla="val 880"/>
                <a:gd name="f18" fmla="val 590"/>
                <a:gd name="f19" fmla="val 877"/>
                <a:gd name="f20" fmla="val 553"/>
                <a:gd name="f21" fmla="val 869"/>
                <a:gd name="f22" fmla="val 515"/>
                <a:gd name="f23" fmla="val 861"/>
                <a:gd name="f24" fmla="val 480"/>
                <a:gd name="f25" fmla="val 849"/>
                <a:gd name="f26" fmla="val 445"/>
                <a:gd name="f27" fmla="val 833"/>
                <a:gd name="f28" fmla="val 411"/>
                <a:gd name="f29" fmla="val 818"/>
                <a:gd name="f30" fmla="val 382"/>
                <a:gd name="f31" fmla="val 805"/>
                <a:gd name="f32" fmla="val 352"/>
                <a:gd name="f33" fmla="val 792"/>
                <a:gd name="f34" fmla="val 323"/>
                <a:gd name="f35" fmla="val 781"/>
                <a:gd name="f36" fmla="val 293"/>
                <a:gd name="f37" fmla="val 768"/>
                <a:gd name="f38" fmla="val 263"/>
                <a:gd name="f39" fmla="val 758"/>
                <a:gd name="f40" fmla="val 235"/>
                <a:gd name="f41" fmla="val 745"/>
                <a:gd name="f42" fmla="val 205"/>
                <a:gd name="f43" fmla="val 734"/>
                <a:gd name="f44" fmla="val 178"/>
                <a:gd name="f45" fmla="val 753"/>
                <a:gd name="f46" fmla="val 170"/>
                <a:gd name="f47" fmla="val 773"/>
                <a:gd name="f48" fmla="val 160"/>
                <a:gd name="f49" fmla="val 789"/>
                <a:gd name="f50" fmla="val 147"/>
                <a:gd name="f51" fmla="val 806"/>
                <a:gd name="f52" fmla="val 134"/>
                <a:gd name="f53" fmla="val 821"/>
                <a:gd name="f54" fmla="val 119"/>
                <a:gd name="f55" fmla="val 839"/>
                <a:gd name="f56" fmla="val 107"/>
                <a:gd name="f57" fmla="val 858"/>
                <a:gd name="f58" fmla="val 97"/>
                <a:gd name="f59" fmla="val 94"/>
                <a:gd name="f60" fmla="val 894"/>
                <a:gd name="f61" fmla="val 87"/>
                <a:gd name="f62" fmla="val 909"/>
                <a:gd name="f63" fmla="val 81"/>
                <a:gd name="f64" fmla="val 922"/>
                <a:gd name="f65" fmla="val 73"/>
                <a:gd name="f66" fmla="val 937"/>
                <a:gd name="f67" fmla="val 66"/>
                <a:gd name="f68" fmla="val 950"/>
                <a:gd name="f69" fmla="val 56"/>
                <a:gd name="f70" fmla="val 963"/>
                <a:gd name="f71" fmla="val 47"/>
                <a:gd name="f72" fmla="val 977"/>
                <a:gd name="f73" fmla="val 37"/>
                <a:gd name="f74" fmla="val 990"/>
                <a:gd name="f75" fmla="val 28"/>
                <a:gd name="f76" fmla="val 996"/>
                <a:gd name="f77" fmla="val 18"/>
                <a:gd name="f78" fmla="val 1004"/>
                <a:gd name="f79" fmla="val 12"/>
                <a:gd name="f80" fmla="val 1012"/>
                <a:gd name="f81" fmla="val 7"/>
                <a:gd name="f82" fmla="val 1024"/>
                <a:gd name="f83" fmla="val 1029"/>
                <a:gd name="f84" fmla="val 43"/>
                <a:gd name="f85" fmla="val 1035"/>
                <a:gd name="f86" fmla="val 1040"/>
                <a:gd name="f87" fmla="val 131"/>
                <a:gd name="f88" fmla="val 1046"/>
                <a:gd name="f89" fmla="val 176"/>
                <a:gd name="f90" fmla="val 1050"/>
                <a:gd name="f91" fmla="val 219"/>
                <a:gd name="f92" fmla="val 1060"/>
                <a:gd name="f93" fmla="val 1073"/>
                <a:gd name="f94" fmla="val 304"/>
                <a:gd name="f95" fmla="val 1091"/>
                <a:gd name="f96" fmla="val 345"/>
                <a:gd name="f97" fmla="val 436"/>
                <a:gd name="f98" fmla="val 527"/>
                <a:gd name="f99" fmla="val 1090"/>
                <a:gd name="f100" fmla="val 618"/>
                <a:gd name="f101" fmla="val 710"/>
                <a:gd name="f102" fmla="val 1087"/>
                <a:gd name="f103" fmla="val 800"/>
                <a:gd name="f104" fmla="val 1085"/>
                <a:gd name="f105" fmla="val 891"/>
                <a:gd name="f106" fmla="val 1084"/>
                <a:gd name="f107" fmla="val 980"/>
                <a:gd name="f108" fmla="val 1070"/>
                <a:gd name="f109" fmla="val 1062"/>
                <a:gd name="f110" fmla="val 1041"/>
                <a:gd name="f111" fmla="val 1121"/>
                <a:gd name="f112" fmla="val 1019"/>
                <a:gd name="f113" fmla="val 1146"/>
                <a:gd name="f114" fmla="val 999"/>
                <a:gd name="f115" fmla="val 1171"/>
                <a:gd name="f116" fmla="val 1195"/>
                <a:gd name="f117" fmla="val 956"/>
                <a:gd name="f118" fmla="val 1220"/>
                <a:gd name="f119" fmla="val 934"/>
                <a:gd name="f120" fmla="val 1243"/>
                <a:gd name="f121" fmla="val 916"/>
                <a:gd name="f122" fmla="val 1269"/>
                <a:gd name="f123" fmla="val 919"/>
                <a:gd name="f124" fmla="val 1272"/>
                <a:gd name="f125" fmla="val 941"/>
                <a:gd name="f126" fmla="val 1250"/>
                <a:gd name="f127" fmla="val 1230"/>
                <a:gd name="f128" fmla="val 984"/>
                <a:gd name="f129" fmla="val 1209"/>
                <a:gd name="f130" fmla="val 1189"/>
                <a:gd name="f131" fmla="val 1167"/>
                <a:gd name="f132" fmla="val 1145"/>
                <a:gd name="f133" fmla="val 1065"/>
                <a:gd name="f134" fmla="val 1124"/>
                <a:gd name="f135" fmla="val 1105"/>
                <a:gd name="f136" fmla="val 1082"/>
                <a:gd name="f137" fmla="val 1123"/>
                <a:gd name="f138" fmla="val 1079"/>
                <a:gd name="f139" fmla="val 1142"/>
                <a:gd name="f140" fmla="val 1072"/>
                <a:gd name="f141" fmla="val 1159"/>
                <a:gd name="f142" fmla="val 1178"/>
                <a:gd name="f143" fmla="val 1056"/>
                <a:gd name="f144" fmla="val 1047"/>
                <a:gd name="f145" fmla="val 1212"/>
                <a:gd name="f146" fmla="val 1038"/>
                <a:gd name="f147" fmla="val 1031"/>
                <a:gd name="f148" fmla="val 1247"/>
                <a:gd name="f149" fmla="val 1018"/>
                <a:gd name="f150" fmla="val 1291"/>
                <a:gd name="f151" fmla="val 991"/>
                <a:gd name="f152" fmla="val 1313"/>
                <a:gd name="f153" fmla="val 1337"/>
                <a:gd name="f154" fmla="val 968"/>
                <a:gd name="f155" fmla="val 1359"/>
                <a:gd name="f156" fmla="val 958"/>
                <a:gd name="f157" fmla="val 1381"/>
                <a:gd name="f158" fmla="val 947"/>
                <a:gd name="f159" fmla="val 1404"/>
                <a:gd name="f160" fmla="val 940"/>
                <a:gd name="f161" fmla="val 1429"/>
                <a:gd name="f162" fmla="val 955"/>
                <a:gd name="f163" fmla="val 1403"/>
                <a:gd name="f164" fmla="val 972"/>
                <a:gd name="f165" fmla="val 1377"/>
                <a:gd name="f166" fmla="val 988"/>
                <a:gd name="f167" fmla="val 1350"/>
                <a:gd name="f168" fmla="val 1006"/>
                <a:gd name="f169" fmla="val 1324"/>
                <a:gd name="f170" fmla="val 1022"/>
                <a:gd name="f171" fmla="val 1297"/>
                <a:gd name="f172" fmla="val 1271"/>
                <a:gd name="f173" fmla="val 1053"/>
                <a:gd name="f174" fmla="val 1244"/>
                <a:gd name="f175" fmla="val 1069"/>
                <a:gd name="f176" fmla="val 1071"/>
                <a:gd name="f177" fmla="val 1211"/>
                <a:gd name="f178" fmla="val 1076"/>
                <a:gd name="f179" fmla="val 1205"/>
                <a:gd name="f180" fmla="val 1199"/>
                <a:gd name="f181" fmla="val 1192"/>
                <a:gd name="f182" fmla="val 1302"/>
                <a:gd name="f183" fmla="val 1413"/>
                <a:gd name="f184" fmla="val 1523"/>
                <a:gd name="f185" fmla="val 1093"/>
                <a:gd name="f186" fmla="val 1635"/>
                <a:gd name="f187" fmla="val 1094"/>
                <a:gd name="f188" fmla="val 1743"/>
                <a:gd name="f189" fmla="val 1853"/>
                <a:gd name="f190" fmla="val 1964"/>
                <a:gd name="f191" fmla="val 2078"/>
                <a:gd name="f192" fmla="val 2081"/>
                <a:gd name="f193" fmla="val 2085"/>
                <a:gd name="f194" fmla="val 2087"/>
                <a:gd name="f195" fmla="val 2090"/>
                <a:gd name="f196" fmla="val 2091"/>
                <a:gd name="f197" fmla="val 1003"/>
                <a:gd name="f198" fmla="val 2093"/>
                <a:gd name="f199" fmla="val 987"/>
                <a:gd name="f200" fmla="val 959"/>
                <a:gd name="f201" fmla="val 946"/>
                <a:gd name="f202" fmla="val 924"/>
                <a:gd name="f203" fmla="val 912"/>
                <a:gd name="f204" fmla="val 902"/>
                <a:gd name="f205" fmla="val 2077"/>
                <a:gd name="f206" fmla="val 2072"/>
                <a:gd name="f207" fmla="val 2071"/>
                <a:gd name="f208" fmla="val 828"/>
                <a:gd name="f209" fmla="val 2066"/>
                <a:gd name="f210" fmla="val 777"/>
                <a:gd name="f211" fmla="val 2068"/>
                <a:gd name="f212" fmla="val 724"/>
                <a:gd name="f213" fmla="val 2075"/>
                <a:gd name="f214" fmla="val 567"/>
                <a:gd name="f215" fmla="val 517"/>
                <a:gd name="f216" fmla="val 2057"/>
                <a:gd name="f217" fmla="val 473"/>
                <a:gd name="f218" fmla="val 2035"/>
                <a:gd name="f219" fmla="val 425"/>
                <a:gd name="f220" fmla="val 2024"/>
                <a:gd name="f221" fmla="val 378"/>
                <a:gd name="f222" fmla="val 2021"/>
                <a:gd name="f223" fmla="val 329"/>
                <a:gd name="f224" fmla="val 282"/>
                <a:gd name="f225" fmla="val 234"/>
                <a:gd name="f226" fmla="val 2025"/>
                <a:gd name="f227" fmla="val 187"/>
                <a:gd name="f228" fmla="val 141"/>
                <a:gd name="f229" fmla="val 2011"/>
                <a:gd name="f230" fmla="val 89"/>
                <a:gd name="f231" fmla="val 1990"/>
                <a:gd name="f232" fmla="val 86"/>
                <a:gd name="f233" fmla="val 1969"/>
                <a:gd name="f234" fmla="val 84"/>
                <a:gd name="f235" fmla="val 1949"/>
                <a:gd name="f236" fmla="val 1928"/>
                <a:gd name="f237" fmla="val 91"/>
                <a:gd name="f238" fmla="val 1906"/>
                <a:gd name="f239" fmla="val 96"/>
                <a:gd name="f240" fmla="val 1886"/>
                <a:gd name="f241" fmla="val 99"/>
                <a:gd name="f242" fmla="val 1865"/>
                <a:gd name="f243" fmla="val 103"/>
                <a:gd name="f244" fmla="val 1848"/>
                <a:gd name="f245" fmla="val 1762"/>
                <a:gd name="f246" fmla="val 1680"/>
                <a:gd name="f247" fmla="val 64"/>
                <a:gd name="f248" fmla="val 1601"/>
                <a:gd name="f249" fmla="val 1522"/>
                <a:gd name="f250" fmla="val 1441"/>
                <a:gd name="f251" fmla="val 14"/>
                <a:gd name="f252" fmla="val 1362"/>
                <a:gd name="f253" fmla="val 5"/>
                <a:gd name="f254" fmla="val 1280"/>
                <a:gd name="f255" fmla="val 3"/>
                <a:gd name="f256" fmla="val 1196"/>
                <a:gd name="f257" fmla="val 1156"/>
                <a:gd name="f258" fmla="val 2"/>
                <a:gd name="f259" fmla="val 1118"/>
                <a:gd name="f260" fmla="val 11"/>
                <a:gd name="f261" fmla="val 17"/>
                <a:gd name="f262" fmla="val 1011"/>
                <a:gd name="f263" fmla="val 25"/>
                <a:gd name="f264" fmla="val 34"/>
                <a:gd name="f265" fmla="val 942"/>
                <a:gd name="f266" fmla="val 44"/>
                <a:gd name="f267" fmla="val 910"/>
                <a:gd name="f268" fmla="val 46"/>
                <a:gd name="f269" fmla="val 917"/>
                <a:gd name="f270" fmla="val 50"/>
                <a:gd name="f271" fmla="val 926"/>
                <a:gd name="f272" fmla="val 55"/>
                <a:gd name="f273" fmla="val 933"/>
                <a:gd name="f274" fmla="val 62"/>
                <a:gd name="f275" fmla="val 69"/>
                <a:gd name="f276" fmla="val 78"/>
                <a:gd name="f277" fmla="val 939"/>
                <a:gd name="f278" fmla="val 930"/>
                <a:gd name="f279" fmla="val 938"/>
                <a:gd name="f280" fmla="val 100"/>
                <a:gd name="f281" fmla="val 102"/>
                <a:gd name="f282" fmla="val 105"/>
                <a:gd name="f283" fmla="val 964"/>
                <a:gd name="f284" fmla="val 108"/>
                <a:gd name="f285" fmla="val 971"/>
                <a:gd name="f286" fmla="val 113"/>
                <a:gd name="f287" fmla="val 979"/>
                <a:gd name="f288" fmla="val 121"/>
                <a:gd name="f289" fmla="val 982"/>
                <a:gd name="f290" fmla="val 986"/>
                <a:gd name="f291" fmla="val 130"/>
                <a:gd name="f292" fmla="val 998"/>
                <a:gd name="f293" fmla="val 1023"/>
                <a:gd name="f294" fmla="val 1036"/>
                <a:gd name="f295" fmla="val 136"/>
                <a:gd name="f296" fmla="val 1048"/>
                <a:gd name="f297" fmla="val 138"/>
                <a:gd name="f298" fmla="val 140"/>
                <a:gd name="f299" fmla="val 143"/>
                <a:gd name="f300" fmla="val 1080"/>
                <a:gd name="f301" fmla="val 153"/>
                <a:gd name="f302" fmla="val 163"/>
                <a:gd name="f303" fmla="val 159"/>
                <a:gd name="f304" fmla="val 155"/>
                <a:gd name="f305" fmla="val 150"/>
                <a:gd name="f306" fmla="val 1140"/>
                <a:gd name="f307" fmla="val 1158"/>
                <a:gd name="f308" fmla="val 1175"/>
                <a:gd name="f309" fmla="val 1214"/>
                <a:gd name="f310" fmla="val 1221"/>
                <a:gd name="f311" fmla="val 174"/>
                <a:gd name="f312" fmla="val 1206"/>
                <a:gd name="f313" fmla="val 169"/>
                <a:gd name="f314" fmla="val 1224"/>
                <a:gd name="f315" fmla="val 166"/>
                <a:gd name="f316" fmla="val 162"/>
                <a:gd name="f317" fmla="val 1266"/>
                <a:gd name="f318" fmla="val 1290"/>
                <a:gd name="f319" fmla="val 1312"/>
                <a:gd name="f320" fmla="val 1334"/>
                <a:gd name="f321" fmla="val 1355"/>
                <a:gd name="f322" fmla="val 177"/>
                <a:gd name="f323" fmla="val 185"/>
                <a:gd name="f324" fmla="val 194"/>
                <a:gd name="f325" fmla="val 1374"/>
                <a:gd name="f326" fmla="val 202"/>
                <a:gd name="f327" fmla="val 1450"/>
                <a:gd name="f328" fmla="val 212"/>
                <a:gd name="f329" fmla="val 1457"/>
                <a:gd name="f330" fmla="val 222"/>
                <a:gd name="f331" fmla="val 1460"/>
                <a:gd name="f332" fmla="val 240"/>
                <a:gd name="f333" fmla="val 1437"/>
                <a:gd name="f334" fmla="val 244"/>
                <a:gd name="f335" fmla="val 1454"/>
                <a:gd name="f336" fmla="val 250"/>
                <a:gd name="f337" fmla="val 1476"/>
                <a:gd name="f338" fmla="val 254"/>
                <a:gd name="f339" fmla="val 1497"/>
                <a:gd name="f340" fmla="val 262"/>
                <a:gd name="f341" fmla="val 1517"/>
                <a:gd name="f342" fmla="val 269"/>
                <a:gd name="f343" fmla="val 1535"/>
                <a:gd name="f344" fmla="val 279"/>
                <a:gd name="f345" fmla="val 1554"/>
                <a:gd name="f346" fmla="val 291"/>
                <a:gd name="f347" fmla="val 1570"/>
                <a:gd name="f348" fmla="val 306"/>
                <a:gd name="f349" fmla="val 1586"/>
                <a:gd name="f350" fmla="val 313"/>
                <a:gd name="f351" fmla="val 1579"/>
                <a:gd name="f352" fmla="val 316"/>
                <a:gd name="f353" fmla="val 1569"/>
                <a:gd name="f354" fmla="val 332"/>
                <a:gd name="f355" fmla="val 1589"/>
                <a:gd name="f356" fmla="val 353"/>
                <a:gd name="f357" fmla="val 1610"/>
                <a:gd name="f358" fmla="val 373"/>
                <a:gd name="f359" fmla="val 1627"/>
                <a:gd name="f360" fmla="val 398"/>
                <a:gd name="f361" fmla="val 1644"/>
                <a:gd name="f362" fmla="val 422"/>
                <a:gd name="f363" fmla="val 1655"/>
                <a:gd name="f364" fmla="val 448"/>
                <a:gd name="f365" fmla="val 1666"/>
                <a:gd name="f366" fmla="val 475"/>
                <a:gd name="f367" fmla="val 1672"/>
                <a:gd name="f368" fmla="val 505"/>
                <a:gd name="f369" fmla="val 1676"/>
                <a:gd name="f370" fmla="val 514"/>
                <a:gd name="f371" fmla="val 526"/>
                <a:gd name="f372" fmla="val 1682"/>
                <a:gd name="f373" fmla="val 535"/>
                <a:gd name="f374" fmla="val 547"/>
                <a:gd name="f375" fmla="val 544"/>
                <a:gd name="f376" fmla="val 1669"/>
                <a:gd name="f377" fmla="val 539"/>
                <a:gd name="f378" fmla="val 1660"/>
                <a:gd name="f379" fmla="val 532"/>
                <a:gd name="f380" fmla="val 1652"/>
                <a:gd name="f381" fmla="val 1648"/>
                <a:gd name="f382" fmla="val 1642"/>
                <a:gd name="f383" fmla="val 508"/>
                <a:gd name="f384" fmla="val 1636"/>
                <a:gd name="f385" fmla="val 501"/>
                <a:gd name="f386" fmla="val 498"/>
                <a:gd name="f387" fmla="val 1620"/>
                <a:gd name="f388" fmla="val 488"/>
                <a:gd name="f389" fmla="val 1603"/>
                <a:gd name="f390" fmla="val 479"/>
                <a:gd name="f391" fmla="val 470"/>
                <a:gd name="f392" fmla="val 461"/>
                <a:gd name="f393" fmla="val 1553"/>
                <a:gd name="f394" fmla="val 453"/>
                <a:gd name="f395" fmla="val 447"/>
                <a:gd name="f396" fmla="val 1519"/>
                <a:gd name="f397" fmla="val 439"/>
                <a:gd name="f398" fmla="val 1501"/>
                <a:gd name="f399" fmla="val 435"/>
                <a:gd name="f400" fmla="val 1485"/>
                <a:gd name="f401" fmla="val 1459"/>
                <a:gd name="f402" fmla="val 1434"/>
                <a:gd name="f403" fmla="val 1406"/>
                <a:gd name="f404" fmla="val 438"/>
                <a:gd name="f405" fmla="val 1379"/>
                <a:gd name="f406" fmla="val 1322"/>
                <a:gd name="f407" fmla="val 441"/>
                <a:gd name="f408" fmla="val 1294"/>
                <a:gd name="f409" fmla="val 450"/>
                <a:gd name="f410" fmla="val 455"/>
                <a:gd name="f411" fmla="val 1281"/>
                <a:gd name="f412" fmla="val 1287"/>
                <a:gd name="f413" fmla="val 1286"/>
                <a:gd name="f414" fmla="val 478"/>
                <a:gd name="f415" fmla="val 483"/>
                <a:gd name="f416" fmla="val 491"/>
                <a:gd name="f417" fmla="val 1174"/>
                <a:gd name="f418" fmla="val 1165"/>
                <a:gd name="f419" fmla="val 507"/>
                <a:gd name="f420" fmla="val 510"/>
                <a:gd name="f421" fmla="val 511"/>
                <a:gd name="f422" fmla="val 1134"/>
                <a:gd name="f423" fmla="val 1109"/>
                <a:gd name="f424" fmla="val 1096"/>
                <a:gd name="f425" fmla="val 495"/>
                <a:gd name="f426" fmla="val 472"/>
                <a:gd name="f427" fmla="val 1017"/>
                <a:gd name="f428" fmla="val 993"/>
                <a:gd name="f429" fmla="val 969"/>
                <a:gd name="f430" fmla="val 442"/>
                <a:gd name="f431" fmla="val 945"/>
                <a:gd name="f432" fmla="val 892"/>
                <a:gd name="f433" fmla="val 885"/>
                <a:gd name="f434" fmla="val 451"/>
                <a:gd name="f435" fmla="val 832"/>
                <a:gd name="f436" fmla="val 754"/>
                <a:gd name="f437" fmla="val 728"/>
                <a:gd name="f438" fmla="val 454"/>
                <a:gd name="f439" fmla="val 703"/>
                <a:gd name="f440" fmla="val 460"/>
                <a:gd name="f441" fmla="val 679"/>
                <a:gd name="f442" fmla="val 457"/>
                <a:gd name="f443" fmla="val 681"/>
                <a:gd name="f444" fmla="val 687"/>
                <a:gd name="f445" fmla="val 696"/>
                <a:gd name="f446" fmla="val 463"/>
                <a:gd name="f447" fmla="val 704"/>
                <a:gd name="f448" fmla="val 469"/>
                <a:gd name="f449" fmla="val 485"/>
                <a:gd name="f450" fmla="val 489"/>
                <a:gd name="f451" fmla="val 697"/>
                <a:gd name="f452" fmla="val 492"/>
                <a:gd name="f453" fmla="val 690"/>
                <a:gd name="f454" fmla="val 682"/>
                <a:gd name="f455" fmla="val 674"/>
                <a:gd name="f456" fmla="val 665"/>
                <a:gd name="f457" fmla="val 500"/>
                <a:gd name="f458" fmla="val 657"/>
                <a:gd name="f459" fmla="val 652"/>
                <a:gd name="f460" fmla="val 610"/>
                <a:gd name="f461" fmla="val 588"/>
                <a:gd name="f462" fmla="val 522"/>
                <a:gd name="f463" fmla="val 566"/>
                <a:gd name="f464" fmla="val 543"/>
                <a:gd name="f465" fmla="val 523"/>
                <a:gd name="f466" fmla="val 519"/>
                <a:gd name="f467" fmla="val 496"/>
                <a:gd name="f468" fmla="val 474"/>
                <a:gd name="f469" fmla="val 524"/>
                <a:gd name="f470" fmla="val 477"/>
                <a:gd name="f471" fmla="val 529"/>
                <a:gd name="f472" fmla="val 481"/>
                <a:gd name="f473" fmla="val 486"/>
                <a:gd name="f474" fmla="val 536"/>
                <a:gd name="f475" fmla="val 552"/>
                <a:gd name="f476" fmla="val 487"/>
                <a:gd name="f477" fmla="val 554"/>
                <a:gd name="f478" fmla="val 465"/>
                <a:gd name="f479" fmla="val 557"/>
                <a:gd name="f480" fmla="val 456"/>
                <a:gd name="f481" fmla="val 564"/>
                <a:gd name="f482" fmla="val 426"/>
                <a:gd name="f483" fmla="val 569"/>
                <a:gd name="f484" fmla="val 367"/>
                <a:gd name="f485" fmla="val 339"/>
                <a:gd name="f486" fmla="val 310"/>
                <a:gd name="f487" fmla="val 561"/>
                <a:gd name="f488" fmla="val 280"/>
                <a:gd name="f489" fmla="val 558"/>
                <a:gd name="f490" fmla="val 251"/>
                <a:gd name="f491" fmla="val 223"/>
                <a:gd name="f492" fmla="val 232"/>
                <a:gd name="f493" fmla="val 241"/>
                <a:gd name="f494" fmla="val 563"/>
                <a:gd name="f495" fmla="val 261"/>
                <a:gd name="f496" fmla="val 270"/>
                <a:gd name="f497" fmla="val 570"/>
                <a:gd name="f498" fmla="val 289"/>
                <a:gd name="f499" fmla="val 574"/>
                <a:gd name="f500" fmla="val 299"/>
                <a:gd name="f501" fmla="val 583"/>
                <a:gd name="f502" fmla="val 592"/>
                <a:gd name="f503" fmla="val 296"/>
                <a:gd name="f504" fmla="val 593"/>
                <a:gd name="f505" fmla="val 595"/>
                <a:gd name="f506" fmla="val 267"/>
                <a:gd name="f507" fmla="val 596"/>
                <a:gd name="f508" fmla="val 252"/>
                <a:gd name="f509" fmla="val 599"/>
                <a:gd name="f510" fmla="val 238"/>
                <a:gd name="f511" fmla="val 601"/>
                <a:gd name="f512" fmla="val 207"/>
                <a:gd name="f513" fmla="val 192"/>
                <a:gd name="f514" fmla="val 602"/>
                <a:gd name="f515" fmla="val 645"/>
                <a:gd name="f516" fmla="val 636"/>
                <a:gd name="f517" fmla="val 198"/>
                <a:gd name="f518" fmla="val 629"/>
                <a:gd name="f519" fmla="val 229"/>
                <a:gd name="f520" fmla="val 620"/>
                <a:gd name="f521" fmla="val 613"/>
                <a:gd name="f522" fmla="val 604"/>
                <a:gd name="f523" fmla="val 324"/>
                <a:gd name="f524" fmla="val 357"/>
                <a:gd name="f525" fmla="val 389"/>
                <a:gd name="f526" fmla="val 421"/>
                <a:gd name="f527" fmla="val 464"/>
                <a:gd name="f528" fmla="val 591"/>
                <a:gd name="f529" fmla="val 506"/>
                <a:gd name="f530" fmla="val 550"/>
                <a:gd name="f531" fmla="val 594"/>
                <a:gd name="f532" fmla="val 637"/>
                <a:gd name="f533" fmla="val 725"/>
                <a:gd name="f534" fmla="val 770"/>
                <a:gd name="f535" fmla="val 605"/>
                <a:gd name="f536" fmla="val 778"/>
                <a:gd name="f537" fmla="val 611"/>
                <a:gd name="f538" fmla="val 769"/>
                <a:gd name="f539" fmla="val 617"/>
                <a:gd name="f540" fmla="val 762"/>
                <a:gd name="f541" fmla="val 640"/>
                <a:gd name="f542" fmla="val 756"/>
                <a:gd name="f543" fmla="val 649"/>
                <a:gd name="f544" fmla="val 747"/>
                <a:gd name="f545" fmla="val 651"/>
                <a:gd name="f546" fmla="val 735"/>
                <a:gd name="f547" fmla="val 664"/>
                <a:gd name="f548" fmla="val 676"/>
                <a:gd name="f549" fmla="val 680"/>
                <a:gd name="f550" fmla="val 663"/>
                <a:gd name="f551" fmla="val 646"/>
                <a:gd name="f552" fmla="val 630"/>
                <a:gd name="f553" fmla="val 673"/>
                <a:gd name="f554" fmla="val 612"/>
                <a:gd name="f555" fmla="val 677"/>
                <a:gd name="f556" fmla="val 503"/>
                <a:gd name="f557" fmla="val 406"/>
                <a:gd name="f558" fmla="val 308"/>
                <a:gd name="f559" fmla="val 686"/>
                <a:gd name="f560" fmla="val 260"/>
                <a:gd name="f561" fmla="val 216"/>
                <a:gd name="f562" fmla="val 707"/>
                <a:gd name="f563" fmla="val 274"/>
                <a:gd name="f564" fmla="val 723"/>
                <a:gd name="f565" fmla="val 335"/>
                <a:gd name="f566" fmla="val 739"/>
                <a:gd name="f567" fmla="val 392"/>
                <a:gd name="f568" fmla="val 449"/>
                <a:gd name="f569" fmla="val 774"/>
                <a:gd name="f570" fmla="val 565"/>
                <a:gd name="f571" fmla="val 803"/>
                <a:gd name="f572" fmla="val 624"/>
                <a:gd name="f573" fmla="val 812"/>
                <a:gd name="f574" fmla="val 809"/>
                <a:gd name="f575" fmla="val 694"/>
                <a:gd name="f576" fmla="val 706"/>
                <a:gd name="f577" fmla="val 831"/>
                <a:gd name="f578" fmla="val 729"/>
                <a:gd name="f579" fmla="val 843"/>
                <a:gd name="f580" fmla="val 840"/>
                <a:gd name="f581" fmla="val 740"/>
                <a:gd name="f582" fmla="val 846"/>
                <a:gd name="f583" fmla="val 856"/>
                <a:gd name="f584" fmla="val 862"/>
                <a:gd name="f585" fmla="val 741"/>
                <a:gd name="f586" fmla="val 865"/>
                <a:gd name="f587" fmla="val 864"/>
                <a:gd name="f588" fmla="val 722"/>
                <a:gd name="f589" fmla="+- 0 0 -90"/>
                <a:gd name="f590" fmla="*/ f3 1 1095"/>
                <a:gd name="f591" fmla="*/ f4 1 2094"/>
                <a:gd name="f592" fmla="+- f7 0 f5"/>
                <a:gd name="f593" fmla="+- f6 0 f5"/>
                <a:gd name="f594" fmla="*/ f589 f0 1"/>
                <a:gd name="f595" fmla="*/ f593 1 1095"/>
                <a:gd name="f596" fmla="*/ f592 1 2094"/>
                <a:gd name="f597" fmla="*/ 880 f593 1"/>
                <a:gd name="f598" fmla="*/ 590 f592 1"/>
                <a:gd name="f599" fmla="*/ 805 f593 1"/>
                <a:gd name="f600" fmla="*/ 352 f592 1"/>
                <a:gd name="f601" fmla="*/ 753 f593 1"/>
                <a:gd name="f602" fmla="*/ 170 f592 1"/>
                <a:gd name="f603" fmla="*/ 881 f593 1"/>
                <a:gd name="f604" fmla="*/ 94 f592 1"/>
                <a:gd name="f605" fmla="*/ 977 f593 1"/>
                <a:gd name="f606" fmla="*/ 37 f592 1"/>
                <a:gd name="f607" fmla="*/ 1029 f593 1"/>
                <a:gd name="f608" fmla="*/ 43 f592 1"/>
                <a:gd name="f609" fmla="*/ 1091 f593 1"/>
                <a:gd name="f610" fmla="*/ 345 f592 1"/>
                <a:gd name="f611" fmla="*/ 1084 f593 1"/>
                <a:gd name="f612" fmla="*/ 980 f592 1"/>
                <a:gd name="f613" fmla="*/ 956 f593 1"/>
                <a:gd name="f614" fmla="*/ 1220 f592 1"/>
                <a:gd name="f615" fmla="*/ 1004 f593 1"/>
                <a:gd name="f616" fmla="*/ 1189 f592 1"/>
                <a:gd name="f617" fmla="*/ 1072 f593 1"/>
                <a:gd name="f618" fmla="*/ 1159 f592 1"/>
                <a:gd name="f619" fmla="*/ 1291 f592 1"/>
                <a:gd name="f620" fmla="*/ 955 f593 1"/>
                <a:gd name="f621" fmla="*/ 1403 f592 1"/>
                <a:gd name="f622" fmla="*/ 1069 f593 1"/>
                <a:gd name="f623" fmla="*/ 1090 f593 1"/>
                <a:gd name="f624" fmla="*/ 1523 f592 1"/>
                <a:gd name="f625" fmla="*/ 1065 f593 1"/>
                <a:gd name="f626" fmla="*/ 2085 f592 1"/>
                <a:gd name="f627" fmla="*/ 959 f593 1"/>
                <a:gd name="f628" fmla="*/ 2093 f592 1"/>
                <a:gd name="f629" fmla="*/ 2071 f592 1"/>
                <a:gd name="f630" fmla="*/ 517 f593 1"/>
                <a:gd name="f631" fmla="*/ 2057 f592 1"/>
                <a:gd name="f632" fmla="*/ 187 f593 1"/>
                <a:gd name="f633" fmla="*/ 2025 f592 1"/>
                <a:gd name="f634" fmla="*/ 91 f593 1"/>
                <a:gd name="f635" fmla="*/ 1906 f592 1"/>
                <a:gd name="f636" fmla="*/ 47 f593 1"/>
                <a:gd name="f637" fmla="*/ 1522 f592 1"/>
                <a:gd name="f638" fmla="*/ 5 f593 1"/>
                <a:gd name="f639" fmla="*/ 1082 f592 1"/>
                <a:gd name="f640" fmla="*/ 50 f593 1"/>
                <a:gd name="f641" fmla="*/ 926 f592 1"/>
                <a:gd name="f642" fmla="*/ 99 f593 1"/>
                <a:gd name="f643" fmla="*/ 938 f592 1"/>
                <a:gd name="f644" fmla="*/ 131 f593 1"/>
                <a:gd name="f645" fmla="*/ 986 f592 1"/>
                <a:gd name="f646" fmla="*/ 140 f593 1"/>
                <a:gd name="f647" fmla="*/ 1070 f592 1"/>
                <a:gd name="f648" fmla="*/ 147 f593 1"/>
                <a:gd name="f649" fmla="*/ 1140 f592 1"/>
                <a:gd name="f650" fmla="*/ 174 f593 1"/>
                <a:gd name="f651" fmla="*/ 1206 f592 1"/>
                <a:gd name="f652" fmla="*/ 166 f593 1"/>
                <a:gd name="f653" fmla="*/ 1355 f592 1"/>
                <a:gd name="f654" fmla="*/ 240 f593 1"/>
                <a:gd name="f655" fmla="*/ 1437 f592 1"/>
                <a:gd name="f656" fmla="*/ 291 f593 1"/>
                <a:gd name="f657" fmla="*/ 1570 f592 1"/>
                <a:gd name="f658" fmla="*/ 398 f593 1"/>
                <a:gd name="f659" fmla="*/ 1644 f592 1"/>
                <a:gd name="f660" fmla="*/ 535 f593 1"/>
                <a:gd name="f661" fmla="*/ 1680 f592 1"/>
                <a:gd name="f662" fmla="*/ 508 f593 1"/>
                <a:gd name="f663" fmla="*/ 1636 f592 1"/>
                <a:gd name="f664" fmla="*/ 453 f593 1"/>
                <a:gd name="f665" fmla="*/ 1535 f592 1"/>
                <a:gd name="f666" fmla="*/ 438 f593 1"/>
                <a:gd name="f667" fmla="*/ 1379 f592 1"/>
                <a:gd name="f668" fmla="*/ 461 f593 1"/>
                <a:gd name="f669" fmla="*/ 1287 f592 1"/>
                <a:gd name="f670" fmla="*/ 510 f593 1"/>
                <a:gd name="f671" fmla="*/ 1145 f592 1"/>
                <a:gd name="f672" fmla="*/ 483 f593 1"/>
                <a:gd name="f673" fmla="*/ 1040 f592 1"/>
                <a:gd name="f674" fmla="*/ 455 f593 1"/>
                <a:gd name="f675" fmla="*/ 885 f592 1"/>
                <a:gd name="f676" fmla="*/ 454 f593 1"/>
                <a:gd name="f677" fmla="*/ 703 f592 1"/>
                <a:gd name="f678" fmla="*/ 480 f593 1"/>
                <a:gd name="f679" fmla="*/ 712 f592 1"/>
                <a:gd name="f680" fmla="*/ 500 f593 1"/>
                <a:gd name="f681" fmla="*/ 657 f592 1"/>
                <a:gd name="f682" fmla="*/ 523 f593 1"/>
                <a:gd name="f683" fmla="*/ 519 f592 1"/>
                <a:gd name="f684" fmla="*/ 536 f593 1"/>
                <a:gd name="f685" fmla="*/ 495 f592 1"/>
                <a:gd name="f686" fmla="*/ 569 f593 1"/>
                <a:gd name="f687" fmla="*/ 398 f592 1"/>
                <a:gd name="f688" fmla="*/ 558 f593 1"/>
                <a:gd name="f689" fmla="*/ 232 f592 1"/>
                <a:gd name="f690" fmla="*/ 574 f593 1"/>
                <a:gd name="f691" fmla="*/ 299 f592 1"/>
                <a:gd name="f692" fmla="*/ 599 f593 1"/>
                <a:gd name="f693" fmla="*/ 222 f592 1"/>
                <a:gd name="f694" fmla="*/ 620 f593 1"/>
                <a:gd name="f695" fmla="*/ 261 f592 1"/>
                <a:gd name="f696" fmla="*/ 591 f593 1"/>
                <a:gd name="f697" fmla="*/ 506 f592 1"/>
                <a:gd name="f698" fmla="*/ 605 f593 1"/>
                <a:gd name="f699" fmla="*/ 778 f592 1"/>
                <a:gd name="f700" fmla="*/ 649 f593 1"/>
                <a:gd name="f701" fmla="*/ 747 f592 1"/>
                <a:gd name="f702" fmla="*/ 679 f593 1"/>
                <a:gd name="f703" fmla="*/ 663 f592 1"/>
                <a:gd name="f704" fmla="*/ 677 f593 1"/>
                <a:gd name="f705" fmla="*/ 455 f592 1"/>
                <a:gd name="f706" fmla="*/ 723 f593 1"/>
                <a:gd name="f707" fmla="*/ 335 f592 1"/>
                <a:gd name="f708" fmla="*/ 809 f593 1"/>
                <a:gd name="f709" fmla="*/ 694 f592 1"/>
                <a:gd name="f710" fmla="*/ 840 f593 1"/>
                <a:gd name="f711" fmla="*/ 740 f592 1"/>
                <a:gd name="f712" fmla="*/ 871 f593 1"/>
                <a:gd name="f713" fmla="*/ f594 1 f2"/>
                <a:gd name="f714" fmla="*/ f597 1 1095"/>
                <a:gd name="f715" fmla="*/ f598 1 2094"/>
                <a:gd name="f716" fmla="*/ f599 1 1095"/>
                <a:gd name="f717" fmla="*/ f600 1 2094"/>
                <a:gd name="f718" fmla="*/ f601 1 1095"/>
                <a:gd name="f719" fmla="*/ f602 1 2094"/>
                <a:gd name="f720" fmla="*/ f603 1 1095"/>
                <a:gd name="f721" fmla="*/ f604 1 2094"/>
                <a:gd name="f722" fmla="*/ f605 1 1095"/>
                <a:gd name="f723" fmla="*/ f606 1 2094"/>
                <a:gd name="f724" fmla="*/ f607 1 1095"/>
                <a:gd name="f725" fmla="*/ f608 1 2094"/>
                <a:gd name="f726" fmla="*/ f609 1 1095"/>
                <a:gd name="f727" fmla="*/ f610 1 2094"/>
                <a:gd name="f728" fmla="*/ f611 1 1095"/>
                <a:gd name="f729" fmla="*/ f612 1 2094"/>
                <a:gd name="f730" fmla="*/ f613 1 1095"/>
                <a:gd name="f731" fmla="*/ f614 1 2094"/>
                <a:gd name="f732" fmla="*/ f615 1 1095"/>
                <a:gd name="f733" fmla="*/ f616 1 2094"/>
                <a:gd name="f734" fmla="*/ f617 1 1095"/>
                <a:gd name="f735" fmla="*/ f618 1 2094"/>
                <a:gd name="f736" fmla="*/ f619 1 2094"/>
                <a:gd name="f737" fmla="*/ f620 1 1095"/>
                <a:gd name="f738" fmla="*/ f621 1 2094"/>
                <a:gd name="f739" fmla="*/ f622 1 1095"/>
                <a:gd name="f740" fmla="*/ f623 1 1095"/>
                <a:gd name="f741" fmla="*/ f624 1 2094"/>
                <a:gd name="f742" fmla="*/ f625 1 1095"/>
                <a:gd name="f743" fmla="*/ f626 1 2094"/>
                <a:gd name="f744" fmla="*/ f627 1 1095"/>
                <a:gd name="f745" fmla="*/ f628 1 2094"/>
                <a:gd name="f746" fmla="*/ f629 1 2094"/>
                <a:gd name="f747" fmla="*/ f630 1 1095"/>
                <a:gd name="f748" fmla="*/ f631 1 2094"/>
                <a:gd name="f749" fmla="*/ f632 1 1095"/>
                <a:gd name="f750" fmla="*/ f633 1 2094"/>
                <a:gd name="f751" fmla="*/ f634 1 1095"/>
                <a:gd name="f752" fmla="*/ f635 1 2094"/>
                <a:gd name="f753" fmla="*/ f636 1 1095"/>
                <a:gd name="f754" fmla="*/ f637 1 2094"/>
                <a:gd name="f755" fmla="*/ f638 1 1095"/>
                <a:gd name="f756" fmla="*/ f639 1 2094"/>
                <a:gd name="f757" fmla="*/ f640 1 1095"/>
                <a:gd name="f758" fmla="*/ f641 1 2094"/>
                <a:gd name="f759" fmla="*/ f642 1 1095"/>
                <a:gd name="f760" fmla="*/ f643 1 2094"/>
                <a:gd name="f761" fmla="*/ f644 1 1095"/>
                <a:gd name="f762" fmla="*/ f645 1 2094"/>
                <a:gd name="f763" fmla="*/ f646 1 1095"/>
                <a:gd name="f764" fmla="*/ f647 1 2094"/>
                <a:gd name="f765" fmla="*/ f648 1 1095"/>
                <a:gd name="f766" fmla="*/ f649 1 2094"/>
                <a:gd name="f767" fmla="*/ f650 1 1095"/>
                <a:gd name="f768" fmla="*/ f651 1 2094"/>
                <a:gd name="f769" fmla="*/ f652 1 1095"/>
                <a:gd name="f770" fmla="*/ f653 1 2094"/>
                <a:gd name="f771" fmla="*/ f654 1 1095"/>
                <a:gd name="f772" fmla="*/ f655 1 2094"/>
                <a:gd name="f773" fmla="*/ f656 1 1095"/>
                <a:gd name="f774" fmla="*/ f657 1 2094"/>
                <a:gd name="f775" fmla="*/ f658 1 1095"/>
                <a:gd name="f776" fmla="*/ f659 1 2094"/>
                <a:gd name="f777" fmla="*/ f660 1 1095"/>
                <a:gd name="f778" fmla="*/ f661 1 2094"/>
                <a:gd name="f779" fmla="*/ f662 1 1095"/>
                <a:gd name="f780" fmla="*/ f663 1 2094"/>
                <a:gd name="f781" fmla="*/ f664 1 1095"/>
                <a:gd name="f782" fmla="*/ f665 1 2094"/>
                <a:gd name="f783" fmla="*/ f666 1 1095"/>
                <a:gd name="f784" fmla="*/ f667 1 2094"/>
                <a:gd name="f785" fmla="*/ f668 1 1095"/>
                <a:gd name="f786" fmla="*/ f669 1 2094"/>
                <a:gd name="f787" fmla="*/ f670 1 1095"/>
                <a:gd name="f788" fmla="*/ f671 1 2094"/>
                <a:gd name="f789" fmla="*/ f672 1 1095"/>
                <a:gd name="f790" fmla="*/ f673 1 2094"/>
                <a:gd name="f791" fmla="*/ f674 1 1095"/>
                <a:gd name="f792" fmla="*/ f675 1 2094"/>
                <a:gd name="f793" fmla="*/ f676 1 1095"/>
                <a:gd name="f794" fmla="*/ f677 1 2094"/>
                <a:gd name="f795" fmla="*/ f678 1 1095"/>
                <a:gd name="f796" fmla="*/ f679 1 2094"/>
                <a:gd name="f797" fmla="*/ f680 1 1095"/>
                <a:gd name="f798" fmla="*/ f681 1 2094"/>
                <a:gd name="f799" fmla="*/ f682 1 1095"/>
                <a:gd name="f800" fmla="*/ f683 1 2094"/>
                <a:gd name="f801" fmla="*/ f684 1 1095"/>
                <a:gd name="f802" fmla="*/ f685 1 2094"/>
                <a:gd name="f803" fmla="*/ f686 1 1095"/>
                <a:gd name="f804" fmla="*/ f687 1 2094"/>
                <a:gd name="f805" fmla="*/ f688 1 1095"/>
                <a:gd name="f806" fmla="*/ f689 1 2094"/>
                <a:gd name="f807" fmla="*/ f690 1 1095"/>
                <a:gd name="f808" fmla="*/ f691 1 2094"/>
                <a:gd name="f809" fmla="*/ f692 1 1095"/>
                <a:gd name="f810" fmla="*/ f693 1 2094"/>
                <a:gd name="f811" fmla="*/ f694 1 1095"/>
                <a:gd name="f812" fmla="*/ f695 1 2094"/>
                <a:gd name="f813" fmla="*/ f696 1 1095"/>
                <a:gd name="f814" fmla="*/ f697 1 2094"/>
                <a:gd name="f815" fmla="*/ f698 1 1095"/>
                <a:gd name="f816" fmla="*/ f699 1 2094"/>
                <a:gd name="f817" fmla="*/ f700 1 1095"/>
                <a:gd name="f818" fmla="*/ f701 1 2094"/>
                <a:gd name="f819" fmla="*/ f702 1 1095"/>
                <a:gd name="f820" fmla="*/ f703 1 2094"/>
                <a:gd name="f821" fmla="*/ f704 1 1095"/>
                <a:gd name="f822" fmla="*/ f705 1 2094"/>
                <a:gd name="f823" fmla="*/ f706 1 1095"/>
                <a:gd name="f824" fmla="*/ f707 1 2094"/>
                <a:gd name="f825" fmla="*/ f708 1 1095"/>
                <a:gd name="f826" fmla="*/ f709 1 2094"/>
                <a:gd name="f827" fmla="*/ f710 1 1095"/>
                <a:gd name="f828" fmla="*/ f711 1 2094"/>
                <a:gd name="f829" fmla="*/ f712 1 1095"/>
                <a:gd name="f830" fmla="*/ 0 1 f595"/>
                <a:gd name="f831" fmla="*/ f6 1 f595"/>
                <a:gd name="f832" fmla="*/ 0 1 f596"/>
                <a:gd name="f833" fmla="*/ f7 1 f596"/>
                <a:gd name="f834" fmla="+- f713 0 f1"/>
                <a:gd name="f835" fmla="*/ f714 1 f595"/>
                <a:gd name="f836" fmla="*/ f715 1 f596"/>
                <a:gd name="f837" fmla="*/ f716 1 f595"/>
                <a:gd name="f838" fmla="*/ f717 1 f596"/>
                <a:gd name="f839" fmla="*/ f718 1 f595"/>
                <a:gd name="f840" fmla="*/ f719 1 f596"/>
                <a:gd name="f841" fmla="*/ f720 1 f595"/>
                <a:gd name="f842" fmla="*/ f721 1 f596"/>
                <a:gd name="f843" fmla="*/ f722 1 f595"/>
                <a:gd name="f844" fmla="*/ f723 1 f596"/>
                <a:gd name="f845" fmla="*/ f724 1 f595"/>
                <a:gd name="f846" fmla="*/ f725 1 f596"/>
                <a:gd name="f847" fmla="*/ f726 1 f595"/>
                <a:gd name="f848" fmla="*/ f727 1 f596"/>
                <a:gd name="f849" fmla="*/ f728 1 f595"/>
                <a:gd name="f850" fmla="*/ f729 1 f596"/>
                <a:gd name="f851" fmla="*/ f730 1 f595"/>
                <a:gd name="f852" fmla="*/ f731 1 f596"/>
                <a:gd name="f853" fmla="*/ f732 1 f595"/>
                <a:gd name="f854" fmla="*/ f733 1 f596"/>
                <a:gd name="f855" fmla="*/ f734 1 f595"/>
                <a:gd name="f856" fmla="*/ f735 1 f596"/>
                <a:gd name="f857" fmla="*/ f736 1 f596"/>
                <a:gd name="f858" fmla="*/ f737 1 f595"/>
                <a:gd name="f859" fmla="*/ f738 1 f596"/>
                <a:gd name="f860" fmla="*/ f739 1 f595"/>
                <a:gd name="f861" fmla="*/ f740 1 f595"/>
                <a:gd name="f862" fmla="*/ f741 1 f596"/>
                <a:gd name="f863" fmla="*/ f742 1 f595"/>
                <a:gd name="f864" fmla="*/ f743 1 f596"/>
                <a:gd name="f865" fmla="*/ f744 1 f595"/>
                <a:gd name="f866" fmla="*/ f745 1 f596"/>
                <a:gd name="f867" fmla="*/ f746 1 f596"/>
                <a:gd name="f868" fmla="*/ f747 1 f595"/>
                <a:gd name="f869" fmla="*/ f748 1 f596"/>
                <a:gd name="f870" fmla="*/ f749 1 f595"/>
                <a:gd name="f871" fmla="*/ f750 1 f596"/>
                <a:gd name="f872" fmla="*/ f751 1 f595"/>
                <a:gd name="f873" fmla="*/ f752 1 f596"/>
                <a:gd name="f874" fmla="*/ f753 1 f595"/>
                <a:gd name="f875" fmla="*/ f754 1 f596"/>
                <a:gd name="f876" fmla="*/ f755 1 f595"/>
                <a:gd name="f877" fmla="*/ f756 1 f596"/>
                <a:gd name="f878" fmla="*/ f757 1 f595"/>
                <a:gd name="f879" fmla="*/ f758 1 f596"/>
                <a:gd name="f880" fmla="*/ f759 1 f595"/>
                <a:gd name="f881" fmla="*/ f760 1 f596"/>
                <a:gd name="f882" fmla="*/ f761 1 f595"/>
                <a:gd name="f883" fmla="*/ f762 1 f596"/>
                <a:gd name="f884" fmla="*/ f763 1 f595"/>
                <a:gd name="f885" fmla="*/ f764 1 f596"/>
                <a:gd name="f886" fmla="*/ f765 1 f595"/>
                <a:gd name="f887" fmla="*/ f766 1 f596"/>
                <a:gd name="f888" fmla="*/ f767 1 f595"/>
                <a:gd name="f889" fmla="*/ f768 1 f596"/>
                <a:gd name="f890" fmla="*/ f769 1 f595"/>
                <a:gd name="f891" fmla="*/ f770 1 f596"/>
                <a:gd name="f892" fmla="*/ f771 1 f595"/>
                <a:gd name="f893" fmla="*/ f772 1 f596"/>
                <a:gd name="f894" fmla="*/ f773 1 f595"/>
                <a:gd name="f895" fmla="*/ f774 1 f596"/>
                <a:gd name="f896" fmla="*/ f775 1 f595"/>
                <a:gd name="f897" fmla="*/ f776 1 f596"/>
                <a:gd name="f898" fmla="*/ f777 1 f595"/>
                <a:gd name="f899" fmla="*/ f778 1 f596"/>
                <a:gd name="f900" fmla="*/ f779 1 f595"/>
                <a:gd name="f901" fmla="*/ f780 1 f596"/>
                <a:gd name="f902" fmla="*/ f781 1 f595"/>
                <a:gd name="f903" fmla="*/ f782 1 f596"/>
                <a:gd name="f904" fmla="*/ f783 1 f595"/>
                <a:gd name="f905" fmla="*/ f784 1 f596"/>
                <a:gd name="f906" fmla="*/ f785 1 f595"/>
                <a:gd name="f907" fmla="*/ f786 1 f596"/>
                <a:gd name="f908" fmla="*/ f787 1 f595"/>
                <a:gd name="f909" fmla="*/ f788 1 f596"/>
                <a:gd name="f910" fmla="*/ f789 1 f595"/>
                <a:gd name="f911" fmla="*/ f790 1 f596"/>
                <a:gd name="f912" fmla="*/ f791 1 f595"/>
                <a:gd name="f913" fmla="*/ f792 1 f596"/>
                <a:gd name="f914" fmla="*/ f793 1 f595"/>
                <a:gd name="f915" fmla="*/ f794 1 f596"/>
                <a:gd name="f916" fmla="*/ f795 1 f595"/>
                <a:gd name="f917" fmla="*/ f796 1 f596"/>
                <a:gd name="f918" fmla="*/ f797 1 f595"/>
                <a:gd name="f919" fmla="*/ f798 1 f596"/>
                <a:gd name="f920" fmla="*/ f799 1 f595"/>
                <a:gd name="f921" fmla="*/ f800 1 f596"/>
                <a:gd name="f922" fmla="*/ f801 1 f595"/>
                <a:gd name="f923" fmla="*/ f802 1 f596"/>
                <a:gd name="f924" fmla="*/ f803 1 f595"/>
                <a:gd name="f925" fmla="*/ f804 1 f596"/>
                <a:gd name="f926" fmla="*/ f805 1 f595"/>
                <a:gd name="f927" fmla="*/ f806 1 f596"/>
                <a:gd name="f928" fmla="*/ f807 1 f595"/>
                <a:gd name="f929" fmla="*/ f808 1 f596"/>
                <a:gd name="f930" fmla="*/ f809 1 f595"/>
                <a:gd name="f931" fmla="*/ f810 1 f596"/>
                <a:gd name="f932" fmla="*/ f811 1 f595"/>
                <a:gd name="f933" fmla="*/ f812 1 f596"/>
                <a:gd name="f934" fmla="*/ f813 1 f595"/>
                <a:gd name="f935" fmla="*/ f814 1 f596"/>
                <a:gd name="f936" fmla="*/ f815 1 f595"/>
                <a:gd name="f937" fmla="*/ f816 1 f596"/>
                <a:gd name="f938" fmla="*/ f817 1 f595"/>
                <a:gd name="f939" fmla="*/ f818 1 f596"/>
                <a:gd name="f940" fmla="*/ f819 1 f595"/>
                <a:gd name="f941" fmla="*/ f820 1 f596"/>
                <a:gd name="f942" fmla="*/ f821 1 f595"/>
                <a:gd name="f943" fmla="*/ f822 1 f596"/>
                <a:gd name="f944" fmla="*/ f823 1 f595"/>
                <a:gd name="f945" fmla="*/ f824 1 f596"/>
                <a:gd name="f946" fmla="*/ f825 1 f595"/>
                <a:gd name="f947" fmla="*/ f826 1 f596"/>
                <a:gd name="f948" fmla="*/ f827 1 f595"/>
                <a:gd name="f949" fmla="*/ f828 1 f596"/>
                <a:gd name="f950" fmla="*/ f829 1 f595"/>
                <a:gd name="f951" fmla="*/ f830 f590 1"/>
                <a:gd name="f952" fmla="*/ f831 f590 1"/>
                <a:gd name="f953" fmla="*/ f833 f591 1"/>
                <a:gd name="f954" fmla="*/ f832 f591 1"/>
                <a:gd name="f955" fmla="*/ f835 f590 1"/>
                <a:gd name="f956" fmla="*/ f836 f591 1"/>
                <a:gd name="f957" fmla="*/ f837 f590 1"/>
                <a:gd name="f958" fmla="*/ f838 f591 1"/>
                <a:gd name="f959" fmla="*/ f839 f590 1"/>
                <a:gd name="f960" fmla="*/ f840 f591 1"/>
                <a:gd name="f961" fmla="*/ f841 f590 1"/>
                <a:gd name="f962" fmla="*/ f842 f591 1"/>
                <a:gd name="f963" fmla="*/ f843 f590 1"/>
                <a:gd name="f964" fmla="*/ f844 f591 1"/>
                <a:gd name="f965" fmla="*/ f845 f590 1"/>
                <a:gd name="f966" fmla="*/ f846 f591 1"/>
                <a:gd name="f967" fmla="*/ f847 f590 1"/>
                <a:gd name="f968" fmla="*/ f848 f591 1"/>
                <a:gd name="f969" fmla="*/ f849 f590 1"/>
                <a:gd name="f970" fmla="*/ f850 f591 1"/>
                <a:gd name="f971" fmla="*/ f851 f590 1"/>
                <a:gd name="f972" fmla="*/ f852 f591 1"/>
                <a:gd name="f973" fmla="*/ f853 f590 1"/>
                <a:gd name="f974" fmla="*/ f854 f591 1"/>
                <a:gd name="f975" fmla="*/ f855 f590 1"/>
                <a:gd name="f976" fmla="*/ f856 f591 1"/>
                <a:gd name="f977" fmla="*/ f857 f591 1"/>
                <a:gd name="f978" fmla="*/ f858 f590 1"/>
                <a:gd name="f979" fmla="*/ f859 f591 1"/>
                <a:gd name="f980" fmla="*/ f860 f590 1"/>
                <a:gd name="f981" fmla="*/ f861 f590 1"/>
                <a:gd name="f982" fmla="*/ f862 f591 1"/>
                <a:gd name="f983" fmla="*/ f863 f590 1"/>
                <a:gd name="f984" fmla="*/ f864 f591 1"/>
                <a:gd name="f985" fmla="*/ f865 f590 1"/>
                <a:gd name="f986" fmla="*/ f866 f591 1"/>
                <a:gd name="f987" fmla="*/ f867 f591 1"/>
                <a:gd name="f988" fmla="*/ f868 f590 1"/>
                <a:gd name="f989" fmla="*/ f869 f591 1"/>
                <a:gd name="f990" fmla="*/ f870 f590 1"/>
                <a:gd name="f991" fmla="*/ f871 f591 1"/>
                <a:gd name="f992" fmla="*/ f872 f590 1"/>
                <a:gd name="f993" fmla="*/ f873 f591 1"/>
                <a:gd name="f994" fmla="*/ f874 f590 1"/>
                <a:gd name="f995" fmla="*/ f875 f591 1"/>
                <a:gd name="f996" fmla="*/ f876 f590 1"/>
                <a:gd name="f997" fmla="*/ f877 f591 1"/>
                <a:gd name="f998" fmla="*/ f878 f590 1"/>
                <a:gd name="f999" fmla="*/ f879 f591 1"/>
                <a:gd name="f1000" fmla="*/ f880 f590 1"/>
                <a:gd name="f1001" fmla="*/ f881 f591 1"/>
                <a:gd name="f1002" fmla="*/ f882 f590 1"/>
                <a:gd name="f1003" fmla="*/ f883 f591 1"/>
                <a:gd name="f1004" fmla="*/ f884 f590 1"/>
                <a:gd name="f1005" fmla="*/ f885 f591 1"/>
                <a:gd name="f1006" fmla="*/ f886 f590 1"/>
                <a:gd name="f1007" fmla="*/ f887 f591 1"/>
                <a:gd name="f1008" fmla="*/ f888 f590 1"/>
                <a:gd name="f1009" fmla="*/ f889 f591 1"/>
                <a:gd name="f1010" fmla="*/ f890 f590 1"/>
                <a:gd name="f1011" fmla="*/ f891 f591 1"/>
                <a:gd name="f1012" fmla="*/ f892 f590 1"/>
                <a:gd name="f1013" fmla="*/ f893 f591 1"/>
                <a:gd name="f1014" fmla="*/ f894 f590 1"/>
                <a:gd name="f1015" fmla="*/ f895 f591 1"/>
                <a:gd name="f1016" fmla="*/ f896 f590 1"/>
                <a:gd name="f1017" fmla="*/ f897 f591 1"/>
                <a:gd name="f1018" fmla="*/ f898 f590 1"/>
                <a:gd name="f1019" fmla="*/ f899 f591 1"/>
                <a:gd name="f1020" fmla="*/ f900 f590 1"/>
                <a:gd name="f1021" fmla="*/ f901 f591 1"/>
                <a:gd name="f1022" fmla="*/ f902 f590 1"/>
                <a:gd name="f1023" fmla="*/ f903 f591 1"/>
                <a:gd name="f1024" fmla="*/ f904 f590 1"/>
                <a:gd name="f1025" fmla="*/ f905 f591 1"/>
                <a:gd name="f1026" fmla="*/ f906 f590 1"/>
                <a:gd name="f1027" fmla="*/ f907 f591 1"/>
                <a:gd name="f1028" fmla="*/ f908 f590 1"/>
                <a:gd name="f1029" fmla="*/ f909 f591 1"/>
                <a:gd name="f1030" fmla="*/ f910 f590 1"/>
                <a:gd name="f1031" fmla="*/ f911 f591 1"/>
                <a:gd name="f1032" fmla="*/ f912 f590 1"/>
                <a:gd name="f1033" fmla="*/ f913 f591 1"/>
                <a:gd name="f1034" fmla="*/ f914 f590 1"/>
                <a:gd name="f1035" fmla="*/ f915 f591 1"/>
                <a:gd name="f1036" fmla="*/ f916 f590 1"/>
                <a:gd name="f1037" fmla="*/ f917 f591 1"/>
                <a:gd name="f1038" fmla="*/ f918 f590 1"/>
                <a:gd name="f1039" fmla="*/ f919 f591 1"/>
                <a:gd name="f1040" fmla="*/ f920 f590 1"/>
                <a:gd name="f1041" fmla="*/ f921 f591 1"/>
                <a:gd name="f1042" fmla="*/ f922 f590 1"/>
                <a:gd name="f1043" fmla="*/ f923 f591 1"/>
                <a:gd name="f1044" fmla="*/ f924 f590 1"/>
                <a:gd name="f1045" fmla="*/ f925 f591 1"/>
                <a:gd name="f1046" fmla="*/ f926 f590 1"/>
                <a:gd name="f1047" fmla="*/ f927 f591 1"/>
                <a:gd name="f1048" fmla="*/ f928 f590 1"/>
                <a:gd name="f1049" fmla="*/ f929 f591 1"/>
                <a:gd name="f1050" fmla="*/ f930 f590 1"/>
                <a:gd name="f1051" fmla="*/ f931 f591 1"/>
                <a:gd name="f1052" fmla="*/ f932 f590 1"/>
                <a:gd name="f1053" fmla="*/ f933 f591 1"/>
                <a:gd name="f1054" fmla="*/ f934 f590 1"/>
                <a:gd name="f1055" fmla="*/ f935 f591 1"/>
                <a:gd name="f1056" fmla="*/ f936 f590 1"/>
                <a:gd name="f1057" fmla="*/ f937 f591 1"/>
                <a:gd name="f1058" fmla="*/ f938 f590 1"/>
                <a:gd name="f1059" fmla="*/ f939 f591 1"/>
                <a:gd name="f1060" fmla="*/ f940 f590 1"/>
                <a:gd name="f1061" fmla="*/ f941 f591 1"/>
                <a:gd name="f1062" fmla="*/ f942 f590 1"/>
                <a:gd name="f1063" fmla="*/ f943 f591 1"/>
                <a:gd name="f1064" fmla="*/ f944 f590 1"/>
                <a:gd name="f1065" fmla="*/ f945 f591 1"/>
                <a:gd name="f1066" fmla="*/ f946 f590 1"/>
                <a:gd name="f1067" fmla="*/ f947 f591 1"/>
                <a:gd name="f1068" fmla="*/ f948 f590 1"/>
                <a:gd name="f1069" fmla="*/ f949 f591 1"/>
                <a:gd name="f1070" fmla="*/ f950 f590 1"/>
              </a:gdLst>
              <a:ahLst/>
              <a:cxnLst>
                <a:cxn ang="3cd4">
                  <a:pos x="hc" y="t"/>
                </a:cxn>
                <a:cxn ang="0">
                  <a:pos x="r" y="vc"/>
                </a:cxn>
                <a:cxn ang="cd4">
                  <a:pos x="hc" y="b"/>
                </a:cxn>
                <a:cxn ang="cd2">
                  <a:pos x="l" y="vc"/>
                </a:cxn>
                <a:cxn ang="f834">
                  <a:pos x="f955" y="f956"/>
                </a:cxn>
                <a:cxn ang="f834">
                  <a:pos x="f957" y="f958"/>
                </a:cxn>
                <a:cxn ang="f834">
                  <a:pos x="f959" y="f960"/>
                </a:cxn>
                <a:cxn ang="f834">
                  <a:pos x="f961" y="f962"/>
                </a:cxn>
                <a:cxn ang="f834">
                  <a:pos x="f963" y="f964"/>
                </a:cxn>
                <a:cxn ang="f834">
                  <a:pos x="f965" y="f966"/>
                </a:cxn>
                <a:cxn ang="f834">
                  <a:pos x="f967" y="f968"/>
                </a:cxn>
                <a:cxn ang="f834">
                  <a:pos x="f969" y="f970"/>
                </a:cxn>
                <a:cxn ang="f834">
                  <a:pos x="f971" y="f972"/>
                </a:cxn>
                <a:cxn ang="f834">
                  <a:pos x="f973" y="f974"/>
                </a:cxn>
                <a:cxn ang="f834">
                  <a:pos x="f975" y="f976"/>
                </a:cxn>
                <a:cxn ang="f834">
                  <a:pos x="f973" y="f977"/>
                </a:cxn>
                <a:cxn ang="f834">
                  <a:pos x="f978" y="f979"/>
                </a:cxn>
                <a:cxn ang="f834">
                  <a:pos x="f980" y="f972"/>
                </a:cxn>
                <a:cxn ang="f834">
                  <a:pos x="f981" y="f982"/>
                </a:cxn>
                <a:cxn ang="f834">
                  <a:pos x="f983" y="f984"/>
                </a:cxn>
                <a:cxn ang="f834">
                  <a:pos x="f985" y="f986"/>
                </a:cxn>
                <a:cxn ang="f834">
                  <a:pos x="f961" y="f987"/>
                </a:cxn>
                <a:cxn ang="f834">
                  <a:pos x="f988" y="f989"/>
                </a:cxn>
                <a:cxn ang="f834">
                  <a:pos x="f990" y="f991"/>
                </a:cxn>
                <a:cxn ang="f834">
                  <a:pos x="f992" y="f993"/>
                </a:cxn>
                <a:cxn ang="f834">
                  <a:pos x="f994" y="f995"/>
                </a:cxn>
                <a:cxn ang="f834">
                  <a:pos x="f996" y="f997"/>
                </a:cxn>
                <a:cxn ang="f834">
                  <a:pos x="f998" y="f999"/>
                </a:cxn>
                <a:cxn ang="f834">
                  <a:pos x="f1000" y="f1001"/>
                </a:cxn>
                <a:cxn ang="f834">
                  <a:pos x="f1002" y="f1003"/>
                </a:cxn>
                <a:cxn ang="f834">
                  <a:pos x="f1004" y="f1005"/>
                </a:cxn>
                <a:cxn ang="f834">
                  <a:pos x="f1006" y="f1007"/>
                </a:cxn>
                <a:cxn ang="f834">
                  <a:pos x="f1008" y="f1009"/>
                </a:cxn>
                <a:cxn ang="f834">
                  <a:pos x="f1010" y="f1011"/>
                </a:cxn>
                <a:cxn ang="f834">
                  <a:pos x="f1012" y="f1013"/>
                </a:cxn>
                <a:cxn ang="f834">
                  <a:pos x="f1014" y="f1015"/>
                </a:cxn>
                <a:cxn ang="f834">
                  <a:pos x="f1016" y="f1017"/>
                </a:cxn>
                <a:cxn ang="f834">
                  <a:pos x="f1018" y="f1019"/>
                </a:cxn>
                <a:cxn ang="f834">
                  <a:pos x="f1020" y="f1021"/>
                </a:cxn>
                <a:cxn ang="f834">
                  <a:pos x="f1022" y="f1023"/>
                </a:cxn>
                <a:cxn ang="f834">
                  <a:pos x="f1024" y="f1025"/>
                </a:cxn>
                <a:cxn ang="f834">
                  <a:pos x="f1026" y="f1027"/>
                </a:cxn>
                <a:cxn ang="f834">
                  <a:pos x="f1028" y="f1029"/>
                </a:cxn>
                <a:cxn ang="f834">
                  <a:pos x="f1030" y="f1031"/>
                </a:cxn>
                <a:cxn ang="f834">
                  <a:pos x="f1032" y="f1033"/>
                </a:cxn>
                <a:cxn ang="f834">
                  <a:pos x="f1034" y="f1035"/>
                </a:cxn>
                <a:cxn ang="f834">
                  <a:pos x="f1036" y="f1037"/>
                </a:cxn>
                <a:cxn ang="f834">
                  <a:pos x="f1038" y="f1039"/>
                </a:cxn>
                <a:cxn ang="f834">
                  <a:pos x="f1040" y="f1041"/>
                </a:cxn>
                <a:cxn ang="f834">
                  <a:pos x="f1042" y="f1043"/>
                </a:cxn>
                <a:cxn ang="f834">
                  <a:pos x="f1044" y="f1045"/>
                </a:cxn>
                <a:cxn ang="f834">
                  <a:pos x="f1046" y="f1047"/>
                </a:cxn>
                <a:cxn ang="f834">
                  <a:pos x="f1048" y="f1049"/>
                </a:cxn>
                <a:cxn ang="f834">
                  <a:pos x="f1050" y="f1051"/>
                </a:cxn>
                <a:cxn ang="f834">
                  <a:pos x="f1052" y="f1053"/>
                </a:cxn>
                <a:cxn ang="f834">
                  <a:pos x="f1054" y="f1055"/>
                </a:cxn>
                <a:cxn ang="f834">
                  <a:pos x="f1056" y="f1057"/>
                </a:cxn>
                <a:cxn ang="f834">
                  <a:pos x="f1058" y="f1059"/>
                </a:cxn>
                <a:cxn ang="f834">
                  <a:pos x="f1060" y="f1061"/>
                </a:cxn>
                <a:cxn ang="f834">
                  <a:pos x="f1062" y="f1063"/>
                </a:cxn>
                <a:cxn ang="f834">
                  <a:pos x="f1064" y="f1065"/>
                </a:cxn>
                <a:cxn ang="f834">
                  <a:pos x="f1066" y="f1067"/>
                </a:cxn>
                <a:cxn ang="f834">
                  <a:pos x="f1068" y="f1069"/>
                </a:cxn>
                <a:cxn ang="f834">
                  <a:pos x="f1070" y="f1037"/>
                </a:cxn>
              </a:cxnLst>
              <a:rect l="f951" t="f954" r="f952" b="f953"/>
              <a:pathLst>
                <a:path w="1095" h="2094">
                  <a:moveTo>
                    <a:pt x="f8" y="f9"/>
                  </a:moveTo>
                  <a:lnTo>
                    <a:pt x="f10" y="f11"/>
                  </a:lnTo>
                  <a:lnTo>
                    <a:pt x="f12" y="f13"/>
                  </a:lnTo>
                  <a:lnTo>
                    <a:pt x="f14" y="f11"/>
                  </a:lnTo>
                  <a:lnTo>
                    <a:pt x="f14" y="f15"/>
                  </a:lnTo>
                  <a:lnTo>
                    <a:pt x="f14" y="f16"/>
                  </a:lnTo>
                  <a:lnTo>
                    <a:pt x="f17" y="f18"/>
                  </a:lnTo>
                  <a:lnTo>
                    <a:pt x="f19" y="f20"/>
                  </a:lnTo>
                  <a:lnTo>
                    <a:pt x="f21" y="f22"/>
                  </a:lnTo>
                  <a:lnTo>
                    <a:pt x="f23" y="f24"/>
                  </a:lnTo>
                  <a:lnTo>
                    <a:pt x="f25" y="f26"/>
                  </a:lnTo>
                  <a:lnTo>
                    <a:pt x="f27" y="f28"/>
                  </a:lnTo>
                  <a:lnTo>
                    <a:pt x="f29" y="f30"/>
                  </a:lnTo>
                  <a:lnTo>
                    <a:pt x="f31" y="f32"/>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4"/>
                  </a:lnTo>
                  <a:lnTo>
                    <a:pt x="f55" y="f56"/>
                  </a:lnTo>
                  <a:lnTo>
                    <a:pt x="f57" y="f58"/>
                  </a:lnTo>
                  <a:lnTo>
                    <a:pt x="f14"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1"/>
                  </a:lnTo>
                  <a:lnTo>
                    <a:pt x="f82" y="f5"/>
                  </a:lnTo>
                  <a:lnTo>
                    <a:pt x="f83" y="f84"/>
                  </a:lnTo>
                  <a:lnTo>
                    <a:pt x="f85" y="f61"/>
                  </a:lnTo>
                  <a:lnTo>
                    <a:pt x="f86" y="f87"/>
                  </a:lnTo>
                  <a:lnTo>
                    <a:pt x="f88" y="f89"/>
                  </a:lnTo>
                  <a:lnTo>
                    <a:pt x="f90" y="f91"/>
                  </a:lnTo>
                  <a:lnTo>
                    <a:pt x="f92" y="f38"/>
                  </a:lnTo>
                  <a:lnTo>
                    <a:pt x="f93" y="f94"/>
                  </a:lnTo>
                  <a:lnTo>
                    <a:pt x="f95" y="f96"/>
                  </a:lnTo>
                  <a:lnTo>
                    <a:pt x="f95" y="f97"/>
                  </a:lnTo>
                  <a:lnTo>
                    <a:pt x="f95" y="f98"/>
                  </a:lnTo>
                  <a:lnTo>
                    <a:pt x="f99" y="f100"/>
                  </a:lnTo>
                  <a:lnTo>
                    <a:pt x="f99" y="f101"/>
                  </a:lnTo>
                  <a:lnTo>
                    <a:pt x="f102" y="f103"/>
                  </a:lnTo>
                  <a:lnTo>
                    <a:pt x="f104" y="f105"/>
                  </a:lnTo>
                  <a:lnTo>
                    <a:pt x="f106" y="f107"/>
                  </a:lnTo>
                  <a:lnTo>
                    <a:pt x="f106" y="f108"/>
                  </a:lnTo>
                  <a:lnTo>
                    <a:pt x="f109" y="f6"/>
                  </a:lnTo>
                  <a:lnTo>
                    <a:pt x="f110" y="f111"/>
                  </a:lnTo>
                  <a:lnTo>
                    <a:pt x="f112" y="f113"/>
                  </a:lnTo>
                  <a:lnTo>
                    <a:pt x="f114" y="f115"/>
                  </a:lnTo>
                  <a:lnTo>
                    <a:pt x="f72" y="f116"/>
                  </a:lnTo>
                  <a:lnTo>
                    <a:pt x="f117" y="f118"/>
                  </a:lnTo>
                  <a:lnTo>
                    <a:pt x="f119" y="f120"/>
                  </a:lnTo>
                  <a:lnTo>
                    <a:pt x="f121" y="f122"/>
                  </a:lnTo>
                  <a:lnTo>
                    <a:pt x="f123" y="f124"/>
                  </a:lnTo>
                  <a:lnTo>
                    <a:pt x="f125" y="f126"/>
                  </a:lnTo>
                  <a:lnTo>
                    <a:pt x="f70" y="f127"/>
                  </a:lnTo>
                  <a:lnTo>
                    <a:pt x="f128" y="f129"/>
                  </a:lnTo>
                  <a:lnTo>
                    <a:pt x="f78" y="f130"/>
                  </a:lnTo>
                  <a:lnTo>
                    <a:pt x="f82" y="f131"/>
                  </a:lnTo>
                  <a:lnTo>
                    <a:pt x="f88" y="f132"/>
                  </a:lnTo>
                  <a:lnTo>
                    <a:pt x="f133" y="f134"/>
                  </a:lnTo>
                  <a:lnTo>
                    <a:pt x="f102" y="f135"/>
                  </a:lnTo>
                  <a:lnTo>
                    <a:pt x="f136" y="f137"/>
                  </a:lnTo>
                  <a:lnTo>
                    <a:pt x="f138" y="f139"/>
                  </a:lnTo>
                  <a:lnTo>
                    <a:pt x="f140" y="f141"/>
                  </a:lnTo>
                  <a:lnTo>
                    <a:pt x="f133" y="f142"/>
                  </a:lnTo>
                  <a:lnTo>
                    <a:pt x="f143" y="f116"/>
                  </a:lnTo>
                  <a:lnTo>
                    <a:pt x="f144" y="f145"/>
                  </a:lnTo>
                  <a:lnTo>
                    <a:pt x="f146" y="f127"/>
                  </a:lnTo>
                  <a:lnTo>
                    <a:pt x="f147" y="f148"/>
                  </a:lnTo>
                  <a:lnTo>
                    <a:pt x="f149" y="f122"/>
                  </a:lnTo>
                  <a:lnTo>
                    <a:pt x="f78" y="f150"/>
                  </a:lnTo>
                  <a:lnTo>
                    <a:pt x="f151" y="f152"/>
                  </a:lnTo>
                  <a:lnTo>
                    <a:pt x="f107" y="f153"/>
                  </a:lnTo>
                  <a:lnTo>
                    <a:pt x="f154" y="f155"/>
                  </a:lnTo>
                  <a:lnTo>
                    <a:pt x="f156" y="f157"/>
                  </a:lnTo>
                  <a:lnTo>
                    <a:pt x="f158" y="f159"/>
                  </a:lnTo>
                  <a:lnTo>
                    <a:pt x="f160" y="f161"/>
                  </a:lnTo>
                  <a:lnTo>
                    <a:pt x="f162" y="f163"/>
                  </a:lnTo>
                  <a:lnTo>
                    <a:pt x="f164" y="f165"/>
                  </a:lnTo>
                  <a:lnTo>
                    <a:pt x="f166" y="f167"/>
                  </a:lnTo>
                  <a:lnTo>
                    <a:pt x="f168" y="f169"/>
                  </a:lnTo>
                  <a:lnTo>
                    <a:pt x="f170" y="f171"/>
                  </a:lnTo>
                  <a:lnTo>
                    <a:pt x="f146" y="f172"/>
                  </a:lnTo>
                  <a:lnTo>
                    <a:pt x="f173" y="f174"/>
                  </a:lnTo>
                  <a:lnTo>
                    <a:pt x="f175" y="f118"/>
                  </a:lnTo>
                  <a:lnTo>
                    <a:pt x="f176" y="f177"/>
                  </a:lnTo>
                  <a:lnTo>
                    <a:pt x="f178" y="f179"/>
                  </a:lnTo>
                  <a:lnTo>
                    <a:pt x="f136" y="f180"/>
                  </a:lnTo>
                  <a:lnTo>
                    <a:pt x="f102" y="f181"/>
                  </a:lnTo>
                  <a:lnTo>
                    <a:pt x="f104" y="f182"/>
                  </a:lnTo>
                  <a:lnTo>
                    <a:pt x="f102" y="f183"/>
                  </a:lnTo>
                  <a:lnTo>
                    <a:pt x="f99" y="f184"/>
                  </a:lnTo>
                  <a:lnTo>
                    <a:pt x="f185" y="f186"/>
                  </a:lnTo>
                  <a:lnTo>
                    <a:pt x="f187" y="f188"/>
                  </a:lnTo>
                  <a:lnTo>
                    <a:pt x="f6" y="f189"/>
                  </a:lnTo>
                  <a:lnTo>
                    <a:pt x="f187" y="f190"/>
                  </a:lnTo>
                  <a:lnTo>
                    <a:pt x="f187" y="f191"/>
                  </a:lnTo>
                  <a:lnTo>
                    <a:pt x="f138" y="f192"/>
                  </a:lnTo>
                  <a:lnTo>
                    <a:pt x="f133" y="f193"/>
                  </a:lnTo>
                  <a:lnTo>
                    <a:pt x="f90" y="f194"/>
                  </a:lnTo>
                  <a:lnTo>
                    <a:pt x="f85" y="f195"/>
                  </a:lnTo>
                  <a:lnTo>
                    <a:pt x="f112" y="f196"/>
                  </a:lnTo>
                  <a:lnTo>
                    <a:pt x="f197" y="f198"/>
                  </a:lnTo>
                  <a:lnTo>
                    <a:pt x="f199" y="f198"/>
                  </a:lnTo>
                  <a:lnTo>
                    <a:pt x="f164" y="f7"/>
                  </a:lnTo>
                  <a:lnTo>
                    <a:pt x="f200" y="f198"/>
                  </a:lnTo>
                  <a:lnTo>
                    <a:pt x="f201" y="f198"/>
                  </a:lnTo>
                  <a:lnTo>
                    <a:pt x="f119" y="f195"/>
                  </a:lnTo>
                  <a:lnTo>
                    <a:pt x="f202" y="f194"/>
                  </a:lnTo>
                  <a:lnTo>
                    <a:pt x="f203" y="f192"/>
                  </a:lnTo>
                  <a:lnTo>
                    <a:pt x="f204" y="f205"/>
                  </a:lnTo>
                  <a:lnTo>
                    <a:pt x="f105" y="f206"/>
                  </a:lnTo>
                  <a:lnTo>
                    <a:pt x="f14" y="f207"/>
                  </a:lnTo>
                  <a:lnTo>
                    <a:pt x="f208" y="f209"/>
                  </a:lnTo>
                  <a:lnTo>
                    <a:pt x="f210" y="f211"/>
                  </a:lnTo>
                  <a:lnTo>
                    <a:pt x="f212" y="f207"/>
                  </a:lnTo>
                  <a:lnTo>
                    <a:pt x="f15" y="f213"/>
                  </a:lnTo>
                  <a:lnTo>
                    <a:pt x="f100" y="f213"/>
                  </a:lnTo>
                  <a:lnTo>
                    <a:pt x="f214" y="f207"/>
                  </a:lnTo>
                  <a:lnTo>
                    <a:pt x="f215" y="f216"/>
                  </a:lnTo>
                  <a:lnTo>
                    <a:pt x="f217" y="f218"/>
                  </a:lnTo>
                  <a:lnTo>
                    <a:pt x="f219" y="f220"/>
                  </a:lnTo>
                  <a:lnTo>
                    <a:pt x="f221" y="f222"/>
                  </a:lnTo>
                  <a:lnTo>
                    <a:pt x="f223" y="f222"/>
                  </a:lnTo>
                  <a:lnTo>
                    <a:pt x="f224" y="f220"/>
                  </a:lnTo>
                  <a:lnTo>
                    <a:pt x="f225" y="f226"/>
                  </a:lnTo>
                  <a:lnTo>
                    <a:pt x="f227" y="f226"/>
                  </a:lnTo>
                  <a:lnTo>
                    <a:pt x="f228" y="f222"/>
                  </a:lnTo>
                  <a:lnTo>
                    <a:pt x="f58" y="f229"/>
                  </a:lnTo>
                  <a:lnTo>
                    <a:pt x="f230" y="f231"/>
                  </a:lnTo>
                  <a:lnTo>
                    <a:pt x="f232" y="f233"/>
                  </a:lnTo>
                  <a:lnTo>
                    <a:pt x="f234" y="f235"/>
                  </a:lnTo>
                  <a:lnTo>
                    <a:pt x="f230" y="f236"/>
                  </a:lnTo>
                  <a:lnTo>
                    <a:pt x="f237" y="f238"/>
                  </a:lnTo>
                  <a:lnTo>
                    <a:pt x="f239" y="f240"/>
                  </a:lnTo>
                  <a:lnTo>
                    <a:pt x="f241" y="f242"/>
                  </a:lnTo>
                  <a:lnTo>
                    <a:pt x="f243" y="f244"/>
                  </a:lnTo>
                  <a:lnTo>
                    <a:pt x="f59" y="f245"/>
                  </a:lnTo>
                  <a:lnTo>
                    <a:pt x="f63" y="f246"/>
                  </a:lnTo>
                  <a:lnTo>
                    <a:pt x="f247" y="f248"/>
                  </a:lnTo>
                  <a:lnTo>
                    <a:pt x="f71" y="f249"/>
                  </a:lnTo>
                  <a:lnTo>
                    <a:pt x="f75" y="f250"/>
                  </a:lnTo>
                  <a:lnTo>
                    <a:pt x="f251" y="f252"/>
                  </a:lnTo>
                  <a:lnTo>
                    <a:pt x="f253" y="f254"/>
                  </a:lnTo>
                  <a:lnTo>
                    <a:pt x="f255" y="f256"/>
                  </a:lnTo>
                  <a:lnTo>
                    <a:pt x="f5" y="f257"/>
                  </a:lnTo>
                  <a:lnTo>
                    <a:pt x="f258" y="f259"/>
                  </a:lnTo>
                  <a:lnTo>
                    <a:pt x="f253" y="f136"/>
                  </a:lnTo>
                  <a:lnTo>
                    <a:pt x="f260" y="f88"/>
                  </a:lnTo>
                  <a:lnTo>
                    <a:pt x="f261" y="f262"/>
                  </a:lnTo>
                  <a:lnTo>
                    <a:pt x="f263" y="f72"/>
                  </a:lnTo>
                  <a:lnTo>
                    <a:pt x="f264" y="f265"/>
                  </a:lnTo>
                  <a:lnTo>
                    <a:pt x="f266" y="f267"/>
                  </a:lnTo>
                  <a:lnTo>
                    <a:pt x="f268" y="f269"/>
                  </a:lnTo>
                  <a:lnTo>
                    <a:pt x="f270" y="f271"/>
                  </a:lnTo>
                  <a:lnTo>
                    <a:pt x="f272" y="f273"/>
                  </a:lnTo>
                  <a:lnTo>
                    <a:pt x="f274" y="f125"/>
                  </a:lnTo>
                  <a:lnTo>
                    <a:pt x="f275" y="f265"/>
                  </a:lnTo>
                  <a:lnTo>
                    <a:pt x="f276" y="f277"/>
                  </a:lnTo>
                  <a:lnTo>
                    <a:pt x="f61" y="f273"/>
                  </a:lnTo>
                  <a:lnTo>
                    <a:pt x="f58" y="f278"/>
                  </a:lnTo>
                  <a:lnTo>
                    <a:pt x="f241" y="f279"/>
                  </a:lnTo>
                  <a:lnTo>
                    <a:pt x="f280" y="f158"/>
                  </a:lnTo>
                  <a:lnTo>
                    <a:pt x="f281" y="f162"/>
                  </a:lnTo>
                  <a:lnTo>
                    <a:pt x="f282" y="f283"/>
                  </a:lnTo>
                  <a:lnTo>
                    <a:pt x="f284" y="f285"/>
                  </a:lnTo>
                  <a:lnTo>
                    <a:pt x="f286" y="f287"/>
                  </a:lnTo>
                  <a:lnTo>
                    <a:pt x="f288" y="f289"/>
                  </a:lnTo>
                  <a:lnTo>
                    <a:pt x="f87" y="f290"/>
                  </a:lnTo>
                  <a:lnTo>
                    <a:pt x="f291" y="f292"/>
                  </a:lnTo>
                  <a:lnTo>
                    <a:pt x="f291" y="f262"/>
                  </a:lnTo>
                  <a:lnTo>
                    <a:pt x="f87" y="f293"/>
                  </a:lnTo>
                  <a:lnTo>
                    <a:pt x="f52" y="f294"/>
                  </a:lnTo>
                  <a:lnTo>
                    <a:pt x="f295" y="f296"/>
                  </a:lnTo>
                  <a:lnTo>
                    <a:pt x="f297" y="f92"/>
                  </a:lnTo>
                  <a:lnTo>
                    <a:pt x="f298" y="f108"/>
                  </a:lnTo>
                  <a:lnTo>
                    <a:pt x="f299" y="f300"/>
                  </a:lnTo>
                  <a:lnTo>
                    <a:pt x="f301" y="f138"/>
                  </a:lnTo>
                  <a:lnTo>
                    <a:pt x="f302" y="f108"/>
                  </a:lnTo>
                  <a:lnTo>
                    <a:pt x="f303" y="f102"/>
                  </a:lnTo>
                  <a:lnTo>
                    <a:pt x="f304" y="f135"/>
                  </a:lnTo>
                  <a:lnTo>
                    <a:pt x="f305" y="f137"/>
                  </a:lnTo>
                  <a:lnTo>
                    <a:pt x="f50" y="f306"/>
                  </a:lnTo>
                  <a:lnTo>
                    <a:pt x="f299" y="f307"/>
                  </a:lnTo>
                  <a:lnTo>
                    <a:pt x="f297" y="f308"/>
                  </a:lnTo>
                  <a:lnTo>
                    <a:pt x="f52" y="f116"/>
                  </a:lnTo>
                  <a:lnTo>
                    <a:pt x="f87" y="f309"/>
                  </a:lnTo>
                  <a:lnTo>
                    <a:pt x="f299" y="f310"/>
                  </a:lnTo>
                  <a:lnTo>
                    <a:pt x="f303" y="f118"/>
                  </a:lnTo>
                  <a:lnTo>
                    <a:pt x="f311" y="f312"/>
                  </a:lnTo>
                  <a:lnTo>
                    <a:pt x="f313" y="f314"/>
                  </a:lnTo>
                  <a:lnTo>
                    <a:pt x="f315" y="f174"/>
                  </a:lnTo>
                  <a:lnTo>
                    <a:pt x="f316" y="f317"/>
                  </a:lnTo>
                  <a:lnTo>
                    <a:pt x="f316" y="f318"/>
                  </a:lnTo>
                  <a:lnTo>
                    <a:pt x="f48" y="f319"/>
                  </a:lnTo>
                  <a:lnTo>
                    <a:pt x="f316" y="f320"/>
                  </a:lnTo>
                  <a:lnTo>
                    <a:pt x="f315" y="f321"/>
                  </a:lnTo>
                  <a:lnTo>
                    <a:pt x="f322" y="f165"/>
                  </a:lnTo>
                  <a:lnTo>
                    <a:pt x="f323" y="f165"/>
                  </a:lnTo>
                  <a:lnTo>
                    <a:pt x="f324" y="f325"/>
                  </a:lnTo>
                  <a:lnTo>
                    <a:pt x="f326" y="f327"/>
                  </a:lnTo>
                  <a:lnTo>
                    <a:pt x="f328" y="f329"/>
                  </a:lnTo>
                  <a:lnTo>
                    <a:pt x="f330" y="f331"/>
                  </a:lnTo>
                  <a:lnTo>
                    <a:pt x="f332" y="f333"/>
                  </a:lnTo>
                  <a:lnTo>
                    <a:pt x="f334" y="f335"/>
                  </a:lnTo>
                  <a:lnTo>
                    <a:pt x="f336" y="f337"/>
                  </a:lnTo>
                  <a:lnTo>
                    <a:pt x="f338" y="f339"/>
                  </a:lnTo>
                  <a:lnTo>
                    <a:pt x="f340" y="f341"/>
                  </a:lnTo>
                  <a:lnTo>
                    <a:pt x="f342" y="f343"/>
                  </a:lnTo>
                  <a:lnTo>
                    <a:pt x="f344" y="f345"/>
                  </a:lnTo>
                  <a:lnTo>
                    <a:pt x="f346" y="f347"/>
                  </a:lnTo>
                  <a:lnTo>
                    <a:pt x="f348" y="f349"/>
                  </a:lnTo>
                  <a:lnTo>
                    <a:pt x="f350" y="f351"/>
                  </a:lnTo>
                  <a:lnTo>
                    <a:pt x="f352" y="f353"/>
                  </a:lnTo>
                  <a:lnTo>
                    <a:pt x="f354" y="f355"/>
                  </a:lnTo>
                  <a:lnTo>
                    <a:pt x="f356" y="f357"/>
                  </a:lnTo>
                  <a:lnTo>
                    <a:pt x="f358" y="f359"/>
                  </a:lnTo>
                  <a:lnTo>
                    <a:pt x="f360" y="f361"/>
                  </a:lnTo>
                  <a:lnTo>
                    <a:pt x="f362" y="f363"/>
                  </a:lnTo>
                  <a:lnTo>
                    <a:pt x="f364" y="f365"/>
                  </a:lnTo>
                  <a:lnTo>
                    <a:pt x="f366" y="f367"/>
                  </a:lnTo>
                  <a:lnTo>
                    <a:pt x="f368" y="f369"/>
                  </a:lnTo>
                  <a:lnTo>
                    <a:pt x="f370" y="f246"/>
                  </a:lnTo>
                  <a:lnTo>
                    <a:pt x="f371" y="f372"/>
                  </a:lnTo>
                  <a:lnTo>
                    <a:pt x="f373" y="f246"/>
                  </a:lnTo>
                  <a:lnTo>
                    <a:pt x="f374" y="f246"/>
                  </a:lnTo>
                  <a:lnTo>
                    <a:pt x="f375" y="f376"/>
                  </a:lnTo>
                  <a:lnTo>
                    <a:pt x="f377" y="f378"/>
                  </a:lnTo>
                  <a:lnTo>
                    <a:pt x="f379" y="f380"/>
                  </a:lnTo>
                  <a:lnTo>
                    <a:pt x="f371" y="f381"/>
                  </a:lnTo>
                  <a:lnTo>
                    <a:pt x="f215" y="f382"/>
                  </a:lnTo>
                  <a:lnTo>
                    <a:pt x="f383" y="f384"/>
                  </a:lnTo>
                  <a:lnTo>
                    <a:pt x="f385" y="f359"/>
                  </a:lnTo>
                  <a:lnTo>
                    <a:pt x="f386" y="f387"/>
                  </a:lnTo>
                  <a:lnTo>
                    <a:pt x="f388" y="f389"/>
                  </a:lnTo>
                  <a:lnTo>
                    <a:pt x="f390" y="f349"/>
                  </a:lnTo>
                  <a:lnTo>
                    <a:pt x="f391" y="f353"/>
                  </a:lnTo>
                  <a:lnTo>
                    <a:pt x="f392" y="f393"/>
                  </a:lnTo>
                  <a:lnTo>
                    <a:pt x="f394" y="f343"/>
                  </a:lnTo>
                  <a:lnTo>
                    <a:pt x="f395" y="f396"/>
                  </a:lnTo>
                  <a:lnTo>
                    <a:pt x="f397" y="f398"/>
                  </a:lnTo>
                  <a:lnTo>
                    <a:pt x="f399" y="f400"/>
                  </a:lnTo>
                  <a:lnTo>
                    <a:pt x="f399" y="f401"/>
                  </a:lnTo>
                  <a:lnTo>
                    <a:pt x="f97" y="f402"/>
                  </a:lnTo>
                  <a:lnTo>
                    <a:pt x="f97" y="f403"/>
                  </a:lnTo>
                  <a:lnTo>
                    <a:pt x="f404" y="f405"/>
                  </a:lnTo>
                  <a:lnTo>
                    <a:pt x="f404" y="f167"/>
                  </a:lnTo>
                  <a:lnTo>
                    <a:pt x="f397" y="f406"/>
                  </a:lnTo>
                  <a:lnTo>
                    <a:pt x="f407" y="f408"/>
                  </a:lnTo>
                  <a:lnTo>
                    <a:pt x="f26" y="f122"/>
                  </a:lnTo>
                  <a:lnTo>
                    <a:pt x="f409" y="f124"/>
                  </a:lnTo>
                  <a:lnTo>
                    <a:pt x="f410" y="f411"/>
                  </a:lnTo>
                  <a:lnTo>
                    <a:pt x="f392" y="f412"/>
                  </a:lnTo>
                  <a:lnTo>
                    <a:pt x="f217" y="f413"/>
                  </a:lnTo>
                  <a:lnTo>
                    <a:pt x="f414" y="f115"/>
                  </a:lnTo>
                  <a:lnTo>
                    <a:pt x="f415" y="f115"/>
                  </a:lnTo>
                  <a:lnTo>
                    <a:pt x="f416" y="f417"/>
                  </a:lnTo>
                  <a:lnTo>
                    <a:pt x="f385" y="f418"/>
                  </a:lnTo>
                  <a:lnTo>
                    <a:pt x="f419" y="f257"/>
                  </a:lnTo>
                  <a:lnTo>
                    <a:pt x="f420" y="f132"/>
                  </a:lnTo>
                  <a:lnTo>
                    <a:pt x="f421" y="f422"/>
                  </a:lnTo>
                  <a:lnTo>
                    <a:pt x="f420" y="f111"/>
                  </a:lnTo>
                  <a:lnTo>
                    <a:pt x="f383" y="f423"/>
                  </a:lnTo>
                  <a:lnTo>
                    <a:pt x="f368" y="f424"/>
                  </a:lnTo>
                  <a:lnTo>
                    <a:pt x="f368" y="f102"/>
                  </a:lnTo>
                  <a:lnTo>
                    <a:pt x="f425" y="f109"/>
                  </a:lnTo>
                  <a:lnTo>
                    <a:pt x="f415" y="f86"/>
                  </a:lnTo>
                  <a:lnTo>
                    <a:pt x="f426" y="f427"/>
                  </a:lnTo>
                  <a:lnTo>
                    <a:pt x="f392" y="f428"/>
                  </a:lnTo>
                  <a:lnTo>
                    <a:pt x="f409" y="f429"/>
                  </a:lnTo>
                  <a:lnTo>
                    <a:pt x="f430" y="f431"/>
                  </a:lnTo>
                  <a:lnTo>
                    <a:pt x="f404" y="f123"/>
                  </a:lnTo>
                  <a:lnTo>
                    <a:pt x="f404" y="f432"/>
                  </a:lnTo>
                  <a:lnTo>
                    <a:pt x="f410" y="f433"/>
                  </a:lnTo>
                  <a:lnTo>
                    <a:pt x="f394" y="f57"/>
                  </a:lnTo>
                  <a:lnTo>
                    <a:pt x="f434" y="f435"/>
                  </a:lnTo>
                  <a:lnTo>
                    <a:pt x="f409" y="f51"/>
                  </a:lnTo>
                  <a:lnTo>
                    <a:pt x="f409" y="f35"/>
                  </a:lnTo>
                  <a:lnTo>
                    <a:pt x="f409" y="f436"/>
                  </a:lnTo>
                  <a:lnTo>
                    <a:pt x="f434" y="f437"/>
                  </a:lnTo>
                  <a:lnTo>
                    <a:pt x="f438" y="f439"/>
                  </a:lnTo>
                  <a:lnTo>
                    <a:pt x="f440" y="f441"/>
                  </a:lnTo>
                  <a:lnTo>
                    <a:pt x="f442" y="f443"/>
                  </a:lnTo>
                  <a:lnTo>
                    <a:pt x="f440" y="f444"/>
                  </a:lnTo>
                  <a:lnTo>
                    <a:pt x="f392" y="f445"/>
                  </a:lnTo>
                  <a:lnTo>
                    <a:pt x="f446" y="f447"/>
                  </a:lnTo>
                  <a:lnTo>
                    <a:pt x="f448" y="f101"/>
                  </a:lnTo>
                  <a:lnTo>
                    <a:pt x="f24" y="f9"/>
                  </a:lnTo>
                  <a:lnTo>
                    <a:pt x="f449" y="f447"/>
                  </a:lnTo>
                  <a:lnTo>
                    <a:pt x="f450" y="f451"/>
                  </a:lnTo>
                  <a:lnTo>
                    <a:pt x="f452" y="f453"/>
                  </a:lnTo>
                  <a:lnTo>
                    <a:pt x="f425" y="f454"/>
                  </a:lnTo>
                  <a:lnTo>
                    <a:pt x="f425" y="f455"/>
                  </a:lnTo>
                  <a:lnTo>
                    <a:pt x="f386" y="f456"/>
                  </a:lnTo>
                  <a:lnTo>
                    <a:pt x="f457" y="f458"/>
                  </a:lnTo>
                  <a:lnTo>
                    <a:pt x="f368" y="f459"/>
                  </a:lnTo>
                  <a:lnTo>
                    <a:pt x="f420" y="f16"/>
                  </a:lnTo>
                  <a:lnTo>
                    <a:pt x="f370" y="f460"/>
                  </a:lnTo>
                  <a:lnTo>
                    <a:pt x="f215" y="f461"/>
                  </a:lnTo>
                  <a:lnTo>
                    <a:pt x="f462" y="f463"/>
                  </a:lnTo>
                  <a:lnTo>
                    <a:pt x="f462" y="f464"/>
                  </a:lnTo>
                  <a:lnTo>
                    <a:pt x="f465" y="f466"/>
                  </a:lnTo>
                  <a:lnTo>
                    <a:pt x="f462" y="f467"/>
                  </a:lnTo>
                  <a:lnTo>
                    <a:pt x="f462" y="f468"/>
                  </a:lnTo>
                  <a:lnTo>
                    <a:pt x="f469" y="f470"/>
                  </a:lnTo>
                  <a:lnTo>
                    <a:pt x="f471" y="f472"/>
                  </a:lnTo>
                  <a:lnTo>
                    <a:pt x="f471" y="f473"/>
                  </a:lnTo>
                  <a:lnTo>
                    <a:pt x="f471" y="f450"/>
                  </a:lnTo>
                  <a:lnTo>
                    <a:pt x="f474" y="f425"/>
                  </a:lnTo>
                  <a:lnTo>
                    <a:pt x="f374" y="f425"/>
                  </a:lnTo>
                  <a:lnTo>
                    <a:pt x="f475" y="f476"/>
                  </a:lnTo>
                  <a:lnTo>
                    <a:pt x="f477" y="f470"/>
                  </a:lnTo>
                  <a:lnTo>
                    <a:pt x="f475" y="f478"/>
                  </a:lnTo>
                  <a:lnTo>
                    <a:pt x="f479" y="f480"/>
                  </a:lnTo>
                  <a:lnTo>
                    <a:pt x="f481" y="f482"/>
                  </a:lnTo>
                  <a:lnTo>
                    <a:pt x="f483" y="f360"/>
                  </a:lnTo>
                  <a:lnTo>
                    <a:pt x="f483" y="f484"/>
                  </a:lnTo>
                  <a:lnTo>
                    <a:pt x="f483" y="f485"/>
                  </a:lnTo>
                  <a:lnTo>
                    <a:pt x="f481" y="f486"/>
                  </a:lnTo>
                  <a:lnTo>
                    <a:pt x="f487" y="f488"/>
                  </a:lnTo>
                  <a:lnTo>
                    <a:pt x="f489" y="f490"/>
                  </a:lnTo>
                  <a:lnTo>
                    <a:pt x="f479" y="f491"/>
                  </a:lnTo>
                  <a:lnTo>
                    <a:pt x="f489" y="f492"/>
                  </a:lnTo>
                  <a:lnTo>
                    <a:pt x="f487" y="f493"/>
                  </a:lnTo>
                  <a:lnTo>
                    <a:pt x="f494" y="f490"/>
                  </a:lnTo>
                  <a:lnTo>
                    <a:pt x="f463" y="f495"/>
                  </a:lnTo>
                  <a:lnTo>
                    <a:pt x="f463" y="f496"/>
                  </a:lnTo>
                  <a:lnTo>
                    <a:pt x="f214" y="f488"/>
                  </a:lnTo>
                  <a:lnTo>
                    <a:pt x="f497" y="f498"/>
                  </a:lnTo>
                  <a:lnTo>
                    <a:pt x="f499" y="f500"/>
                  </a:lnTo>
                  <a:lnTo>
                    <a:pt x="f501" y="f500"/>
                  </a:lnTo>
                  <a:lnTo>
                    <a:pt x="f502" y="f503"/>
                  </a:lnTo>
                  <a:lnTo>
                    <a:pt x="f504" y="f224"/>
                  </a:lnTo>
                  <a:lnTo>
                    <a:pt x="f505" y="f506"/>
                  </a:lnTo>
                  <a:lnTo>
                    <a:pt x="f507" y="f508"/>
                  </a:lnTo>
                  <a:lnTo>
                    <a:pt x="f509" y="f510"/>
                  </a:lnTo>
                  <a:lnTo>
                    <a:pt x="f509" y="f330"/>
                  </a:lnTo>
                  <a:lnTo>
                    <a:pt x="f511" y="f512"/>
                  </a:lnTo>
                  <a:lnTo>
                    <a:pt x="f511" y="f513"/>
                  </a:lnTo>
                  <a:lnTo>
                    <a:pt x="f514" y="f44"/>
                  </a:lnTo>
                  <a:lnTo>
                    <a:pt x="f515" y="f46"/>
                  </a:lnTo>
                  <a:lnTo>
                    <a:pt x="f516" y="f517"/>
                  </a:lnTo>
                  <a:lnTo>
                    <a:pt x="f518" y="f519"/>
                  </a:lnTo>
                  <a:lnTo>
                    <a:pt x="f520" y="f495"/>
                  </a:lnTo>
                  <a:lnTo>
                    <a:pt x="f521" y="f36"/>
                  </a:lnTo>
                  <a:lnTo>
                    <a:pt x="f522" y="f523"/>
                  </a:lnTo>
                  <a:lnTo>
                    <a:pt x="f509" y="f524"/>
                  </a:lnTo>
                  <a:lnTo>
                    <a:pt x="f507" y="f525"/>
                  </a:lnTo>
                  <a:lnTo>
                    <a:pt x="f509" y="f526"/>
                  </a:lnTo>
                  <a:lnTo>
                    <a:pt x="f504" y="f527"/>
                  </a:lnTo>
                  <a:lnTo>
                    <a:pt x="f528" y="f529"/>
                  </a:lnTo>
                  <a:lnTo>
                    <a:pt x="f528" y="f530"/>
                  </a:lnTo>
                  <a:lnTo>
                    <a:pt x="f502" y="f531"/>
                  </a:lnTo>
                  <a:lnTo>
                    <a:pt x="f502" y="f532"/>
                  </a:lnTo>
                  <a:lnTo>
                    <a:pt x="f504" y="f443"/>
                  </a:lnTo>
                  <a:lnTo>
                    <a:pt x="f504" y="f533"/>
                  </a:lnTo>
                  <a:lnTo>
                    <a:pt x="f505" y="f534"/>
                  </a:lnTo>
                  <a:lnTo>
                    <a:pt x="f535" y="f536"/>
                  </a:lnTo>
                  <a:lnTo>
                    <a:pt x="f537" y="f538"/>
                  </a:lnTo>
                  <a:lnTo>
                    <a:pt x="f539" y="f540"/>
                  </a:lnTo>
                  <a:lnTo>
                    <a:pt x="f100" y="f45"/>
                  </a:lnTo>
                  <a:lnTo>
                    <a:pt x="f520" y="f41"/>
                  </a:lnTo>
                  <a:lnTo>
                    <a:pt x="f518" y="f45"/>
                  </a:lnTo>
                  <a:lnTo>
                    <a:pt x="f541" y="f542"/>
                  </a:lnTo>
                  <a:lnTo>
                    <a:pt x="f543" y="f544"/>
                  </a:lnTo>
                  <a:lnTo>
                    <a:pt x="f545" y="f546"/>
                  </a:lnTo>
                  <a:lnTo>
                    <a:pt x="f547" y="f546"/>
                  </a:lnTo>
                  <a:lnTo>
                    <a:pt x="f548" y="f533"/>
                  </a:lnTo>
                  <a:lnTo>
                    <a:pt x="f441" y="f101"/>
                  </a:lnTo>
                  <a:lnTo>
                    <a:pt x="f549" y="f445"/>
                  </a:lnTo>
                  <a:lnTo>
                    <a:pt x="f441" y="f441"/>
                  </a:lnTo>
                  <a:lnTo>
                    <a:pt x="f441" y="f550"/>
                  </a:lnTo>
                  <a:lnTo>
                    <a:pt x="f548" y="f551"/>
                  </a:lnTo>
                  <a:lnTo>
                    <a:pt x="f455" y="f552"/>
                  </a:lnTo>
                  <a:lnTo>
                    <a:pt x="f553" y="f554"/>
                  </a:lnTo>
                  <a:lnTo>
                    <a:pt x="f553" y="f507"/>
                  </a:lnTo>
                  <a:lnTo>
                    <a:pt x="f455" y="f530"/>
                  </a:lnTo>
                  <a:lnTo>
                    <a:pt x="f555" y="f556"/>
                  </a:lnTo>
                  <a:lnTo>
                    <a:pt x="f555" y="f410"/>
                  </a:lnTo>
                  <a:lnTo>
                    <a:pt x="f441" y="f557"/>
                  </a:lnTo>
                  <a:lnTo>
                    <a:pt x="f441" y="f524"/>
                  </a:lnTo>
                  <a:lnTo>
                    <a:pt x="f454" y="f558"/>
                  </a:lnTo>
                  <a:lnTo>
                    <a:pt x="f559" y="f560"/>
                  </a:lnTo>
                  <a:lnTo>
                    <a:pt x="f445" y="f561"/>
                  </a:lnTo>
                  <a:lnTo>
                    <a:pt x="f562" y="f563"/>
                  </a:lnTo>
                  <a:lnTo>
                    <a:pt x="f564" y="f565"/>
                  </a:lnTo>
                  <a:lnTo>
                    <a:pt x="f566" y="f567"/>
                  </a:lnTo>
                  <a:lnTo>
                    <a:pt x="f39" y="f568"/>
                  </a:lnTo>
                  <a:lnTo>
                    <a:pt x="f569" y="f529"/>
                  </a:lnTo>
                  <a:lnTo>
                    <a:pt x="f33" y="f570"/>
                  </a:lnTo>
                  <a:lnTo>
                    <a:pt x="f571" y="f572"/>
                  </a:lnTo>
                  <a:lnTo>
                    <a:pt x="f573" y="f444"/>
                  </a:lnTo>
                  <a:lnTo>
                    <a:pt x="f574" y="f575"/>
                  </a:lnTo>
                  <a:lnTo>
                    <a:pt x="f51" y="f576"/>
                  </a:lnTo>
                  <a:lnTo>
                    <a:pt x="f31" y="f11"/>
                  </a:lnTo>
                  <a:lnTo>
                    <a:pt x="f573" y="f533"/>
                  </a:lnTo>
                  <a:lnTo>
                    <a:pt x="f208" y="f13"/>
                  </a:lnTo>
                  <a:lnTo>
                    <a:pt x="f577" y="f578"/>
                  </a:lnTo>
                  <a:lnTo>
                    <a:pt x="f579" y="f546"/>
                  </a:lnTo>
                  <a:lnTo>
                    <a:pt x="f580" y="f581"/>
                  </a:lnTo>
                  <a:lnTo>
                    <a:pt x="f582" y="f41"/>
                  </a:lnTo>
                  <a:lnTo>
                    <a:pt x="f583" y="f41"/>
                  </a:lnTo>
                  <a:lnTo>
                    <a:pt x="f584" y="f585"/>
                  </a:lnTo>
                  <a:lnTo>
                    <a:pt x="f586" y="f546"/>
                  </a:lnTo>
                  <a:lnTo>
                    <a:pt x="f586" y="f437"/>
                  </a:lnTo>
                  <a:lnTo>
                    <a:pt x="f587" y="f588"/>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8" name="Freeform 98">
              <a:extLst>
                <a:ext uri="{FF2B5EF4-FFF2-40B4-BE49-F238E27FC236}">
                  <a16:creationId xmlns:a16="http://schemas.microsoft.com/office/drawing/2014/main" id="{88AC069A-C1FF-460F-981E-E322DA8AABDE}"/>
                </a:ext>
              </a:extLst>
            </p:cNvPr>
            <p:cNvSpPr/>
            <p:nvPr/>
          </p:nvSpPr>
          <p:spPr>
            <a:xfrm>
              <a:off x="6732590" y="4714875"/>
              <a:ext cx="68259" cy="219071"/>
            </a:xfrm>
            <a:custGeom>
              <a:avLst/>
              <a:gdLst>
                <a:gd name="f0" fmla="val 10800000"/>
                <a:gd name="f1" fmla="val 5400000"/>
                <a:gd name="f2" fmla="val 180"/>
                <a:gd name="f3" fmla="val w"/>
                <a:gd name="f4" fmla="val h"/>
                <a:gd name="f5" fmla="val 0"/>
                <a:gd name="f6" fmla="val 130"/>
                <a:gd name="f7" fmla="val 416"/>
                <a:gd name="f8" fmla="val 32"/>
                <a:gd name="f9" fmla="val 210"/>
                <a:gd name="f10" fmla="val 38"/>
                <a:gd name="f11" fmla="val 203"/>
                <a:gd name="f12" fmla="val 44"/>
                <a:gd name="f13" fmla="val 196"/>
                <a:gd name="f14" fmla="val 47"/>
                <a:gd name="f15" fmla="val 187"/>
                <a:gd name="f16" fmla="val 51"/>
                <a:gd name="f17" fmla="val 178"/>
                <a:gd name="f18" fmla="val 54"/>
                <a:gd name="f19" fmla="val 169"/>
                <a:gd name="f20" fmla="val 58"/>
                <a:gd name="f21" fmla="val 162"/>
                <a:gd name="f22" fmla="val 64"/>
                <a:gd name="f23" fmla="val 156"/>
                <a:gd name="f24" fmla="val 74"/>
                <a:gd name="f25" fmla="val 154"/>
                <a:gd name="f26" fmla="val 76"/>
                <a:gd name="f27" fmla="val 159"/>
                <a:gd name="f28" fmla="val 80"/>
                <a:gd name="f29" fmla="val 165"/>
                <a:gd name="f30" fmla="val 82"/>
                <a:gd name="f31" fmla="val 172"/>
                <a:gd name="f32" fmla="val 182"/>
                <a:gd name="f33" fmla="val 179"/>
                <a:gd name="f34" fmla="val 77"/>
                <a:gd name="f35" fmla="val 193"/>
                <a:gd name="f36" fmla="val 207"/>
                <a:gd name="f37" fmla="val 215"/>
                <a:gd name="f38" fmla="val 222"/>
                <a:gd name="f39" fmla="val 229"/>
                <a:gd name="f40" fmla="val 238"/>
                <a:gd name="f41" fmla="val 250"/>
                <a:gd name="f42" fmla="val 263"/>
                <a:gd name="f43" fmla="val 72"/>
                <a:gd name="f44" fmla="val 276"/>
                <a:gd name="f45" fmla="val 70"/>
                <a:gd name="f46" fmla="val 289"/>
                <a:gd name="f47" fmla="val 67"/>
                <a:gd name="f48" fmla="val 303"/>
                <a:gd name="f49" fmla="val 66"/>
                <a:gd name="f50" fmla="val 316"/>
                <a:gd name="f51" fmla="val 329"/>
                <a:gd name="f52" fmla="val 342"/>
                <a:gd name="f53" fmla="val 332"/>
                <a:gd name="f54" fmla="val 83"/>
                <a:gd name="f55" fmla="val 323"/>
                <a:gd name="f56" fmla="val 88"/>
                <a:gd name="f57" fmla="val 312"/>
                <a:gd name="f58" fmla="val 92"/>
                <a:gd name="f59" fmla="val 301"/>
                <a:gd name="f60" fmla="val 96"/>
                <a:gd name="f61" fmla="val 101"/>
                <a:gd name="f62" fmla="val 279"/>
                <a:gd name="f63" fmla="val 107"/>
                <a:gd name="f64" fmla="val 270"/>
                <a:gd name="f65" fmla="val 116"/>
                <a:gd name="f66" fmla="val 266"/>
                <a:gd name="f67" fmla="val 114"/>
                <a:gd name="f68" fmla="val 284"/>
                <a:gd name="f69" fmla="val 344"/>
                <a:gd name="f70" fmla="val 363"/>
                <a:gd name="f71" fmla="val 120"/>
                <a:gd name="f72" fmla="val 382"/>
                <a:gd name="f73" fmla="val 123"/>
                <a:gd name="f74" fmla="val 398"/>
                <a:gd name="f75" fmla="val 113"/>
                <a:gd name="f76" fmla="val 400"/>
                <a:gd name="f77" fmla="val 111"/>
                <a:gd name="f78" fmla="val 385"/>
                <a:gd name="f79" fmla="val 110"/>
                <a:gd name="f80" fmla="val 370"/>
                <a:gd name="f81" fmla="val 356"/>
                <a:gd name="f82" fmla="val 108"/>
                <a:gd name="f83" fmla="val 339"/>
                <a:gd name="f84" fmla="val 325"/>
                <a:gd name="f85" fmla="val 105"/>
                <a:gd name="f86" fmla="val 309"/>
                <a:gd name="f87" fmla="val 294"/>
                <a:gd name="f88" fmla="val 102"/>
                <a:gd name="f89" fmla="val 314"/>
                <a:gd name="f90" fmla="val 85"/>
                <a:gd name="f91" fmla="val 336"/>
                <a:gd name="f92" fmla="val 79"/>
                <a:gd name="f93" fmla="val 345"/>
                <a:gd name="f94" fmla="val 60"/>
                <a:gd name="f95" fmla="val 357"/>
                <a:gd name="f96" fmla="val 190"/>
                <a:gd name="f97" fmla="val 184"/>
                <a:gd name="f98" fmla="val 176"/>
                <a:gd name="f99" fmla="val 175"/>
                <a:gd name="f100" fmla="val 185"/>
                <a:gd name="f101" fmla="val 49"/>
                <a:gd name="f102" fmla="val 197"/>
                <a:gd name="f103" fmla="val 219"/>
                <a:gd name="f104" fmla="val 29"/>
                <a:gd name="f105" fmla="val 226"/>
                <a:gd name="f106" fmla="val 20"/>
                <a:gd name="f107" fmla="val 234"/>
                <a:gd name="f108" fmla="val 10"/>
                <a:gd name="f109" fmla="val 240"/>
                <a:gd name="f110" fmla="val 1"/>
                <a:gd name="f111" fmla="val 245"/>
                <a:gd name="f112" fmla="val 235"/>
                <a:gd name="f113" fmla="val 5"/>
                <a:gd name="f114" fmla="val 13"/>
                <a:gd name="f115" fmla="val 218"/>
                <a:gd name="f116" fmla="val 19"/>
                <a:gd name="f117" fmla="val 23"/>
                <a:gd name="f118" fmla="val 26"/>
                <a:gd name="f119" fmla="val 157"/>
                <a:gd name="f120" fmla="val 131"/>
                <a:gd name="f121" fmla="val 106"/>
                <a:gd name="f122" fmla="val 53"/>
                <a:gd name="f123" fmla="val 27"/>
                <a:gd name="f124" fmla="val 24"/>
                <a:gd name="f125" fmla="val 50"/>
                <a:gd name="f126" fmla="val 30"/>
                <a:gd name="f127" fmla="val 33"/>
                <a:gd name="f128" fmla="+- 0 0 -90"/>
                <a:gd name="f129" fmla="*/ f3 1 130"/>
                <a:gd name="f130" fmla="*/ f4 1 416"/>
                <a:gd name="f131" fmla="+- f7 0 f5"/>
                <a:gd name="f132" fmla="+- f6 0 f5"/>
                <a:gd name="f133" fmla="*/ f128 f0 1"/>
                <a:gd name="f134" fmla="*/ f132 1 130"/>
                <a:gd name="f135" fmla="*/ f131 1 416"/>
                <a:gd name="f136" fmla="*/ 38 f132 1"/>
                <a:gd name="f137" fmla="*/ 203 f131 1"/>
                <a:gd name="f138" fmla="*/ 47 f132 1"/>
                <a:gd name="f139" fmla="*/ 187 f131 1"/>
                <a:gd name="f140" fmla="*/ 54 f132 1"/>
                <a:gd name="f141" fmla="*/ 169 f131 1"/>
                <a:gd name="f142" fmla="*/ 64 f132 1"/>
                <a:gd name="f143" fmla="*/ 156 f131 1"/>
                <a:gd name="f144" fmla="*/ 76 f132 1"/>
                <a:gd name="f145" fmla="*/ 159 f131 1"/>
                <a:gd name="f146" fmla="*/ 82 f132 1"/>
                <a:gd name="f147" fmla="*/ 172 f131 1"/>
                <a:gd name="f148" fmla="*/ 179 f131 1"/>
                <a:gd name="f149" fmla="*/ 77 f132 1"/>
                <a:gd name="f150" fmla="*/ 193 f131 1"/>
                <a:gd name="f151" fmla="*/ 215 f131 1"/>
                <a:gd name="f152" fmla="*/ 74 f132 1"/>
                <a:gd name="f153" fmla="*/ 229 f131 1"/>
                <a:gd name="f154" fmla="*/ 250 f131 1"/>
                <a:gd name="f155" fmla="*/ 72 f132 1"/>
                <a:gd name="f156" fmla="*/ 276 f131 1"/>
                <a:gd name="f157" fmla="*/ 67 f132 1"/>
                <a:gd name="f158" fmla="*/ 303 f131 1"/>
                <a:gd name="f159" fmla="*/ 66 f132 1"/>
                <a:gd name="f160" fmla="*/ 329 f131 1"/>
                <a:gd name="f161" fmla="*/ 332 f131 1"/>
                <a:gd name="f162" fmla="*/ 88 f132 1"/>
                <a:gd name="f163" fmla="*/ 312 f131 1"/>
                <a:gd name="f164" fmla="*/ 96 f132 1"/>
                <a:gd name="f165" fmla="*/ 289 f131 1"/>
                <a:gd name="f166" fmla="*/ 107 f132 1"/>
                <a:gd name="f167" fmla="*/ 270 f131 1"/>
                <a:gd name="f168" fmla="*/ 114 f132 1"/>
                <a:gd name="f169" fmla="*/ 284 f131 1"/>
                <a:gd name="f170" fmla="*/ 323 f131 1"/>
                <a:gd name="f171" fmla="*/ 116 f132 1"/>
                <a:gd name="f172" fmla="*/ 363 f131 1"/>
                <a:gd name="f173" fmla="*/ 123 f132 1"/>
                <a:gd name="f174" fmla="*/ 398 f131 1"/>
                <a:gd name="f175" fmla="*/ 416 f131 1"/>
                <a:gd name="f176" fmla="*/ 111 f132 1"/>
                <a:gd name="f177" fmla="*/ 385 f131 1"/>
                <a:gd name="f178" fmla="*/ 110 f132 1"/>
                <a:gd name="f179" fmla="*/ 356 f131 1"/>
                <a:gd name="f180" fmla="*/ 325 f131 1"/>
                <a:gd name="f181" fmla="*/ 105 f132 1"/>
                <a:gd name="f182" fmla="*/ 294 f131 1"/>
                <a:gd name="f183" fmla="*/ 79 f132 1"/>
                <a:gd name="f184" fmla="*/ 345 f131 1"/>
                <a:gd name="f185" fmla="*/ 357 f131 1"/>
                <a:gd name="f186" fmla="*/ 190 f131 1"/>
                <a:gd name="f187" fmla="*/ 176 f131 1"/>
                <a:gd name="f188" fmla="*/ 185 f131 1"/>
                <a:gd name="f189" fmla="*/ 44 f132 1"/>
                <a:gd name="f190" fmla="*/ 207 f131 1"/>
                <a:gd name="f191" fmla="*/ 29 f132 1"/>
                <a:gd name="f192" fmla="*/ 226 f131 1"/>
                <a:gd name="f193" fmla="*/ 10 f132 1"/>
                <a:gd name="f194" fmla="*/ 240 f131 1"/>
                <a:gd name="f195" fmla="*/ 0 f132 1"/>
                <a:gd name="f196" fmla="*/ 235 f131 1"/>
                <a:gd name="f197" fmla="*/ 13 f132 1"/>
                <a:gd name="f198" fmla="*/ 218 f131 1"/>
                <a:gd name="f199" fmla="*/ 23 f132 1"/>
                <a:gd name="f200" fmla="*/ 184 f131 1"/>
                <a:gd name="f201" fmla="*/ 26 f132 1"/>
                <a:gd name="f202" fmla="*/ 131 f131 1"/>
                <a:gd name="f203" fmla="*/ 80 f131 1"/>
                <a:gd name="f204" fmla="*/ 27 f131 1"/>
                <a:gd name="f205" fmla="*/ 27 f132 1"/>
                <a:gd name="f206" fmla="*/ 24 f131 1"/>
                <a:gd name="f207" fmla="*/ 30 f132 1"/>
                <a:gd name="f208" fmla="*/ 77 f131 1"/>
                <a:gd name="f209" fmla="*/ 33 f132 1"/>
                <a:gd name="f210" fmla="*/ 32 f132 1"/>
                <a:gd name="f211" fmla="*/ f133 1 f2"/>
                <a:gd name="f212" fmla="*/ f136 1 130"/>
                <a:gd name="f213" fmla="*/ f137 1 416"/>
                <a:gd name="f214" fmla="*/ f138 1 130"/>
                <a:gd name="f215" fmla="*/ f139 1 416"/>
                <a:gd name="f216" fmla="*/ f140 1 130"/>
                <a:gd name="f217" fmla="*/ f141 1 416"/>
                <a:gd name="f218" fmla="*/ f142 1 130"/>
                <a:gd name="f219" fmla="*/ f143 1 416"/>
                <a:gd name="f220" fmla="*/ f144 1 130"/>
                <a:gd name="f221" fmla="*/ f145 1 416"/>
                <a:gd name="f222" fmla="*/ f146 1 130"/>
                <a:gd name="f223" fmla="*/ f147 1 416"/>
                <a:gd name="f224" fmla="*/ f148 1 416"/>
                <a:gd name="f225" fmla="*/ f149 1 130"/>
                <a:gd name="f226" fmla="*/ f150 1 416"/>
                <a:gd name="f227" fmla="*/ f151 1 416"/>
                <a:gd name="f228" fmla="*/ f152 1 130"/>
                <a:gd name="f229" fmla="*/ f153 1 416"/>
                <a:gd name="f230" fmla="*/ f154 1 416"/>
                <a:gd name="f231" fmla="*/ f155 1 130"/>
                <a:gd name="f232" fmla="*/ f156 1 416"/>
                <a:gd name="f233" fmla="*/ f157 1 130"/>
                <a:gd name="f234" fmla="*/ f158 1 416"/>
                <a:gd name="f235" fmla="*/ f159 1 130"/>
                <a:gd name="f236" fmla="*/ f160 1 416"/>
                <a:gd name="f237" fmla="*/ f161 1 416"/>
                <a:gd name="f238" fmla="*/ f162 1 130"/>
                <a:gd name="f239" fmla="*/ f163 1 416"/>
                <a:gd name="f240" fmla="*/ f164 1 130"/>
                <a:gd name="f241" fmla="*/ f165 1 416"/>
                <a:gd name="f242" fmla="*/ f166 1 130"/>
                <a:gd name="f243" fmla="*/ f167 1 416"/>
                <a:gd name="f244" fmla="*/ f168 1 130"/>
                <a:gd name="f245" fmla="*/ f169 1 416"/>
                <a:gd name="f246" fmla="*/ f170 1 416"/>
                <a:gd name="f247" fmla="*/ f171 1 130"/>
                <a:gd name="f248" fmla="*/ f172 1 416"/>
                <a:gd name="f249" fmla="*/ f173 1 130"/>
                <a:gd name="f250" fmla="*/ f174 1 416"/>
                <a:gd name="f251" fmla="*/ f175 1 416"/>
                <a:gd name="f252" fmla="*/ f176 1 130"/>
                <a:gd name="f253" fmla="*/ f177 1 416"/>
                <a:gd name="f254" fmla="*/ f178 1 130"/>
                <a:gd name="f255" fmla="*/ f179 1 416"/>
                <a:gd name="f256" fmla="*/ f180 1 416"/>
                <a:gd name="f257" fmla="*/ f181 1 130"/>
                <a:gd name="f258" fmla="*/ f182 1 416"/>
                <a:gd name="f259" fmla="*/ f183 1 130"/>
                <a:gd name="f260" fmla="*/ f184 1 416"/>
                <a:gd name="f261" fmla="*/ f185 1 416"/>
                <a:gd name="f262" fmla="*/ f186 1 416"/>
                <a:gd name="f263" fmla="*/ f187 1 416"/>
                <a:gd name="f264" fmla="*/ f188 1 416"/>
                <a:gd name="f265" fmla="*/ f189 1 130"/>
                <a:gd name="f266" fmla="*/ f190 1 416"/>
                <a:gd name="f267" fmla="*/ f191 1 130"/>
                <a:gd name="f268" fmla="*/ f192 1 416"/>
                <a:gd name="f269" fmla="*/ f193 1 130"/>
                <a:gd name="f270" fmla="*/ f194 1 416"/>
                <a:gd name="f271" fmla="*/ f195 1 130"/>
                <a:gd name="f272" fmla="*/ f196 1 416"/>
                <a:gd name="f273" fmla="*/ f197 1 130"/>
                <a:gd name="f274" fmla="*/ f198 1 416"/>
                <a:gd name="f275" fmla="*/ f199 1 130"/>
                <a:gd name="f276" fmla="*/ f200 1 416"/>
                <a:gd name="f277" fmla="*/ f201 1 130"/>
                <a:gd name="f278" fmla="*/ f202 1 416"/>
                <a:gd name="f279" fmla="*/ f203 1 416"/>
                <a:gd name="f280" fmla="*/ f204 1 416"/>
                <a:gd name="f281" fmla="*/ f205 1 130"/>
                <a:gd name="f282" fmla="*/ f206 1 416"/>
                <a:gd name="f283" fmla="*/ f207 1 130"/>
                <a:gd name="f284" fmla="*/ f208 1 416"/>
                <a:gd name="f285" fmla="*/ f209 1 130"/>
                <a:gd name="f286" fmla="*/ f210 1 130"/>
                <a:gd name="f287" fmla="*/ 0 1 f134"/>
                <a:gd name="f288" fmla="*/ f6 1 f134"/>
                <a:gd name="f289" fmla="*/ 0 1 f135"/>
                <a:gd name="f290" fmla="*/ f7 1 f135"/>
                <a:gd name="f291" fmla="+- f211 0 f1"/>
                <a:gd name="f292" fmla="*/ f212 1 f134"/>
                <a:gd name="f293" fmla="*/ f213 1 f135"/>
                <a:gd name="f294" fmla="*/ f214 1 f134"/>
                <a:gd name="f295" fmla="*/ f215 1 f135"/>
                <a:gd name="f296" fmla="*/ f216 1 f134"/>
                <a:gd name="f297" fmla="*/ f217 1 f135"/>
                <a:gd name="f298" fmla="*/ f218 1 f134"/>
                <a:gd name="f299" fmla="*/ f219 1 f135"/>
                <a:gd name="f300" fmla="*/ f220 1 f134"/>
                <a:gd name="f301" fmla="*/ f221 1 f135"/>
                <a:gd name="f302" fmla="*/ f222 1 f134"/>
                <a:gd name="f303" fmla="*/ f223 1 f135"/>
                <a:gd name="f304" fmla="*/ f224 1 f135"/>
                <a:gd name="f305" fmla="*/ f225 1 f134"/>
                <a:gd name="f306" fmla="*/ f226 1 f135"/>
                <a:gd name="f307" fmla="*/ f227 1 f135"/>
                <a:gd name="f308" fmla="*/ f228 1 f134"/>
                <a:gd name="f309" fmla="*/ f229 1 f135"/>
                <a:gd name="f310" fmla="*/ f230 1 f135"/>
                <a:gd name="f311" fmla="*/ f231 1 f134"/>
                <a:gd name="f312" fmla="*/ f232 1 f135"/>
                <a:gd name="f313" fmla="*/ f233 1 f134"/>
                <a:gd name="f314" fmla="*/ f234 1 f135"/>
                <a:gd name="f315" fmla="*/ f235 1 f134"/>
                <a:gd name="f316" fmla="*/ f236 1 f135"/>
                <a:gd name="f317" fmla="*/ f237 1 f135"/>
                <a:gd name="f318" fmla="*/ f238 1 f134"/>
                <a:gd name="f319" fmla="*/ f239 1 f135"/>
                <a:gd name="f320" fmla="*/ f240 1 f134"/>
                <a:gd name="f321" fmla="*/ f241 1 f135"/>
                <a:gd name="f322" fmla="*/ f242 1 f134"/>
                <a:gd name="f323" fmla="*/ f243 1 f135"/>
                <a:gd name="f324" fmla="*/ f244 1 f134"/>
                <a:gd name="f325" fmla="*/ f245 1 f135"/>
                <a:gd name="f326" fmla="*/ f246 1 f135"/>
                <a:gd name="f327" fmla="*/ f247 1 f134"/>
                <a:gd name="f328" fmla="*/ f248 1 f135"/>
                <a:gd name="f329" fmla="*/ f249 1 f134"/>
                <a:gd name="f330" fmla="*/ f250 1 f135"/>
                <a:gd name="f331" fmla="*/ f251 1 f135"/>
                <a:gd name="f332" fmla="*/ f252 1 f134"/>
                <a:gd name="f333" fmla="*/ f253 1 f135"/>
                <a:gd name="f334" fmla="*/ f254 1 f134"/>
                <a:gd name="f335" fmla="*/ f255 1 f135"/>
                <a:gd name="f336" fmla="*/ f256 1 f135"/>
                <a:gd name="f337" fmla="*/ f257 1 f134"/>
                <a:gd name="f338" fmla="*/ f258 1 f135"/>
                <a:gd name="f339" fmla="*/ f259 1 f134"/>
                <a:gd name="f340" fmla="*/ f260 1 f135"/>
                <a:gd name="f341" fmla="*/ f261 1 f135"/>
                <a:gd name="f342" fmla="*/ f262 1 f135"/>
                <a:gd name="f343" fmla="*/ f263 1 f135"/>
                <a:gd name="f344" fmla="*/ f264 1 f135"/>
                <a:gd name="f345" fmla="*/ f265 1 f134"/>
                <a:gd name="f346" fmla="*/ f266 1 f135"/>
                <a:gd name="f347" fmla="*/ f267 1 f134"/>
                <a:gd name="f348" fmla="*/ f268 1 f135"/>
                <a:gd name="f349" fmla="*/ f269 1 f134"/>
                <a:gd name="f350" fmla="*/ f270 1 f135"/>
                <a:gd name="f351" fmla="*/ f271 1 f134"/>
                <a:gd name="f352" fmla="*/ f272 1 f135"/>
                <a:gd name="f353" fmla="*/ f273 1 f134"/>
                <a:gd name="f354" fmla="*/ f274 1 f135"/>
                <a:gd name="f355" fmla="*/ f275 1 f134"/>
                <a:gd name="f356" fmla="*/ f276 1 f135"/>
                <a:gd name="f357" fmla="*/ f277 1 f134"/>
                <a:gd name="f358" fmla="*/ f278 1 f135"/>
                <a:gd name="f359" fmla="*/ f279 1 f135"/>
                <a:gd name="f360" fmla="*/ f280 1 f135"/>
                <a:gd name="f361" fmla="*/ f281 1 f134"/>
                <a:gd name="f362" fmla="*/ f282 1 f135"/>
                <a:gd name="f363" fmla="*/ f283 1 f134"/>
                <a:gd name="f364" fmla="*/ f284 1 f135"/>
                <a:gd name="f365" fmla="*/ f285 1 f134"/>
                <a:gd name="f366" fmla="*/ f286 1 f134"/>
                <a:gd name="f367" fmla="*/ f287 f129 1"/>
                <a:gd name="f368" fmla="*/ f288 f129 1"/>
                <a:gd name="f369" fmla="*/ f290 f130 1"/>
                <a:gd name="f370" fmla="*/ f289 f130 1"/>
                <a:gd name="f371" fmla="*/ f292 f129 1"/>
                <a:gd name="f372" fmla="*/ f293 f130 1"/>
                <a:gd name="f373" fmla="*/ f294 f129 1"/>
                <a:gd name="f374" fmla="*/ f295 f130 1"/>
                <a:gd name="f375" fmla="*/ f296 f129 1"/>
                <a:gd name="f376" fmla="*/ f297 f130 1"/>
                <a:gd name="f377" fmla="*/ f298 f129 1"/>
                <a:gd name="f378" fmla="*/ f299 f130 1"/>
                <a:gd name="f379" fmla="*/ f300 f129 1"/>
                <a:gd name="f380" fmla="*/ f301 f130 1"/>
                <a:gd name="f381" fmla="*/ f302 f129 1"/>
                <a:gd name="f382" fmla="*/ f303 f130 1"/>
                <a:gd name="f383" fmla="*/ f304 f130 1"/>
                <a:gd name="f384" fmla="*/ f305 f129 1"/>
                <a:gd name="f385" fmla="*/ f306 f130 1"/>
                <a:gd name="f386" fmla="*/ f307 f130 1"/>
                <a:gd name="f387" fmla="*/ f308 f129 1"/>
                <a:gd name="f388" fmla="*/ f309 f130 1"/>
                <a:gd name="f389" fmla="*/ f310 f130 1"/>
                <a:gd name="f390" fmla="*/ f311 f129 1"/>
                <a:gd name="f391" fmla="*/ f312 f130 1"/>
                <a:gd name="f392" fmla="*/ f313 f129 1"/>
                <a:gd name="f393" fmla="*/ f314 f130 1"/>
                <a:gd name="f394" fmla="*/ f315 f129 1"/>
                <a:gd name="f395" fmla="*/ f316 f130 1"/>
                <a:gd name="f396" fmla="*/ f317 f130 1"/>
                <a:gd name="f397" fmla="*/ f318 f129 1"/>
                <a:gd name="f398" fmla="*/ f319 f130 1"/>
                <a:gd name="f399" fmla="*/ f320 f129 1"/>
                <a:gd name="f400" fmla="*/ f321 f130 1"/>
                <a:gd name="f401" fmla="*/ f322 f129 1"/>
                <a:gd name="f402" fmla="*/ f323 f130 1"/>
                <a:gd name="f403" fmla="*/ f324 f129 1"/>
                <a:gd name="f404" fmla="*/ f325 f130 1"/>
                <a:gd name="f405" fmla="*/ f326 f130 1"/>
                <a:gd name="f406" fmla="*/ f327 f129 1"/>
                <a:gd name="f407" fmla="*/ f328 f130 1"/>
                <a:gd name="f408" fmla="*/ f329 f129 1"/>
                <a:gd name="f409" fmla="*/ f330 f130 1"/>
                <a:gd name="f410" fmla="*/ f331 f130 1"/>
                <a:gd name="f411" fmla="*/ f332 f129 1"/>
                <a:gd name="f412" fmla="*/ f333 f130 1"/>
                <a:gd name="f413" fmla="*/ f334 f129 1"/>
                <a:gd name="f414" fmla="*/ f335 f130 1"/>
                <a:gd name="f415" fmla="*/ f336 f130 1"/>
                <a:gd name="f416" fmla="*/ f337 f129 1"/>
                <a:gd name="f417" fmla="*/ f338 f130 1"/>
                <a:gd name="f418" fmla="*/ f339 f129 1"/>
                <a:gd name="f419" fmla="*/ f340 f130 1"/>
                <a:gd name="f420" fmla="*/ f341 f130 1"/>
                <a:gd name="f421" fmla="*/ f342 f130 1"/>
                <a:gd name="f422" fmla="*/ f343 f130 1"/>
                <a:gd name="f423" fmla="*/ f344 f130 1"/>
                <a:gd name="f424" fmla="*/ f345 f129 1"/>
                <a:gd name="f425" fmla="*/ f346 f130 1"/>
                <a:gd name="f426" fmla="*/ f347 f129 1"/>
                <a:gd name="f427" fmla="*/ f348 f130 1"/>
                <a:gd name="f428" fmla="*/ f349 f129 1"/>
                <a:gd name="f429" fmla="*/ f350 f130 1"/>
                <a:gd name="f430" fmla="*/ f351 f129 1"/>
                <a:gd name="f431" fmla="*/ f352 f130 1"/>
                <a:gd name="f432" fmla="*/ f353 f129 1"/>
                <a:gd name="f433" fmla="*/ f354 f130 1"/>
                <a:gd name="f434" fmla="*/ f355 f129 1"/>
                <a:gd name="f435" fmla="*/ f356 f130 1"/>
                <a:gd name="f436" fmla="*/ f357 f129 1"/>
                <a:gd name="f437" fmla="*/ f358 f130 1"/>
                <a:gd name="f438" fmla="*/ f359 f130 1"/>
                <a:gd name="f439" fmla="*/ f360 f130 1"/>
                <a:gd name="f440" fmla="*/ f361 f129 1"/>
                <a:gd name="f441" fmla="*/ f362 f130 1"/>
                <a:gd name="f442" fmla="*/ f363 f129 1"/>
                <a:gd name="f443" fmla="*/ f364 f130 1"/>
                <a:gd name="f444" fmla="*/ f365 f129 1"/>
                <a:gd name="f445" fmla="*/ f366 f129 1"/>
              </a:gdLst>
              <a:ahLst/>
              <a:cxnLst>
                <a:cxn ang="3cd4">
                  <a:pos x="hc" y="t"/>
                </a:cxn>
                <a:cxn ang="0">
                  <a:pos x="r" y="vc"/>
                </a:cxn>
                <a:cxn ang="cd4">
                  <a:pos x="hc" y="b"/>
                </a:cxn>
                <a:cxn ang="cd2">
                  <a:pos x="l" y="vc"/>
                </a:cxn>
                <a:cxn ang="f291">
                  <a:pos x="f371" y="f372"/>
                </a:cxn>
                <a:cxn ang="f291">
                  <a:pos x="f373" y="f374"/>
                </a:cxn>
                <a:cxn ang="f291">
                  <a:pos x="f375" y="f376"/>
                </a:cxn>
                <a:cxn ang="f291">
                  <a:pos x="f377" y="f378"/>
                </a:cxn>
                <a:cxn ang="f291">
                  <a:pos x="f379" y="f380"/>
                </a:cxn>
                <a:cxn ang="f291">
                  <a:pos x="f381" y="f382"/>
                </a:cxn>
                <a:cxn ang="f291">
                  <a:pos x="f379" y="f383"/>
                </a:cxn>
                <a:cxn ang="f291">
                  <a:pos x="f384" y="f385"/>
                </a:cxn>
                <a:cxn ang="f291">
                  <a:pos x="f379" y="f386"/>
                </a:cxn>
                <a:cxn ang="f291">
                  <a:pos x="f387" y="f388"/>
                </a:cxn>
                <a:cxn ang="f291">
                  <a:pos x="f387" y="f389"/>
                </a:cxn>
                <a:cxn ang="f291">
                  <a:pos x="f390" y="f391"/>
                </a:cxn>
                <a:cxn ang="f291">
                  <a:pos x="f392" y="f393"/>
                </a:cxn>
                <a:cxn ang="f291">
                  <a:pos x="f394" y="f395"/>
                </a:cxn>
                <a:cxn ang="f291">
                  <a:pos x="f384" y="f396"/>
                </a:cxn>
                <a:cxn ang="f291">
                  <a:pos x="f397" y="f398"/>
                </a:cxn>
                <a:cxn ang="f291">
                  <a:pos x="f399" y="f400"/>
                </a:cxn>
                <a:cxn ang="f291">
                  <a:pos x="f401" y="f402"/>
                </a:cxn>
                <a:cxn ang="f291">
                  <a:pos x="f403" y="f404"/>
                </a:cxn>
                <a:cxn ang="f291">
                  <a:pos x="f403" y="f405"/>
                </a:cxn>
                <a:cxn ang="f291">
                  <a:pos x="f406" y="f407"/>
                </a:cxn>
                <a:cxn ang="f291">
                  <a:pos x="f408" y="f409"/>
                </a:cxn>
                <a:cxn ang="f291">
                  <a:pos x="f406" y="f410"/>
                </a:cxn>
                <a:cxn ang="f291">
                  <a:pos x="f411" y="f412"/>
                </a:cxn>
                <a:cxn ang="f291">
                  <a:pos x="f413" y="f414"/>
                </a:cxn>
                <a:cxn ang="f291">
                  <a:pos x="f401" y="f415"/>
                </a:cxn>
                <a:cxn ang="f291">
                  <a:pos x="f416" y="f417"/>
                </a:cxn>
                <a:cxn ang="f291">
                  <a:pos x="f399" y="f393"/>
                </a:cxn>
                <a:cxn ang="f291">
                  <a:pos x="f397" y="f415"/>
                </a:cxn>
                <a:cxn ang="f291">
                  <a:pos x="f418" y="f419"/>
                </a:cxn>
                <a:cxn ang="f291">
                  <a:pos x="f392" y="f407"/>
                </a:cxn>
                <a:cxn ang="f291">
                  <a:pos x="f375" y="f420"/>
                </a:cxn>
                <a:cxn ang="f291">
                  <a:pos x="f392" y="f421"/>
                </a:cxn>
                <a:cxn ang="f291">
                  <a:pos x="f394" y="f422"/>
                </a:cxn>
                <a:cxn ang="f291">
                  <a:pos x="f375" y="f423"/>
                </a:cxn>
                <a:cxn ang="f291">
                  <a:pos x="f424" y="f425"/>
                </a:cxn>
                <a:cxn ang="f291">
                  <a:pos x="f426" y="f427"/>
                </a:cxn>
                <a:cxn ang="f291">
                  <a:pos x="f428" y="f429"/>
                </a:cxn>
                <a:cxn ang="f291">
                  <a:pos x="f430" y="f431"/>
                </a:cxn>
                <a:cxn ang="f291">
                  <a:pos x="f432" y="f433"/>
                </a:cxn>
                <a:cxn ang="f291">
                  <a:pos x="f434" y="f435"/>
                </a:cxn>
                <a:cxn ang="f291">
                  <a:pos x="f436" y="f437"/>
                </a:cxn>
                <a:cxn ang="f291">
                  <a:pos x="f434" y="f438"/>
                </a:cxn>
                <a:cxn ang="f291">
                  <a:pos x="f434" y="f439"/>
                </a:cxn>
                <a:cxn ang="f291">
                  <a:pos x="f440" y="f441"/>
                </a:cxn>
                <a:cxn ang="f291">
                  <a:pos x="f442" y="f443"/>
                </a:cxn>
                <a:cxn ang="f291">
                  <a:pos x="f444" y="f437"/>
                </a:cxn>
                <a:cxn ang="f291">
                  <a:pos x="f445" y="f435"/>
                </a:cxn>
              </a:cxnLst>
              <a:rect l="f367" t="f370" r="f368" b="f369"/>
              <a:pathLst>
                <a:path w="130" h="416">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0" y="f32"/>
                  </a:lnTo>
                  <a:lnTo>
                    <a:pt x="f26" y="f33"/>
                  </a:lnTo>
                  <a:lnTo>
                    <a:pt x="f24" y="f32"/>
                  </a:lnTo>
                  <a:lnTo>
                    <a:pt x="f34" y="f35"/>
                  </a:lnTo>
                  <a:lnTo>
                    <a:pt x="f34" y="f36"/>
                  </a:lnTo>
                  <a:lnTo>
                    <a:pt x="f26" y="f37"/>
                  </a:lnTo>
                  <a:lnTo>
                    <a:pt x="f26" y="f38"/>
                  </a:lnTo>
                  <a:lnTo>
                    <a:pt x="f24" y="f39"/>
                  </a:lnTo>
                  <a:lnTo>
                    <a:pt x="f24" y="f40"/>
                  </a:lnTo>
                  <a:lnTo>
                    <a:pt x="f24" y="f41"/>
                  </a:lnTo>
                  <a:lnTo>
                    <a:pt x="f24" y="f42"/>
                  </a:lnTo>
                  <a:lnTo>
                    <a:pt x="f43" y="f44"/>
                  </a:lnTo>
                  <a:lnTo>
                    <a:pt x="f45" y="f46"/>
                  </a:lnTo>
                  <a:lnTo>
                    <a:pt x="f47" y="f48"/>
                  </a:lnTo>
                  <a:lnTo>
                    <a:pt x="f49" y="f50"/>
                  </a:lnTo>
                  <a:lnTo>
                    <a:pt x="f49" y="f51"/>
                  </a:lnTo>
                  <a:lnTo>
                    <a:pt x="f43" y="f52"/>
                  </a:lnTo>
                  <a:lnTo>
                    <a:pt x="f34" y="f53"/>
                  </a:lnTo>
                  <a:lnTo>
                    <a:pt x="f54" y="f55"/>
                  </a:lnTo>
                  <a:lnTo>
                    <a:pt x="f56" y="f57"/>
                  </a:lnTo>
                  <a:lnTo>
                    <a:pt x="f58" y="f59"/>
                  </a:lnTo>
                  <a:lnTo>
                    <a:pt x="f60" y="f46"/>
                  </a:lnTo>
                  <a:lnTo>
                    <a:pt x="f61" y="f62"/>
                  </a:lnTo>
                  <a:lnTo>
                    <a:pt x="f63" y="f64"/>
                  </a:lnTo>
                  <a:lnTo>
                    <a:pt x="f65" y="f66"/>
                  </a:lnTo>
                  <a:lnTo>
                    <a:pt x="f67" y="f68"/>
                  </a:lnTo>
                  <a:lnTo>
                    <a:pt x="f67" y="f48"/>
                  </a:lnTo>
                  <a:lnTo>
                    <a:pt x="f67" y="f55"/>
                  </a:lnTo>
                  <a:lnTo>
                    <a:pt x="f65" y="f69"/>
                  </a:lnTo>
                  <a:lnTo>
                    <a:pt x="f65" y="f70"/>
                  </a:lnTo>
                  <a:lnTo>
                    <a:pt x="f71" y="f72"/>
                  </a:lnTo>
                  <a:lnTo>
                    <a:pt x="f73" y="f74"/>
                  </a:lnTo>
                  <a:lnTo>
                    <a:pt x="f6" y="f7"/>
                  </a:lnTo>
                  <a:lnTo>
                    <a:pt x="f65" y="f7"/>
                  </a:lnTo>
                  <a:lnTo>
                    <a:pt x="f75" y="f76"/>
                  </a:lnTo>
                  <a:lnTo>
                    <a:pt x="f77" y="f78"/>
                  </a:lnTo>
                  <a:lnTo>
                    <a:pt x="f79" y="f80"/>
                  </a:lnTo>
                  <a:lnTo>
                    <a:pt x="f79" y="f81"/>
                  </a:lnTo>
                  <a:lnTo>
                    <a:pt x="f82" y="f83"/>
                  </a:lnTo>
                  <a:lnTo>
                    <a:pt x="f63" y="f84"/>
                  </a:lnTo>
                  <a:lnTo>
                    <a:pt x="f85" y="f86"/>
                  </a:lnTo>
                  <a:lnTo>
                    <a:pt x="f85" y="f87"/>
                  </a:lnTo>
                  <a:lnTo>
                    <a:pt x="f88" y="f87"/>
                  </a:lnTo>
                  <a:lnTo>
                    <a:pt x="f60" y="f48"/>
                  </a:lnTo>
                  <a:lnTo>
                    <a:pt x="f58" y="f89"/>
                  </a:lnTo>
                  <a:lnTo>
                    <a:pt x="f56" y="f84"/>
                  </a:lnTo>
                  <a:lnTo>
                    <a:pt x="f90" y="f91"/>
                  </a:lnTo>
                  <a:lnTo>
                    <a:pt x="f92" y="f93"/>
                  </a:lnTo>
                  <a:lnTo>
                    <a:pt x="f24" y="f81"/>
                  </a:lnTo>
                  <a:lnTo>
                    <a:pt x="f47" y="f70"/>
                  </a:lnTo>
                  <a:lnTo>
                    <a:pt x="f94" y="f80"/>
                  </a:lnTo>
                  <a:lnTo>
                    <a:pt x="f18" y="f95"/>
                  </a:lnTo>
                  <a:lnTo>
                    <a:pt x="f43" y="f13"/>
                  </a:lnTo>
                  <a:lnTo>
                    <a:pt x="f47" y="f96"/>
                  </a:lnTo>
                  <a:lnTo>
                    <a:pt x="f47" y="f97"/>
                  </a:lnTo>
                  <a:lnTo>
                    <a:pt x="f49" y="f98"/>
                  </a:lnTo>
                  <a:lnTo>
                    <a:pt x="f94" y="f99"/>
                  </a:lnTo>
                  <a:lnTo>
                    <a:pt x="f18" y="f100"/>
                  </a:lnTo>
                  <a:lnTo>
                    <a:pt x="f101" y="f102"/>
                  </a:lnTo>
                  <a:lnTo>
                    <a:pt x="f12" y="f36"/>
                  </a:lnTo>
                  <a:lnTo>
                    <a:pt x="f10" y="f103"/>
                  </a:lnTo>
                  <a:lnTo>
                    <a:pt x="f104" y="f105"/>
                  </a:lnTo>
                  <a:lnTo>
                    <a:pt x="f106" y="f107"/>
                  </a:lnTo>
                  <a:lnTo>
                    <a:pt x="f108" y="f109"/>
                  </a:lnTo>
                  <a:lnTo>
                    <a:pt x="f110" y="f111"/>
                  </a:lnTo>
                  <a:lnTo>
                    <a:pt x="f5" y="f112"/>
                  </a:lnTo>
                  <a:lnTo>
                    <a:pt x="f113" y="f105"/>
                  </a:lnTo>
                  <a:lnTo>
                    <a:pt x="f114" y="f115"/>
                  </a:lnTo>
                  <a:lnTo>
                    <a:pt x="f116" y="f9"/>
                  </a:lnTo>
                  <a:lnTo>
                    <a:pt x="f117" y="f97"/>
                  </a:lnTo>
                  <a:lnTo>
                    <a:pt x="f118" y="f119"/>
                  </a:lnTo>
                  <a:lnTo>
                    <a:pt x="f118" y="f120"/>
                  </a:lnTo>
                  <a:lnTo>
                    <a:pt x="f118" y="f121"/>
                  </a:lnTo>
                  <a:lnTo>
                    <a:pt x="f117" y="f28"/>
                  </a:lnTo>
                  <a:lnTo>
                    <a:pt x="f117" y="f122"/>
                  </a:lnTo>
                  <a:lnTo>
                    <a:pt x="f117" y="f123"/>
                  </a:lnTo>
                  <a:lnTo>
                    <a:pt x="f118" y="f5"/>
                  </a:lnTo>
                  <a:lnTo>
                    <a:pt x="f123" y="f124"/>
                  </a:lnTo>
                  <a:lnTo>
                    <a:pt x="f104" y="f125"/>
                  </a:lnTo>
                  <a:lnTo>
                    <a:pt x="f126" y="f34"/>
                  </a:lnTo>
                  <a:lnTo>
                    <a:pt x="f127" y="f85"/>
                  </a:lnTo>
                  <a:lnTo>
                    <a:pt x="f127" y="f120"/>
                  </a:lnTo>
                  <a:lnTo>
                    <a:pt x="f127" y="f27"/>
                  </a:lnTo>
                  <a:lnTo>
                    <a:pt x="f8" y="f97"/>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99" name="Freeform 99">
              <a:extLst>
                <a:ext uri="{FF2B5EF4-FFF2-40B4-BE49-F238E27FC236}">
                  <a16:creationId xmlns:a16="http://schemas.microsoft.com/office/drawing/2014/main" id="{29CA8FDE-6684-43FC-9CE1-928346D3EF6A}"/>
                </a:ext>
              </a:extLst>
            </p:cNvPr>
            <p:cNvSpPr/>
            <p:nvPr/>
          </p:nvSpPr>
          <p:spPr>
            <a:xfrm>
              <a:off x="7092955" y="4718047"/>
              <a:ext cx="11109" cy="15873"/>
            </a:xfrm>
            <a:custGeom>
              <a:avLst/>
              <a:gdLst>
                <a:gd name="f0" fmla="val 10800000"/>
                <a:gd name="f1" fmla="val 5400000"/>
                <a:gd name="f2" fmla="val 180"/>
                <a:gd name="f3" fmla="val w"/>
                <a:gd name="f4" fmla="val h"/>
                <a:gd name="f5" fmla="val 0"/>
                <a:gd name="f6" fmla="val 19"/>
                <a:gd name="f7" fmla="val 28"/>
                <a:gd name="f8" fmla="val 20"/>
                <a:gd name="f9" fmla="val 6"/>
                <a:gd name="f10" fmla="val 3"/>
                <a:gd name="f11" fmla="val 11"/>
                <a:gd name="f12" fmla="val 9"/>
                <a:gd name="f13" fmla="val 1"/>
                <a:gd name="f14" fmla="val 15"/>
                <a:gd name="f15" fmla="val 7"/>
                <a:gd name="f16" fmla="val 18"/>
                <a:gd name="f17" fmla="+- 0 0 -90"/>
                <a:gd name="f18" fmla="*/ f3 1 19"/>
                <a:gd name="f19" fmla="*/ f4 1 28"/>
                <a:gd name="f20" fmla="+- f7 0 f5"/>
                <a:gd name="f21" fmla="+- f6 0 f5"/>
                <a:gd name="f22" fmla="*/ f17 f0 1"/>
                <a:gd name="f23" fmla="*/ f21 1 19"/>
                <a:gd name="f24" fmla="*/ f20 1 28"/>
                <a:gd name="f25" fmla="*/ 19 f21 1"/>
                <a:gd name="f26" fmla="*/ 20 f20 1"/>
                <a:gd name="f27" fmla="*/ 6 f21 1"/>
                <a:gd name="f28" fmla="*/ 28 f20 1"/>
                <a:gd name="f29" fmla="*/ 3 f21 1"/>
                <a:gd name="f30" fmla="*/ 19 f20 1"/>
                <a:gd name="f31" fmla="*/ 0 f21 1"/>
                <a:gd name="f32" fmla="*/ 11 f20 1"/>
                <a:gd name="f33" fmla="*/ 3 f20 1"/>
                <a:gd name="f34" fmla="*/ 0 f20 1"/>
                <a:gd name="f35" fmla="*/ 9 f21 1"/>
                <a:gd name="f36" fmla="*/ 1 f20 1"/>
                <a:gd name="f37" fmla="*/ 15 f21 1"/>
                <a:gd name="f38" fmla="*/ 7 f20 1"/>
                <a:gd name="f39" fmla="*/ 18 f21 1"/>
                <a:gd name="f40" fmla="*/ f22 1 f2"/>
                <a:gd name="f41" fmla="*/ f25 1 19"/>
                <a:gd name="f42" fmla="*/ f26 1 28"/>
                <a:gd name="f43" fmla="*/ f27 1 19"/>
                <a:gd name="f44" fmla="*/ f28 1 28"/>
                <a:gd name="f45" fmla="*/ f29 1 19"/>
                <a:gd name="f46" fmla="*/ f30 1 28"/>
                <a:gd name="f47" fmla="*/ f31 1 19"/>
                <a:gd name="f48" fmla="*/ f32 1 28"/>
                <a:gd name="f49" fmla="*/ f33 1 28"/>
                <a:gd name="f50" fmla="*/ f34 1 28"/>
                <a:gd name="f51" fmla="*/ f35 1 19"/>
                <a:gd name="f52" fmla="*/ f36 1 28"/>
                <a:gd name="f53" fmla="*/ f37 1 19"/>
                <a:gd name="f54" fmla="*/ f38 1 28"/>
                <a:gd name="f55" fmla="*/ f39 1 19"/>
                <a:gd name="f56" fmla="*/ 0 1 f23"/>
                <a:gd name="f57" fmla="*/ f6 1 f23"/>
                <a:gd name="f58" fmla="*/ 0 1 f24"/>
                <a:gd name="f59" fmla="*/ f7 1 f24"/>
                <a:gd name="f60" fmla="+- f40 0 f1"/>
                <a:gd name="f61" fmla="*/ f41 1 f23"/>
                <a:gd name="f62" fmla="*/ f42 1 f24"/>
                <a:gd name="f63" fmla="*/ f43 1 f23"/>
                <a:gd name="f64" fmla="*/ f44 1 f24"/>
                <a:gd name="f65" fmla="*/ f45 1 f23"/>
                <a:gd name="f66" fmla="*/ f46 1 f24"/>
                <a:gd name="f67" fmla="*/ f47 1 f23"/>
                <a:gd name="f68" fmla="*/ f48 1 f24"/>
                <a:gd name="f69" fmla="*/ f49 1 f24"/>
                <a:gd name="f70" fmla="*/ f50 1 f24"/>
                <a:gd name="f71" fmla="*/ f51 1 f23"/>
                <a:gd name="f72" fmla="*/ f52 1 f24"/>
                <a:gd name="f73" fmla="*/ f53 1 f23"/>
                <a:gd name="f74" fmla="*/ f54 1 f24"/>
                <a:gd name="f75" fmla="*/ f55 1 f23"/>
                <a:gd name="f76" fmla="*/ f56 f18 1"/>
                <a:gd name="f77" fmla="*/ f57 f18 1"/>
                <a:gd name="f78" fmla="*/ f59 f19 1"/>
                <a:gd name="f79" fmla="*/ f58 f19 1"/>
                <a:gd name="f80" fmla="*/ f61 f18 1"/>
                <a:gd name="f81" fmla="*/ f62 f19 1"/>
                <a:gd name="f82" fmla="*/ f63 f18 1"/>
                <a:gd name="f83" fmla="*/ f64 f19 1"/>
                <a:gd name="f84" fmla="*/ f65 f18 1"/>
                <a:gd name="f85" fmla="*/ f66 f19 1"/>
                <a:gd name="f86" fmla="*/ f67 f18 1"/>
                <a:gd name="f87" fmla="*/ f68 f19 1"/>
                <a:gd name="f88" fmla="*/ f69 f19 1"/>
                <a:gd name="f89" fmla="*/ f70 f19 1"/>
                <a:gd name="f90" fmla="*/ f71 f18 1"/>
                <a:gd name="f91" fmla="*/ f72 f19 1"/>
                <a:gd name="f92" fmla="*/ f73 f18 1"/>
                <a:gd name="f93" fmla="*/ f74 f19 1"/>
                <a:gd name="f94" fmla="*/ f75 f18 1"/>
              </a:gdLst>
              <a:ahLst/>
              <a:cxnLst>
                <a:cxn ang="3cd4">
                  <a:pos x="hc" y="t"/>
                </a:cxn>
                <a:cxn ang="0">
                  <a:pos x="r" y="vc"/>
                </a:cxn>
                <a:cxn ang="cd4">
                  <a:pos x="hc" y="b"/>
                </a:cxn>
                <a:cxn ang="cd2">
                  <a:pos x="l" y="vc"/>
                </a:cxn>
                <a:cxn ang="f60">
                  <a:pos x="f80" y="f81"/>
                </a:cxn>
                <a:cxn ang="f60">
                  <a:pos x="f82" y="f83"/>
                </a:cxn>
                <a:cxn ang="f60">
                  <a:pos x="f84" y="f85"/>
                </a:cxn>
                <a:cxn ang="f60">
                  <a:pos x="f86" y="f87"/>
                </a:cxn>
                <a:cxn ang="f60">
                  <a:pos x="f86" y="f88"/>
                </a:cxn>
                <a:cxn ang="f60">
                  <a:pos x="f82" y="f89"/>
                </a:cxn>
                <a:cxn ang="f60">
                  <a:pos x="f90" y="f91"/>
                </a:cxn>
                <a:cxn ang="f60">
                  <a:pos x="f92" y="f93"/>
                </a:cxn>
                <a:cxn ang="f60">
                  <a:pos x="f94" y="f87"/>
                </a:cxn>
                <a:cxn ang="f60">
                  <a:pos x="f80" y="f81"/>
                </a:cxn>
              </a:cxnLst>
              <a:rect l="f76" t="f79" r="f77" b="f78"/>
              <a:pathLst>
                <a:path w="19" h="28">
                  <a:moveTo>
                    <a:pt x="f6" y="f8"/>
                  </a:moveTo>
                  <a:lnTo>
                    <a:pt x="f9" y="f7"/>
                  </a:lnTo>
                  <a:lnTo>
                    <a:pt x="f10" y="f6"/>
                  </a:lnTo>
                  <a:lnTo>
                    <a:pt x="f5" y="f11"/>
                  </a:lnTo>
                  <a:lnTo>
                    <a:pt x="f5" y="f10"/>
                  </a:lnTo>
                  <a:lnTo>
                    <a:pt x="f9" y="f5"/>
                  </a:lnTo>
                  <a:lnTo>
                    <a:pt x="f12" y="f13"/>
                  </a:lnTo>
                  <a:lnTo>
                    <a:pt x="f14" y="f15"/>
                  </a:lnTo>
                  <a:lnTo>
                    <a:pt x="f16" y="f11"/>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0" name="Freeform 100">
              <a:extLst>
                <a:ext uri="{FF2B5EF4-FFF2-40B4-BE49-F238E27FC236}">
                  <a16:creationId xmlns:a16="http://schemas.microsoft.com/office/drawing/2014/main" id="{57CC173F-98EA-4BFE-ABE1-B20C2A57A604}"/>
                </a:ext>
              </a:extLst>
            </p:cNvPr>
            <p:cNvSpPr/>
            <p:nvPr/>
          </p:nvSpPr>
          <p:spPr>
            <a:xfrm>
              <a:off x="7023104" y="4725984"/>
              <a:ext cx="55558" cy="44448"/>
            </a:xfrm>
            <a:custGeom>
              <a:avLst/>
              <a:gdLst>
                <a:gd name="f0" fmla="val 10800000"/>
                <a:gd name="f1" fmla="val 5400000"/>
                <a:gd name="f2" fmla="val 180"/>
                <a:gd name="f3" fmla="val w"/>
                <a:gd name="f4" fmla="val h"/>
                <a:gd name="f5" fmla="val 0"/>
                <a:gd name="f6" fmla="val 104"/>
                <a:gd name="f7" fmla="val 84"/>
                <a:gd name="f8" fmla="val 102"/>
                <a:gd name="f9" fmla="val 14"/>
                <a:gd name="f10" fmla="val 98"/>
                <a:gd name="f11" fmla="val 27"/>
                <a:gd name="f12" fmla="val 91"/>
                <a:gd name="f13" fmla="val 37"/>
                <a:gd name="f14" fmla="val 82"/>
                <a:gd name="f15" fmla="val 49"/>
                <a:gd name="f16" fmla="val 70"/>
                <a:gd name="f17" fmla="val 56"/>
                <a:gd name="f18" fmla="val 58"/>
                <a:gd name="f19" fmla="val 65"/>
                <a:gd name="f20" fmla="val 45"/>
                <a:gd name="f21" fmla="val 72"/>
                <a:gd name="f22" fmla="val 35"/>
                <a:gd name="f23" fmla="val 80"/>
                <a:gd name="f24" fmla="val 26"/>
                <a:gd name="f25" fmla="val 81"/>
                <a:gd name="f26" fmla="val 19"/>
                <a:gd name="f27" fmla="val 83"/>
                <a:gd name="f28" fmla="val 10"/>
                <a:gd name="f29" fmla="val 3"/>
                <a:gd name="f30" fmla="val 77"/>
                <a:gd name="f31" fmla="val 13"/>
                <a:gd name="f32" fmla="val 68"/>
                <a:gd name="f33" fmla="val 59"/>
                <a:gd name="f34" fmla="val 39"/>
                <a:gd name="f35" fmla="val 52"/>
                <a:gd name="f36" fmla="val 40"/>
                <a:gd name="f37" fmla="val 64"/>
                <a:gd name="f38" fmla="val 30"/>
                <a:gd name="f39" fmla="val 9"/>
                <a:gd name="f40" fmla="+- 0 0 -90"/>
                <a:gd name="f41" fmla="*/ f3 1 104"/>
                <a:gd name="f42" fmla="*/ f4 1 84"/>
                <a:gd name="f43" fmla="+- f7 0 f5"/>
                <a:gd name="f44" fmla="+- f6 0 f5"/>
                <a:gd name="f45" fmla="*/ f40 f0 1"/>
                <a:gd name="f46" fmla="*/ f44 1 104"/>
                <a:gd name="f47" fmla="*/ f43 1 84"/>
                <a:gd name="f48" fmla="*/ 104 f44 1"/>
                <a:gd name="f49" fmla="*/ 0 f43 1"/>
                <a:gd name="f50" fmla="*/ 102 f44 1"/>
                <a:gd name="f51" fmla="*/ 14 f43 1"/>
                <a:gd name="f52" fmla="*/ 98 f44 1"/>
                <a:gd name="f53" fmla="*/ 27 f43 1"/>
                <a:gd name="f54" fmla="*/ 91 f44 1"/>
                <a:gd name="f55" fmla="*/ 37 f43 1"/>
                <a:gd name="f56" fmla="*/ 82 f44 1"/>
                <a:gd name="f57" fmla="*/ 49 f43 1"/>
                <a:gd name="f58" fmla="*/ 70 f44 1"/>
                <a:gd name="f59" fmla="*/ 56 f43 1"/>
                <a:gd name="f60" fmla="*/ 58 f44 1"/>
                <a:gd name="f61" fmla="*/ 65 f43 1"/>
                <a:gd name="f62" fmla="*/ 45 f44 1"/>
                <a:gd name="f63" fmla="*/ 72 f43 1"/>
                <a:gd name="f64" fmla="*/ 35 f44 1"/>
                <a:gd name="f65" fmla="*/ 80 f43 1"/>
                <a:gd name="f66" fmla="*/ 26 f44 1"/>
                <a:gd name="f67" fmla="*/ 81 f43 1"/>
                <a:gd name="f68" fmla="*/ 19 f44 1"/>
                <a:gd name="f69" fmla="*/ 83 f43 1"/>
                <a:gd name="f70" fmla="*/ 10 f44 1"/>
                <a:gd name="f71" fmla="*/ 3 f44 1"/>
                <a:gd name="f72" fmla="*/ 84 f43 1"/>
                <a:gd name="f73" fmla="*/ 0 f44 1"/>
                <a:gd name="f74" fmla="*/ 77 f43 1"/>
                <a:gd name="f75" fmla="*/ 13 f44 1"/>
                <a:gd name="f76" fmla="*/ 68 f43 1"/>
                <a:gd name="f77" fmla="*/ 59 f43 1"/>
                <a:gd name="f78" fmla="*/ 39 f44 1"/>
                <a:gd name="f79" fmla="*/ 52 f44 1"/>
                <a:gd name="f80" fmla="*/ 40 f43 1"/>
                <a:gd name="f81" fmla="*/ 64 f44 1"/>
                <a:gd name="f82" fmla="*/ 30 f43 1"/>
                <a:gd name="f83" fmla="*/ 77 f44 1"/>
                <a:gd name="f84" fmla="*/ 19 f43 1"/>
                <a:gd name="f85" fmla="*/ 9 f43 1"/>
                <a:gd name="f86" fmla="*/ f45 1 f2"/>
                <a:gd name="f87" fmla="*/ f48 1 104"/>
                <a:gd name="f88" fmla="*/ f49 1 84"/>
                <a:gd name="f89" fmla="*/ f50 1 104"/>
                <a:gd name="f90" fmla="*/ f51 1 84"/>
                <a:gd name="f91" fmla="*/ f52 1 104"/>
                <a:gd name="f92" fmla="*/ f53 1 84"/>
                <a:gd name="f93" fmla="*/ f54 1 104"/>
                <a:gd name="f94" fmla="*/ f55 1 84"/>
                <a:gd name="f95" fmla="*/ f56 1 104"/>
                <a:gd name="f96" fmla="*/ f57 1 84"/>
                <a:gd name="f97" fmla="*/ f58 1 104"/>
                <a:gd name="f98" fmla="*/ f59 1 84"/>
                <a:gd name="f99" fmla="*/ f60 1 104"/>
                <a:gd name="f100" fmla="*/ f61 1 84"/>
                <a:gd name="f101" fmla="*/ f62 1 104"/>
                <a:gd name="f102" fmla="*/ f63 1 84"/>
                <a:gd name="f103" fmla="*/ f64 1 104"/>
                <a:gd name="f104" fmla="*/ f65 1 84"/>
                <a:gd name="f105" fmla="*/ f66 1 104"/>
                <a:gd name="f106" fmla="*/ f67 1 84"/>
                <a:gd name="f107" fmla="*/ f68 1 104"/>
                <a:gd name="f108" fmla="*/ f69 1 84"/>
                <a:gd name="f109" fmla="*/ f70 1 104"/>
                <a:gd name="f110" fmla="*/ f71 1 104"/>
                <a:gd name="f111" fmla="*/ f72 1 84"/>
                <a:gd name="f112" fmla="*/ f73 1 104"/>
                <a:gd name="f113" fmla="*/ f74 1 84"/>
                <a:gd name="f114" fmla="*/ f75 1 104"/>
                <a:gd name="f115" fmla="*/ f76 1 84"/>
                <a:gd name="f116" fmla="*/ f77 1 84"/>
                <a:gd name="f117" fmla="*/ f78 1 104"/>
                <a:gd name="f118" fmla="*/ f79 1 104"/>
                <a:gd name="f119" fmla="*/ f80 1 84"/>
                <a:gd name="f120" fmla="*/ f81 1 104"/>
                <a:gd name="f121" fmla="*/ f82 1 84"/>
                <a:gd name="f122" fmla="*/ f83 1 104"/>
                <a:gd name="f123" fmla="*/ f84 1 84"/>
                <a:gd name="f124" fmla="*/ f85 1 84"/>
                <a:gd name="f125" fmla="*/ 0 1 f46"/>
                <a:gd name="f126" fmla="*/ f6 1 f46"/>
                <a:gd name="f127" fmla="*/ 0 1 f47"/>
                <a:gd name="f128" fmla="*/ f7 1 f47"/>
                <a:gd name="f129" fmla="+- f86 0 f1"/>
                <a:gd name="f130" fmla="*/ f87 1 f46"/>
                <a:gd name="f131" fmla="*/ f88 1 f47"/>
                <a:gd name="f132" fmla="*/ f89 1 f46"/>
                <a:gd name="f133" fmla="*/ f90 1 f47"/>
                <a:gd name="f134" fmla="*/ f91 1 f46"/>
                <a:gd name="f135" fmla="*/ f92 1 f47"/>
                <a:gd name="f136" fmla="*/ f93 1 f46"/>
                <a:gd name="f137" fmla="*/ f94 1 f47"/>
                <a:gd name="f138" fmla="*/ f95 1 f46"/>
                <a:gd name="f139" fmla="*/ f96 1 f47"/>
                <a:gd name="f140" fmla="*/ f97 1 f46"/>
                <a:gd name="f141" fmla="*/ f98 1 f47"/>
                <a:gd name="f142" fmla="*/ f99 1 f46"/>
                <a:gd name="f143" fmla="*/ f100 1 f47"/>
                <a:gd name="f144" fmla="*/ f101 1 f46"/>
                <a:gd name="f145" fmla="*/ f102 1 f47"/>
                <a:gd name="f146" fmla="*/ f103 1 f46"/>
                <a:gd name="f147" fmla="*/ f104 1 f47"/>
                <a:gd name="f148" fmla="*/ f105 1 f46"/>
                <a:gd name="f149" fmla="*/ f106 1 f47"/>
                <a:gd name="f150" fmla="*/ f107 1 f46"/>
                <a:gd name="f151" fmla="*/ f108 1 f47"/>
                <a:gd name="f152" fmla="*/ f109 1 f46"/>
                <a:gd name="f153" fmla="*/ f110 1 f46"/>
                <a:gd name="f154" fmla="*/ f111 1 f47"/>
                <a:gd name="f155" fmla="*/ f112 1 f46"/>
                <a:gd name="f156" fmla="*/ f113 1 f47"/>
                <a:gd name="f157" fmla="*/ f114 1 f46"/>
                <a:gd name="f158" fmla="*/ f115 1 f47"/>
                <a:gd name="f159" fmla="*/ f116 1 f47"/>
                <a:gd name="f160" fmla="*/ f117 1 f46"/>
                <a:gd name="f161" fmla="*/ f118 1 f46"/>
                <a:gd name="f162" fmla="*/ f119 1 f47"/>
                <a:gd name="f163" fmla="*/ f120 1 f46"/>
                <a:gd name="f164" fmla="*/ f121 1 f47"/>
                <a:gd name="f165" fmla="*/ f122 1 f46"/>
                <a:gd name="f166" fmla="*/ f123 1 f47"/>
                <a:gd name="f167" fmla="*/ f124 1 f47"/>
                <a:gd name="f168" fmla="*/ f125 f41 1"/>
                <a:gd name="f169" fmla="*/ f126 f41 1"/>
                <a:gd name="f170" fmla="*/ f128 f42 1"/>
                <a:gd name="f171" fmla="*/ f127 f42 1"/>
                <a:gd name="f172" fmla="*/ f130 f41 1"/>
                <a:gd name="f173" fmla="*/ f131 f42 1"/>
                <a:gd name="f174" fmla="*/ f132 f41 1"/>
                <a:gd name="f175" fmla="*/ f133 f42 1"/>
                <a:gd name="f176" fmla="*/ f134 f41 1"/>
                <a:gd name="f177" fmla="*/ f135 f42 1"/>
                <a:gd name="f178" fmla="*/ f136 f41 1"/>
                <a:gd name="f179" fmla="*/ f137 f42 1"/>
                <a:gd name="f180" fmla="*/ f138 f41 1"/>
                <a:gd name="f181" fmla="*/ f139 f42 1"/>
                <a:gd name="f182" fmla="*/ f140 f41 1"/>
                <a:gd name="f183" fmla="*/ f141 f42 1"/>
                <a:gd name="f184" fmla="*/ f142 f41 1"/>
                <a:gd name="f185" fmla="*/ f143 f42 1"/>
                <a:gd name="f186" fmla="*/ f144 f41 1"/>
                <a:gd name="f187" fmla="*/ f145 f42 1"/>
                <a:gd name="f188" fmla="*/ f146 f41 1"/>
                <a:gd name="f189" fmla="*/ f147 f42 1"/>
                <a:gd name="f190" fmla="*/ f148 f41 1"/>
                <a:gd name="f191" fmla="*/ f149 f42 1"/>
                <a:gd name="f192" fmla="*/ f150 f41 1"/>
                <a:gd name="f193" fmla="*/ f151 f42 1"/>
                <a:gd name="f194" fmla="*/ f152 f41 1"/>
                <a:gd name="f195" fmla="*/ f153 f41 1"/>
                <a:gd name="f196" fmla="*/ f154 f42 1"/>
                <a:gd name="f197" fmla="*/ f155 f41 1"/>
                <a:gd name="f198" fmla="*/ f156 f42 1"/>
                <a:gd name="f199" fmla="*/ f157 f41 1"/>
                <a:gd name="f200" fmla="*/ f158 f42 1"/>
                <a:gd name="f201" fmla="*/ f159 f42 1"/>
                <a:gd name="f202" fmla="*/ f160 f41 1"/>
                <a:gd name="f203" fmla="*/ f161 f41 1"/>
                <a:gd name="f204" fmla="*/ f162 f42 1"/>
                <a:gd name="f205" fmla="*/ f163 f41 1"/>
                <a:gd name="f206" fmla="*/ f164 f42 1"/>
                <a:gd name="f207" fmla="*/ f165 f41 1"/>
                <a:gd name="f208" fmla="*/ f166 f42 1"/>
                <a:gd name="f209" fmla="*/ f167 f42 1"/>
              </a:gdLst>
              <a:ahLst/>
              <a:cxnLst>
                <a:cxn ang="3cd4">
                  <a:pos x="hc" y="t"/>
                </a:cxn>
                <a:cxn ang="0">
                  <a:pos x="r" y="vc"/>
                </a:cxn>
                <a:cxn ang="cd4">
                  <a:pos x="hc" y="b"/>
                </a:cxn>
                <a:cxn ang="cd2">
                  <a:pos x="l" y="vc"/>
                </a:cxn>
                <a:cxn ang="f129">
                  <a:pos x="f172" y="f173"/>
                </a:cxn>
                <a:cxn ang="f129">
                  <a:pos x="f174" y="f175"/>
                </a:cxn>
                <a:cxn ang="f129">
                  <a:pos x="f176" y="f177"/>
                </a:cxn>
                <a:cxn ang="f129">
                  <a:pos x="f178" y="f179"/>
                </a:cxn>
                <a:cxn ang="f129">
                  <a:pos x="f180" y="f181"/>
                </a:cxn>
                <a:cxn ang="f129">
                  <a:pos x="f182" y="f183"/>
                </a:cxn>
                <a:cxn ang="f129">
                  <a:pos x="f184" y="f185"/>
                </a:cxn>
                <a:cxn ang="f129">
                  <a:pos x="f186" y="f187"/>
                </a:cxn>
                <a:cxn ang="f129">
                  <a:pos x="f188" y="f189"/>
                </a:cxn>
                <a:cxn ang="f129">
                  <a:pos x="f190" y="f191"/>
                </a:cxn>
                <a:cxn ang="f129">
                  <a:pos x="f192" y="f193"/>
                </a:cxn>
                <a:cxn ang="f129">
                  <a:pos x="f194" y="f193"/>
                </a:cxn>
                <a:cxn ang="f129">
                  <a:pos x="f195" y="f196"/>
                </a:cxn>
                <a:cxn ang="f129">
                  <a:pos x="f197" y="f198"/>
                </a:cxn>
                <a:cxn ang="f129">
                  <a:pos x="f199" y="f200"/>
                </a:cxn>
                <a:cxn ang="f129">
                  <a:pos x="f190" y="f201"/>
                </a:cxn>
                <a:cxn ang="f129">
                  <a:pos x="f202" y="f181"/>
                </a:cxn>
                <a:cxn ang="f129">
                  <a:pos x="f203" y="f204"/>
                </a:cxn>
                <a:cxn ang="f129">
                  <a:pos x="f205" y="f206"/>
                </a:cxn>
                <a:cxn ang="f129">
                  <a:pos x="f207" y="f208"/>
                </a:cxn>
                <a:cxn ang="f129">
                  <a:pos x="f178" y="f209"/>
                </a:cxn>
                <a:cxn ang="f129">
                  <a:pos x="f172" y="f173"/>
                </a:cxn>
              </a:cxnLst>
              <a:rect l="f168" t="f171" r="f169" b="f170"/>
              <a:pathLst>
                <a:path w="104" h="84">
                  <a:moveTo>
                    <a:pt x="f6" y="f5"/>
                  </a:moveTo>
                  <a:lnTo>
                    <a:pt x="f8" y="f9"/>
                  </a:lnTo>
                  <a:lnTo>
                    <a:pt x="f10" y="f11"/>
                  </a:lnTo>
                  <a:lnTo>
                    <a:pt x="f12" y="f13"/>
                  </a:lnTo>
                  <a:lnTo>
                    <a:pt x="f14" y="f15"/>
                  </a:lnTo>
                  <a:lnTo>
                    <a:pt x="f16" y="f17"/>
                  </a:lnTo>
                  <a:lnTo>
                    <a:pt x="f18" y="f19"/>
                  </a:lnTo>
                  <a:lnTo>
                    <a:pt x="f20" y="f21"/>
                  </a:lnTo>
                  <a:lnTo>
                    <a:pt x="f22" y="f23"/>
                  </a:lnTo>
                  <a:lnTo>
                    <a:pt x="f24" y="f25"/>
                  </a:lnTo>
                  <a:lnTo>
                    <a:pt x="f26" y="f27"/>
                  </a:lnTo>
                  <a:lnTo>
                    <a:pt x="f28" y="f27"/>
                  </a:lnTo>
                  <a:lnTo>
                    <a:pt x="f29" y="f7"/>
                  </a:lnTo>
                  <a:lnTo>
                    <a:pt x="f5" y="f30"/>
                  </a:lnTo>
                  <a:lnTo>
                    <a:pt x="f31" y="f32"/>
                  </a:lnTo>
                  <a:lnTo>
                    <a:pt x="f24" y="f33"/>
                  </a:lnTo>
                  <a:lnTo>
                    <a:pt x="f34" y="f15"/>
                  </a:lnTo>
                  <a:lnTo>
                    <a:pt x="f35" y="f36"/>
                  </a:lnTo>
                  <a:lnTo>
                    <a:pt x="f37" y="f38"/>
                  </a:lnTo>
                  <a:lnTo>
                    <a:pt x="f30" y="f26"/>
                  </a:lnTo>
                  <a:lnTo>
                    <a:pt x="f12" y="f39"/>
                  </a:lnTo>
                  <a:lnTo>
                    <a:pt x="f6" y="f5"/>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1" name="Freeform 101">
              <a:extLst>
                <a:ext uri="{FF2B5EF4-FFF2-40B4-BE49-F238E27FC236}">
                  <a16:creationId xmlns:a16="http://schemas.microsoft.com/office/drawing/2014/main" id="{F30E1DA3-A890-4CCE-9E4C-AB27DD406233}"/>
                </a:ext>
              </a:extLst>
            </p:cNvPr>
            <p:cNvSpPr/>
            <p:nvPr/>
          </p:nvSpPr>
          <p:spPr>
            <a:xfrm>
              <a:off x="6519864" y="4746622"/>
              <a:ext cx="7936" cy="47621"/>
            </a:xfrm>
            <a:custGeom>
              <a:avLst/>
              <a:gdLst>
                <a:gd name="f0" fmla="val 10800000"/>
                <a:gd name="f1" fmla="val 5400000"/>
                <a:gd name="f2" fmla="val 180"/>
                <a:gd name="f3" fmla="val w"/>
                <a:gd name="f4" fmla="val h"/>
                <a:gd name="f5" fmla="val 0"/>
                <a:gd name="f6" fmla="val 13"/>
                <a:gd name="f7" fmla="val 89"/>
                <a:gd name="f8" fmla="val 12"/>
                <a:gd name="f9" fmla="val 4"/>
                <a:gd name="f10" fmla="val 1"/>
                <a:gd name="f11" fmla="val 77"/>
                <a:gd name="f12" fmla="val 66"/>
                <a:gd name="f13" fmla="val 54"/>
                <a:gd name="f14" fmla="val 42"/>
                <a:gd name="f15" fmla="val 29"/>
                <a:gd name="f16" fmla="val 19"/>
                <a:gd name="f17" fmla="val 6"/>
                <a:gd name="f18" fmla="val 8"/>
                <a:gd name="f19" fmla="val 10"/>
                <a:gd name="f20" fmla="val 20"/>
                <a:gd name="f21" fmla="val 30"/>
                <a:gd name="f22" fmla="val 41"/>
                <a:gd name="f23" fmla="val 9"/>
                <a:gd name="f24" fmla="val 51"/>
                <a:gd name="f25" fmla="val 63"/>
                <a:gd name="f26" fmla="val 74"/>
                <a:gd name="f27" fmla="+- 0 0 -90"/>
                <a:gd name="f28" fmla="*/ f3 1 13"/>
                <a:gd name="f29" fmla="*/ f4 1 89"/>
                <a:gd name="f30" fmla="+- f7 0 f5"/>
                <a:gd name="f31" fmla="+- f6 0 f5"/>
                <a:gd name="f32" fmla="*/ f27 f0 1"/>
                <a:gd name="f33" fmla="*/ f31 1 13"/>
                <a:gd name="f34" fmla="*/ f30 1 89"/>
                <a:gd name="f35" fmla="*/ 12 f31 1"/>
                <a:gd name="f36" fmla="*/ 89 f30 1"/>
                <a:gd name="f37" fmla="*/ 4 f31 1"/>
                <a:gd name="f38" fmla="*/ 1 f31 1"/>
                <a:gd name="f39" fmla="*/ 77 f30 1"/>
                <a:gd name="f40" fmla="*/ 66 f30 1"/>
                <a:gd name="f41" fmla="*/ 0 f31 1"/>
                <a:gd name="f42" fmla="*/ 54 f30 1"/>
                <a:gd name="f43" fmla="*/ 42 f30 1"/>
                <a:gd name="f44" fmla="*/ 29 f30 1"/>
                <a:gd name="f45" fmla="*/ 19 f30 1"/>
                <a:gd name="f46" fmla="*/ 6 f31 1"/>
                <a:gd name="f47" fmla="*/ 8 f30 1"/>
                <a:gd name="f48" fmla="*/ 0 f30 1"/>
                <a:gd name="f49" fmla="*/ 13 f31 1"/>
                <a:gd name="f50" fmla="*/ 10 f30 1"/>
                <a:gd name="f51" fmla="*/ 20 f30 1"/>
                <a:gd name="f52" fmla="*/ 30 f30 1"/>
                <a:gd name="f53" fmla="*/ 41 f30 1"/>
                <a:gd name="f54" fmla="*/ 9 f31 1"/>
                <a:gd name="f55" fmla="*/ 51 f30 1"/>
                <a:gd name="f56" fmla="*/ 63 f30 1"/>
                <a:gd name="f57" fmla="*/ 74 f30 1"/>
                <a:gd name="f58" fmla="*/ f32 1 f2"/>
                <a:gd name="f59" fmla="*/ f35 1 13"/>
                <a:gd name="f60" fmla="*/ f36 1 89"/>
                <a:gd name="f61" fmla="*/ f37 1 13"/>
                <a:gd name="f62" fmla="*/ f38 1 13"/>
                <a:gd name="f63" fmla="*/ f39 1 89"/>
                <a:gd name="f64" fmla="*/ f40 1 89"/>
                <a:gd name="f65" fmla="*/ f41 1 13"/>
                <a:gd name="f66" fmla="*/ f42 1 89"/>
                <a:gd name="f67" fmla="*/ f43 1 89"/>
                <a:gd name="f68" fmla="*/ f44 1 89"/>
                <a:gd name="f69" fmla="*/ f45 1 89"/>
                <a:gd name="f70" fmla="*/ f46 1 13"/>
                <a:gd name="f71" fmla="*/ f47 1 89"/>
                <a:gd name="f72" fmla="*/ f48 1 89"/>
                <a:gd name="f73" fmla="*/ f49 1 13"/>
                <a:gd name="f74" fmla="*/ f50 1 89"/>
                <a:gd name="f75" fmla="*/ f51 1 89"/>
                <a:gd name="f76" fmla="*/ f52 1 89"/>
                <a:gd name="f77" fmla="*/ f53 1 89"/>
                <a:gd name="f78" fmla="*/ f54 1 13"/>
                <a:gd name="f79" fmla="*/ f55 1 89"/>
                <a:gd name="f80" fmla="*/ f56 1 89"/>
                <a:gd name="f81" fmla="*/ f57 1 89"/>
                <a:gd name="f82" fmla="*/ 0 1 f33"/>
                <a:gd name="f83" fmla="*/ f6 1 f33"/>
                <a:gd name="f84" fmla="*/ 0 1 f34"/>
                <a:gd name="f85" fmla="*/ f7 1 f34"/>
                <a:gd name="f86" fmla="+- f58 0 f1"/>
                <a:gd name="f87" fmla="*/ f59 1 f33"/>
                <a:gd name="f88" fmla="*/ f60 1 f34"/>
                <a:gd name="f89" fmla="*/ f61 1 f33"/>
                <a:gd name="f90" fmla="*/ f62 1 f33"/>
                <a:gd name="f91" fmla="*/ f63 1 f34"/>
                <a:gd name="f92" fmla="*/ f64 1 f34"/>
                <a:gd name="f93" fmla="*/ f65 1 f33"/>
                <a:gd name="f94" fmla="*/ f66 1 f34"/>
                <a:gd name="f95" fmla="*/ f67 1 f34"/>
                <a:gd name="f96" fmla="*/ f68 1 f34"/>
                <a:gd name="f97" fmla="*/ f69 1 f34"/>
                <a:gd name="f98" fmla="*/ f70 1 f33"/>
                <a:gd name="f99" fmla="*/ f71 1 f34"/>
                <a:gd name="f100" fmla="*/ f72 1 f34"/>
                <a:gd name="f101" fmla="*/ f73 1 f33"/>
                <a:gd name="f102" fmla="*/ f74 1 f34"/>
                <a:gd name="f103" fmla="*/ f75 1 f34"/>
                <a:gd name="f104" fmla="*/ f76 1 f34"/>
                <a:gd name="f105" fmla="*/ f77 1 f34"/>
                <a:gd name="f106" fmla="*/ f78 1 f33"/>
                <a:gd name="f107" fmla="*/ f79 1 f34"/>
                <a:gd name="f108" fmla="*/ f80 1 f34"/>
                <a:gd name="f109" fmla="*/ f81 1 f34"/>
                <a:gd name="f110" fmla="*/ f82 f28 1"/>
                <a:gd name="f111" fmla="*/ f83 f28 1"/>
                <a:gd name="f112" fmla="*/ f85 f29 1"/>
                <a:gd name="f113" fmla="*/ f84 f29 1"/>
                <a:gd name="f114" fmla="*/ f87 f28 1"/>
                <a:gd name="f115" fmla="*/ f88 f29 1"/>
                <a:gd name="f116" fmla="*/ f89 f28 1"/>
                <a:gd name="f117" fmla="*/ f90 f28 1"/>
                <a:gd name="f118" fmla="*/ f91 f29 1"/>
                <a:gd name="f119" fmla="*/ f92 f29 1"/>
                <a:gd name="f120" fmla="*/ f93 f28 1"/>
                <a:gd name="f121" fmla="*/ f94 f29 1"/>
                <a:gd name="f122" fmla="*/ f95 f29 1"/>
                <a:gd name="f123" fmla="*/ f96 f29 1"/>
                <a:gd name="f124" fmla="*/ f97 f29 1"/>
                <a:gd name="f125" fmla="*/ f98 f28 1"/>
                <a:gd name="f126" fmla="*/ f99 f29 1"/>
                <a:gd name="f127" fmla="*/ f100 f29 1"/>
                <a:gd name="f128" fmla="*/ f101 f28 1"/>
                <a:gd name="f129" fmla="*/ f102 f29 1"/>
                <a:gd name="f130" fmla="*/ f103 f29 1"/>
                <a:gd name="f131" fmla="*/ f104 f29 1"/>
                <a:gd name="f132" fmla="*/ f105 f29 1"/>
                <a:gd name="f133" fmla="*/ f106 f28 1"/>
                <a:gd name="f134" fmla="*/ f107 f29 1"/>
                <a:gd name="f135" fmla="*/ f108 f29 1"/>
                <a:gd name="f136" fmla="*/ f109 f29 1"/>
              </a:gdLst>
              <a:ahLst/>
              <a:cxnLst>
                <a:cxn ang="3cd4">
                  <a:pos x="hc" y="t"/>
                </a:cxn>
                <a:cxn ang="0">
                  <a:pos x="r" y="vc"/>
                </a:cxn>
                <a:cxn ang="cd4">
                  <a:pos x="hc" y="b"/>
                </a:cxn>
                <a:cxn ang="cd2">
                  <a:pos x="l" y="vc"/>
                </a:cxn>
                <a:cxn ang="f86">
                  <a:pos x="f114" y="f115"/>
                </a:cxn>
                <a:cxn ang="f86">
                  <a:pos x="f116" y="f115"/>
                </a:cxn>
                <a:cxn ang="f86">
                  <a:pos x="f117" y="f118"/>
                </a:cxn>
                <a:cxn ang="f86">
                  <a:pos x="f117" y="f119"/>
                </a:cxn>
                <a:cxn ang="f86">
                  <a:pos x="f120" y="f121"/>
                </a:cxn>
                <a:cxn ang="f86">
                  <a:pos x="f120" y="f122"/>
                </a:cxn>
                <a:cxn ang="f86">
                  <a:pos x="f120" y="f123"/>
                </a:cxn>
                <a:cxn ang="f86">
                  <a:pos x="f117" y="f124"/>
                </a:cxn>
                <a:cxn ang="f86">
                  <a:pos x="f125" y="f126"/>
                </a:cxn>
                <a:cxn ang="f86">
                  <a:pos x="f114" y="f127"/>
                </a:cxn>
                <a:cxn ang="f86">
                  <a:pos x="f128" y="f129"/>
                </a:cxn>
                <a:cxn ang="f86">
                  <a:pos x="f128" y="f130"/>
                </a:cxn>
                <a:cxn ang="f86">
                  <a:pos x="f114" y="f131"/>
                </a:cxn>
                <a:cxn ang="f86">
                  <a:pos x="f114" y="f132"/>
                </a:cxn>
                <a:cxn ang="f86">
                  <a:pos x="f133" y="f134"/>
                </a:cxn>
                <a:cxn ang="f86">
                  <a:pos x="f133" y="f135"/>
                </a:cxn>
                <a:cxn ang="f86">
                  <a:pos x="f133" y="f136"/>
                </a:cxn>
                <a:cxn ang="f86">
                  <a:pos x="f114" y="f115"/>
                </a:cxn>
              </a:cxnLst>
              <a:rect l="f110" t="f113" r="f111" b="f112"/>
              <a:pathLst>
                <a:path w="13" h="89">
                  <a:moveTo>
                    <a:pt x="f8" y="f7"/>
                  </a:moveTo>
                  <a:lnTo>
                    <a:pt x="f9" y="f7"/>
                  </a:lnTo>
                  <a:lnTo>
                    <a:pt x="f10" y="f11"/>
                  </a:lnTo>
                  <a:lnTo>
                    <a:pt x="f10" y="f12"/>
                  </a:lnTo>
                  <a:lnTo>
                    <a:pt x="f5" y="f13"/>
                  </a:lnTo>
                  <a:lnTo>
                    <a:pt x="f5" y="f14"/>
                  </a:lnTo>
                  <a:lnTo>
                    <a:pt x="f5" y="f15"/>
                  </a:lnTo>
                  <a:lnTo>
                    <a:pt x="f10" y="f16"/>
                  </a:lnTo>
                  <a:lnTo>
                    <a:pt x="f17" y="f18"/>
                  </a:lnTo>
                  <a:lnTo>
                    <a:pt x="f8" y="f5"/>
                  </a:lnTo>
                  <a:lnTo>
                    <a:pt x="f6" y="f19"/>
                  </a:lnTo>
                  <a:lnTo>
                    <a:pt x="f6" y="f20"/>
                  </a:lnTo>
                  <a:lnTo>
                    <a:pt x="f8" y="f21"/>
                  </a:lnTo>
                  <a:lnTo>
                    <a:pt x="f8" y="f22"/>
                  </a:lnTo>
                  <a:lnTo>
                    <a:pt x="f23" y="f24"/>
                  </a:lnTo>
                  <a:lnTo>
                    <a:pt x="f23" y="f25"/>
                  </a:lnTo>
                  <a:lnTo>
                    <a:pt x="f23" y="f26"/>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2" name="Freeform 102">
              <a:extLst>
                <a:ext uri="{FF2B5EF4-FFF2-40B4-BE49-F238E27FC236}">
                  <a16:creationId xmlns:a16="http://schemas.microsoft.com/office/drawing/2014/main" id="{D0C1610C-B3CE-482C-A6EA-C1D4DBDAA346}"/>
                </a:ext>
              </a:extLst>
            </p:cNvPr>
            <p:cNvSpPr/>
            <p:nvPr/>
          </p:nvSpPr>
          <p:spPr>
            <a:xfrm>
              <a:off x="6846890" y="4749795"/>
              <a:ext cx="3172" cy="6345"/>
            </a:xfrm>
            <a:custGeom>
              <a:avLst/>
              <a:gdLst>
                <a:gd name="f0" fmla="val 10800000"/>
                <a:gd name="f1" fmla="val 5400000"/>
                <a:gd name="f2" fmla="val 180"/>
                <a:gd name="f3" fmla="val w"/>
                <a:gd name="f4" fmla="val h"/>
                <a:gd name="f5" fmla="val 0"/>
                <a:gd name="f6" fmla="val 4"/>
                <a:gd name="f7" fmla="val 12"/>
                <a:gd name="f8" fmla="val 3"/>
                <a:gd name="f9" fmla="val 6"/>
                <a:gd name="f10" fmla="+- 0 0 -90"/>
                <a:gd name="f11" fmla="*/ f3 1 4"/>
                <a:gd name="f12" fmla="*/ f4 1 12"/>
                <a:gd name="f13" fmla="+- f7 0 f5"/>
                <a:gd name="f14" fmla="+- f6 0 f5"/>
                <a:gd name="f15" fmla="*/ f10 f0 1"/>
                <a:gd name="f16" fmla="*/ f14 1 4"/>
                <a:gd name="f17" fmla="*/ f13 1 12"/>
                <a:gd name="f18" fmla="*/ 4 f14 1"/>
                <a:gd name="f19" fmla="*/ 0 f13 1"/>
                <a:gd name="f20" fmla="*/ 3 f14 1"/>
                <a:gd name="f21" fmla="*/ 6 f13 1"/>
                <a:gd name="f22" fmla="*/ 0 f14 1"/>
                <a:gd name="f23" fmla="*/ 12 f13 1"/>
                <a:gd name="f24" fmla="*/ f15 1 f2"/>
                <a:gd name="f25" fmla="*/ f18 1 4"/>
                <a:gd name="f26" fmla="*/ f19 1 12"/>
                <a:gd name="f27" fmla="*/ f20 1 4"/>
                <a:gd name="f28" fmla="*/ f21 1 12"/>
                <a:gd name="f29" fmla="*/ f22 1 4"/>
                <a:gd name="f30" fmla="*/ f23 1 12"/>
                <a:gd name="f31" fmla="*/ 0 1 f16"/>
                <a:gd name="f32" fmla="*/ f6 1 f16"/>
                <a:gd name="f33" fmla="*/ 0 1 f17"/>
                <a:gd name="f34" fmla="*/ f7 1 f17"/>
                <a:gd name="f35" fmla="+- f24 0 f1"/>
                <a:gd name="f36" fmla="*/ f25 1 f16"/>
                <a:gd name="f37" fmla="*/ f26 1 f17"/>
                <a:gd name="f38" fmla="*/ f27 1 f16"/>
                <a:gd name="f39" fmla="*/ f28 1 f17"/>
                <a:gd name="f40" fmla="*/ f29 1 f16"/>
                <a:gd name="f41" fmla="*/ f30 1 f17"/>
                <a:gd name="f42" fmla="*/ f31 f11 1"/>
                <a:gd name="f43" fmla="*/ f32 f11 1"/>
                <a:gd name="f44" fmla="*/ f34 f12 1"/>
                <a:gd name="f45" fmla="*/ f33 f12 1"/>
                <a:gd name="f46" fmla="*/ f36 f11 1"/>
                <a:gd name="f47" fmla="*/ f37 f12 1"/>
                <a:gd name="f48" fmla="*/ f38 f11 1"/>
                <a:gd name="f49" fmla="*/ f39 f12 1"/>
                <a:gd name="f50" fmla="*/ f40 f11 1"/>
                <a:gd name="f51" fmla="*/ f41 f12 1"/>
              </a:gdLst>
              <a:ahLst/>
              <a:cxnLst>
                <a:cxn ang="3cd4">
                  <a:pos x="hc" y="t"/>
                </a:cxn>
                <a:cxn ang="0">
                  <a:pos x="r" y="vc"/>
                </a:cxn>
                <a:cxn ang="cd4">
                  <a:pos x="hc" y="b"/>
                </a:cxn>
                <a:cxn ang="cd2">
                  <a:pos x="l" y="vc"/>
                </a:cxn>
                <a:cxn ang="f35">
                  <a:pos x="f46" y="f47"/>
                </a:cxn>
                <a:cxn ang="f35">
                  <a:pos x="f48" y="f49"/>
                </a:cxn>
                <a:cxn ang="f35">
                  <a:pos x="f50" y="f51"/>
                </a:cxn>
                <a:cxn ang="f35">
                  <a:pos x="f50" y="f47"/>
                </a:cxn>
                <a:cxn ang="f35">
                  <a:pos x="f46" y="f47"/>
                </a:cxn>
              </a:cxnLst>
              <a:rect l="f42" t="f45" r="f43" b="f44"/>
              <a:pathLst>
                <a:path w="4" h="12">
                  <a:moveTo>
                    <a:pt x="f6" y="f5"/>
                  </a:moveTo>
                  <a:lnTo>
                    <a:pt x="f8" y="f9"/>
                  </a:lnTo>
                  <a:lnTo>
                    <a:pt x="f5" y="f7"/>
                  </a:lnTo>
                  <a:lnTo>
                    <a:pt x="f5"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3" name="Freeform 103">
              <a:extLst>
                <a:ext uri="{FF2B5EF4-FFF2-40B4-BE49-F238E27FC236}">
                  <a16:creationId xmlns:a16="http://schemas.microsoft.com/office/drawing/2014/main" id="{D68DA33F-5CA6-409E-8BE1-A0D5329081AC}"/>
                </a:ext>
              </a:extLst>
            </p:cNvPr>
            <p:cNvSpPr/>
            <p:nvPr/>
          </p:nvSpPr>
          <p:spPr>
            <a:xfrm>
              <a:off x="6173791" y="4767260"/>
              <a:ext cx="161921" cy="36511"/>
            </a:xfrm>
            <a:custGeom>
              <a:avLst/>
              <a:gdLst>
                <a:gd name="f0" fmla="val 10800000"/>
                <a:gd name="f1" fmla="val 5400000"/>
                <a:gd name="f2" fmla="val 180"/>
                <a:gd name="f3" fmla="val w"/>
                <a:gd name="f4" fmla="val h"/>
                <a:gd name="f5" fmla="val 0"/>
                <a:gd name="f6" fmla="val 307"/>
                <a:gd name="f7" fmla="val 69"/>
                <a:gd name="f8" fmla="val 168"/>
                <a:gd name="f9" fmla="val 3"/>
                <a:gd name="f10" fmla="val 175"/>
                <a:gd name="f11" fmla="val 184"/>
                <a:gd name="f12" fmla="val 191"/>
                <a:gd name="f13" fmla="val 9"/>
                <a:gd name="f14" fmla="val 198"/>
                <a:gd name="f15" fmla="val 17"/>
                <a:gd name="f16" fmla="val 204"/>
                <a:gd name="f17" fmla="val 23"/>
                <a:gd name="f18" fmla="val 213"/>
                <a:gd name="f19" fmla="val 29"/>
                <a:gd name="f20" fmla="val 222"/>
                <a:gd name="f21" fmla="val 31"/>
                <a:gd name="f22" fmla="val 235"/>
                <a:gd name="f23" fmla="val 28"/>
                <a:gd name="f24" fmla="val 244"/>
                <a:gd name="f25" fmla="val 257"/>
                <a:gd name="f26" fmla="val 32"/>
                <a:gd name="f27" fmla="val 267"/>
                <a:gd name="f28" fmla="val 279"/>
                <a:gd name="f29" fmla="val 285"/>
                <a:gd name="f30" fmla="val 33"/>
                <a:gd name="f31" fmla="val 294"/>
                <a:gd name="f32" fmla="val 42"/>
                <a:gd name="f33" fmla="val 301"/>
                <a:gd name="f34" fmla="val 48"/>
                <a:gd name="f35" fmla="val 58"/>
                <a:gd name="f36" fmla="val 286"/>
                <a:gd name="f37" fmla="val 66"/>
                <a:gd name="f38" fmla="val 247"/>
                <a:gd name="f39" fmla="val 212"/>
                <a:gd name="f40" fmla="val 141"/>
                <a:gd name="f41" fmla="val 106"/>
                <a:gd name="f42" fmla="val 72"/>
                <a:gd name="f43" fmla="val 35"/>
                <a:gd name="f44" fmla="val 67"/>
                <a:gd name="f45" fmla="val 5"/>
                <a:gd name="f46" fmla="val 61"/>
                <a:gd name="f47" fmla="val 12"/>
                <a:gd name="f48" fmla="val 55"/>
                <a:gd name="f49" fmla="val 15"/>
                <a:gd name="f50" fmla="val 38"/>
                <a:gd name="f51" fmla="val 24"/>
                <a:gd name="f52" fmla="val 34"/>
                <a:gd name="f53" fmla="val 43"/>
                <a:gd name="f54" fmla="val 56"/>
                <a:gd name="f55" fmla="val 65"/>
                <a:gd name="f56" fmla="val 25"/>
                <a:gd name="f57" fmla="val 74"/>
                <a:gd name="f58" fmla="val 20"/>
                <a:gd name="f59" fmla="val 82"/>
                <a:gd name="f60" fmla="val 14"/>
                <a:gd name="f61" fmla="val 93"/>
                <a:gd name="f62" fmla="val 10"/>
                <a:gd name="f63" fmla="val 100"/>
                <a:gd name="f64" fmla="val 4"/>
                <a:gd name="f65" fmla="val 109"/>
                <a:gd name="f66" fmla="val 1"/>
                <a:gd name="f67" fmla="val 118"/>
                <a:gd name="f68" fmla="val 129"/>
                <a:gd name="f69" fmla="val 7"/>
                <a:gd name="f70" fmla="+- 0 0 -90"/>
                <a:gd name="f71" fmla="*/ f3 1 307"/>
                <a:gd name="f72" fmla="*/ f4 1 69"/>
                <a:gd name="f73" fmla="+- f7 0 f5"/>
                <a:gd name="f74" fmla="+- f6 0 f5"/>
                <a:gd name="f75" fmla="*/ f70 f0 1"/>
                <a:gd name="f76" fmla="*/ f74 1 307"/>
                <a:gd name="f77" fmla="*/ f73 1 69"/>
                <a:gd name="f78" fmla="*/ 168 f74 1"/>
                <a:gd name="f79" fmla="*/ 3 f73 1"/>
                <a:gd name="f80" fmla="*/ 175 f74 1"/>
                <a:gd name="f81" fmla="*/ 0 f73 1"/>
                <a:gd name="f82" fmla="*/ 184 f74 1"/>
                <a:gd name="f83" fmla="*/ 191 f74 1"/>
                <a:gd name="f84" fmla="*/ 9 f73 1"/>
                <a:gd name="f85" fmla="*/ 198 f74 1"/>
                <a:gd name="f86" fmla="*/ 17 f73 1"/>
                <a:gd name="f87" fmla="*/ 204 f74 1"/>
                <a:gd name="f88" fmla="*/ 23 f73 1"/>
                <a:gd name="f89" fmla="*/ 213 f74 1"/>
                <a:gd name="f90" fmla="*/ 29 f73 1"/>
                <a:gd name="f91" fmla="*/ 222 f74 1"/>
                <a:gd name="f92" fmla="*/ 31 f73 1"/>
                <a:gd name="f93" fmla="*/ 235 f74 1"/>
                <a:gd name="f94" fmla="*/ 28 f73 1"/>
                <a:gd name="f95" fmla="*/ 244 f74 1"/>
                <a:gd name="f96" fmla="*/ 257 f74 1"/>
                <a:gd name="f97" fmla="*/ 32 f73 1"/>
                <a:gd name="f98" fmla="*/ 267 f74 1"/>
                <a:gd name="f99" fmla="*/ 279 f74 1"/>
                <a:gd name="f100" fmla="*/ 285 f74 1"/>
                <a:gd name="f101" fmla="*/ 33 f73 1"/>
                <a:gd name="f102" fmla="*/ 294 f74 1"/>
                <a:gd name="f103" fmla="*/ 42 f73 1"/>
                <a:gd name="f104" fmla="*/ 301 f74 1"/>
                <a:gd name="f105" fmla="*/ 48 f73 1"/>
                <a:gd name="f106" fmla="*/ 307 f74 1"/>
                <a:gd name="f107" fmla="*/ 58 f73 1"/>
                <a:gd name="f108" fmla="*/ 286 f74 1"/>
                <a:gd name="f109" fmla="*/ 66 f73 1"/>
                <a:gd name="f110" fmla="*/ 247 f74 1"/>
                <a:gd name="f111" fmla="*/ 212 f74 1"/>
                <a:gd name="f112" fmla="*/ 141 f74 1"/>
                <a:gd name="f113" fmla="*/ 106 f74 1"/>
                <a:gd name="f114" fmla="*/ 72 f74 1"/>
                <a:gd name="f115" fmla="*/ 35 f74 1"/>
                <a:gd name="f116" fmla="*/ 67 f73 1"/>
                <a:gd name="f117" fmla="*/ 0 f74 1"/>
                <a:gd name="f118" fmla="*/ 69 f73 1"/>
                <a:gd name="f119" fmla="*/ 5 f74 1"/>
                <a:gd name="f120" fmla="*/ 61 f73 1"/>
                <a:gd name="f121" fmla="*/ 12 f74 1"/>
                <a:gd name="f122" fmla="*/ 55 f73 1"/>
                <a:gd name="f123" fmla="*/ 15 f74 1"/>
                <a:gd name="f124" fmla="*/ 38 f73 1"/>
                <a:gd name="f125" fmla="*/ 35 f73 1"/>
                <a:gd name="f126" fmla="*/ 24 f74 1"/>
                <a:gd name="f127" fmla="*/ 34 f74 1"/>
                <a:gd name="f128" fmla="*/ 43 f74 1"/>
                <a:gd name="f129" fmla="*/ 56 f74 1"/>
                <a:gd name="f130" fmla="*/ 65 f74 1"/>
                <a:gd name="f131" fmla="*/ 25 f73 1"/>
                <a:gd name="f132" fmla="*/ 74 f74 1"/>
                <a:gd name="f133" fmla="*/ 20 f73 1"/>
                <a:gd name="f134" fmla="*/ 82 f74 1"/>
                <a:gd name="f135" fmla="*/ 14 f73 1"/>
                <a:gd name="f136" fmla="*/ 93 f74 1"/>
                <a:gd name="f137" fmla="*/ 10 f73 1"/>
                <a:gd name="f138" fmla="*/ 100 f74 1"/>
                <a:gd name="f139" fmla="*/ 4 f73 1"/>
                <a:gd name="f140" fmla="*/ 109 f74 1"/>
                <a:gd name="f141" fmla="*/ 1 f73 1"/>
                <a:gd name="f142" fmla="*/ 118 f74 1"/>
                <a:gd name="f143" fmla="*/ 129 f74 1"/>
                <a:gd name="f144" fmla="*/ 7 f73 1"/>
                <a:gd name="f145" fmla="*/ f75 1 f2"/>
                <a:gd name="f146" fmla="*/ f78 1 307"/>
                <a:gd name="f147" fmla="*/ f79 1 69"/>
                <a:gd name="f148" fmla="*/ f80 1 307"/>
                <a:gd name="f149" fmla="*/ f81 1 69"/>
                <a:gd name="f150" fmla="*/ f82 1 307"/>
                <a:gd name="f151" fmla="*/ f83 1 307"/>
                <a:gd name="f152" fmla="*/ f84 1 69"/>
                <a:gd name="f153" fmla="*/ f85 1 307"/>
                <a:gd name="f154" fmla="*/ f86 1 69"/>
                <a:gd name="f155" fmla="*/ f87 1 307"/>
                <a:gd name="f156" fmla="*/ f88 1 69"/>
                <a:gd name="f157" fmla="*/ f89 1 307"/>
                <a:gd name="f158" fmla="*/ f90 1 69"/>
                <a:gd name="f159" fmla="*/ f91 1 307"/>
                <a:gd name="f160" fmla="*/ f92 1 69"/>
                <a:gd name="f161" fmla="*/ f93 1 307"/>
                <a:gd name="f162" fmla="*/ f94 1 69"/>
                <a:gd name="f163" fmla="*/ f95 1 307"/>
                <a:gd name="f164" fmla="*/ f96 1 307"/>
                <a:gd name="f165" fmla="*/ f97 1 69"/>
                <a:gd name="f166" fmla="*/ f98 1 307"/>
                <a:gd name="f167" fmla="*/ f99 1 307"/>
                <a:gd name="f168" fmla="*/ f100 1 307"/>
                <a:gd name="f169" fmla="*/ f101 1 69"/>
                <a:gd name="f170" fmla="*/ f102 1 307"/>
                <a:gd name="f171" fmla="*/ f103 1 69"/>
                <a:gd name="f172" fmla="*/ f104 1 307"/>
                <a:gd name="f173" fmla="*/ f105 1 69"/>
                <a:gd name="f174" fmla="*/ f106 1 307"/>
                <a:gd name="f175" fmla="*/ f107 1 69"/>
                <a:gd name="f176" fmla="*/ f108 1 307"/>
                <a:gd name="f177" fmla="*/ f109 1 69"/>
                <a:gd name="f178" fmla="*/ f110 1 307"/>
                <a:gd name="f179" fmla="*/ f111 1 307"/>
                <a:gd name="f180" fmla="*/ f112 1 307"/>
                <a:gd name="f181" fmla="*/ f113 1 307"/>
                <a:gd name="f182" fmla="*/ f114 1 307"/>
                <a:gd name="f183" fmla="*/ f115 1 307"/>
                <a:gd name="f184" fmla="*/ f116 1 69"/>
                <a:gd name="f185" fmla="*/ f117 1 307"/>
                <a:gd name="f186" fmla="*/ f118 1 69"/>
                <a:gd name="f187" fmla="*/ f119 1 307"/>
                <a:gd name="f188" fmla="*/ f120 1 69"/>
                <a:gd name="f189" fmla="*/ f121 1 307"/>
                <a:gd name="f190" fmla="*/ f122 1 69"/>
                <a:gd name="f191" fmla="*/ f123 1 307"/>
                <a:gd name="f192" fmla="*/ f124 1 69"/>
                <a:gd name="f193" fmla="*/ f125 1 69"/>
                <a:gd name="f194" fmla="*/ f126 1 307"/>
                <a:gd name="f195" fmla="*/ f127 1 307"/>
                <a:gd name="f196" fmla="*/ f128 1 307"/>
                <a:gd name="f197" fmla="*/ f129 1 307"/>
                <a:gd name="f198" fmla="*/ f130 1 307"/>
                <a:gd name="f199" fmla="*/ f131 1 69"/>
                <a:gd name="f200" fmla="*/ f132 1 307"/>
                <a:gd name="f201" fmla="*/ f133 1 69"/>
                <a:gd name="f202" fmla="*/ f134 1 307"/>
                <a:gd name="f203" fmla="*/ f135 1 69"/>
                <a:gd name="f204" fmla="*/ f136 1 307"/>
                <a:gd name="f205" fmla="*/ f137 1 69"/>
                <a:gd name="f206" fmla="*/ f138 1 307"/>
                <a:gd name="f207" fmla="*/ f139 1 69"/>
                <a:gd name="f208" fmla="*/ f140 1 307"/>
                <a:gd name="f209" fmla="*/ f141 1 69"/>
                <a:gd name="f210" fmla="*/ f142 1 307"/>
                <a:gd name="f211" fmla="*/ f143 1 307"/>
                <a:gd name="f212" fmla="*/ f144 1 69"/>
                <a:gd name="f213" fmla="*/ 0 1 f76"/>
                <a:gd name="f214" fmla="*/ f6 1 f76"/>
                <a:gd name="f215" fmla="*/ 0 1 f77"/>
                <a:gd name="f216" fmla="*/ f7 1 f77"/>
                <a:gd name="f217" fmla="+- f145 0 f1"/>
                <a:gd name="f218" fmla="*/ f146 1 f76"/>
                <a:gd name="f219" fmla="*/ f147 1 f77"/>
                <a:gd name="f220" fmla="*/ f148 1 f76"/>
                <a:gd name="f221" fmla="*/ f149 1 f77"/>
                <a:gd name="f222" fmla="*/ f150 1 f76"/>
                <a:gd name="f223" fmla="*/ f151 1 f76"/>
                <a:gd name="f224" fmla="*/ f152 1 f77"/>
                <a:gd name="f225" fmla="*/ f153 1 f76"/>
                <a:gd name="f226" fmla="*/ f154 1 f77"/>
                <a:gd name="f227" fmla="*/ f155 1 f76"/>
                <a:gd name="f228" fmla="*/ f156 1 f77"/>
                <a:gd name="f229" fmla="*/ f157 1 f76"/>
                <a:gd name="f230" fmla="*/ f158 1 f77"/>
                <a:gd name="f231" fmla="*/ f159 1 f76"/>
                <a:gd name="f232" fmla="*/ f160 1 f77"/>
                <a:gd name="f233" fmla="*/ f161 1 f76"/>
                <a:gd name="f234" fmla="*/ f162 1 f77"/>
                <a:gd name="f235" fmla="*/ f163 1 f76"/>
                <a:gd name="f236" fmla="*/ f164 1 f76"/>
                <a:gd name="f237" fmla="*/ f165 1 f77"/>
                <a:gd name="f238" fmla="*/ f166 1 f76"/>
                <a:gd name="f239" fmla="*/ f167 1 f76"/>
                <a:gd name="f240" fmla="*/ f168 1 f76"/>
                <a:gd name="f241" fmla="*/ f169 1 f77"/>
                <a:gd name="f242" fmla="*/ f170 1 f76"/>
                <a:gd name="f243" fmla="*/ f171 1 f77"/>
                <a:gd name="f244" fmla="*/ f172 1 f76"/>
                <a:gd name="f245" fmla="*/ f173 1 f77"/>
                <a:gd name="f246" fmla="*/ f174 1 f76"/>
                <a:gd name="f247" fmla="*/ f175 1 f77"/>
                <a:gd name="f248" fmla="*/ f176 1 f76"/>
                <a:gd name="f249" fmla="*/ f177 1 f77"/>
                <a:gd name="f250" fmla="*/ f178 1 f76"/>
                <a:gd name="f251" fmla="*/ f179 1 f76"/>
                <a:gd name="f252" fmla="*/ f180 1 f76"/>
                <a:gd name="f253" fmla="*/ f181 1 f76"/>
                <a:gd name="f254" fmla="*/ f182 1 f76"/>
                <a:gd name="f255" fmla="*/ f183 1 f76"/>
                <a:gd name="f256" fmla="*/ f184 1 f77"/>
                <a:gd name="f257" fmla="*/ f185 1 f76"/>
                <a:gd name="f258" fmla="*/ f186 1 f77"/>
                <a:gd name="f259" fmla="*/ f187 1 f76"/>
                <a:gd name="f260" fmla="*/ f188 1 f77"/>
                <a:gd name="f261" fmla="*/ f189 1 f76"/>
                <a:gd name="f262" fmla="*/ f190 1 f77"/>
                <a:gd name="f263" fmla="*/ f191 1 f76"/>
                <a:gd name="f264" fmla="*/ f192 1 f77"/>
                <a:gd name="f265" fmla="*/ f193 1 f77"/>
                <a:gd name="f266" fmla="*/ f194 1 f76"/>
                <a:gd name="f267" fmla="*/ f195 1 f76"/>
                <a:gd name="f268" fmla="*/ f196 1 f76"/>
                <a:gd name="f269" fmla="*/ f197 1 f76"/>
                <a:gd name="f270" fmla="*/ f198 1 f76"/>
                <a:gd name="f271" fmla="*/ f199 1 f77"/>
                <a:gd name="f272" fmla="*/ f200 1 f76"/>
                <a:gd name="f273" fmla="*/ f201 1 f77"/>
                <a:gd name="f274" fmla="*/ f202 1 f76"/>
                <a:gd name="f275" fmla="*/ f203 1 f77"/>
                <a:gd name="f276" fmla="*/ f204 1 f76"/>
                <a:gd name="f277" fmla="*/ f205 1 f77"/>
                <a:gd name="f278" fmla="*/ f206 1 f76"/>
                <a:gd name="f279" fmla="*/ f207 1 f77"/>
                <a:gd name="f280" fmla="*/ f208 1 f76"/>
                <a:gd name="f281" fmla="*/ f209 1 f77"/>
                <a:gd name="f282" fmla="*/ f210 1 f76"/>
                <a:gd name="f283" fmla="*/ f211 1 f76"/>
                <a:gd name="f284" fmla="*/ f212 1 f77"/>
                <a:gd name="f285" fmla="*/ f213 f71 1"/>
                <a:gd name="f286" fmla="*/ f214 f71 1"/>
                <a:gd name="f287" fmla="*/ f216 f72 1"/>
                <a:gd name="f288" fmla="*/ f215 f72 1"/>
                <a:gd name="f289" fmla="*/ f218 f71 1"/>
                <a:gd name="f290" fmla="*/ f219 f72 1"/>
                <a:gd name="f291" fmla="*/ f220 f71 1"/>
                <a:gd name="f292" fmla="*/ f221 f72 1"/>
                <a:gd name="f293" fmla="*/ f222 f71 1"/>
                <a:gd name="f294" fmla="*/ f223 f71 1"/>
                <a:gd name="f295" fmla="*/ f224 f72 1"/>
                <a:gd name="f296" fmla="*/ f225 f71 1"/>
                <a:gd name="f297" fmla="*/ f226 f72 1"/>
                <a:gd name="f298" fmla="*/ f227 f71 1"/>
                <a:gd name="f299" fmla="*/ f228 f72 1"/>
                <a:gd name="f300" fmla="*/ f229 f71 1"/>
                <a:gd name="f301" fmla="*/ f230 f72 1"/>
                <a:gd name="f302" fmla="*/ f231 f71 1"/>
                <a:gd name="f303" fmla="*/ f232 f72 1"/>
                <a:gd name="f304" fmla="*/ f233 f71 1"/>
                <a:gd name="f305" fmla="*/ f234 f72 1"/>
                <a:gd name="f306" fmla="*/ f235 f71 1"/>
                <a:gd name="f307" fmla="*/ f236 f71 1"/>
                <a:gd name="f308" fmla="*/ f237 f72 1"/>
                <a:gd name="f309" fmla="*/ f238 f71 1"/>
                <a:gd name="f310" fmla="*/ f239 f71 1"/>
                <a:gd name="f311" fmla="*/ f240 f71 1"/>
                <a:gd name="f312" fmla="*/ f241 f72 1"/>
                <a:gd name="f313" fmla="*/ f242 f71 1"/>
                <a:gd name="f314" fmla="*/ f243 f72 1"/>
                <a:gd name="f315" fmla="*/ f244 f71 1"/>
                <a:gd name="f316" fmla="*/ f245 f72 1"/>
                <a:gd name="f317" fmla="*/ f246 f71 1"/>
                <a:gd name="f318" fmla="*/ f247 f72 1"/>
                <a:gd name="f319" fmla="*/ f248 f71 1"/>
                <a:gd name="f320" fmla="*/ f249 f72 1"/>
                <a:gd name="f321" fmla="*/ f250 f71 1"/>
                <a:gd name="f322" fmla="*/ f251 f71 1"/>
                <a:gd name="f323" fmla="*/ f252 f71 1"/>
                <a:gd name="f324" fmla="*/ f253 f71 1"/>
                <a:gd name="f325" fmla="*/ f254 f71 1"/>
                <a:gd name="f326" fmla="*/ f255 f71 1"/>
                <a:gd name="f327" fmla="*/ f256 f72 1"/>
                <a:gd name="f328" fmla="*/ f257 f71 1"/>
                <a:gd name="f329" fmla="*/ f258 f72 1"/>
                <a:gd name="f330" fmla="*/ f259 f71 1"/>
                <a:gd name="f331" fmla="*/ f260 f72 1"/>
                <a:gd name="f332" fmla="*/ f261 f71 1"/>
                <a:gd name="f333" fmla="*/ f262 f72 1"/>
                <a:gd name="f334" fmla="*/ f263 f71 1"/>
                <a:gd name="f335" fmla="*/ f264 f72 1"/>
                <a:gd name="f336" fmla="*/ f265 f72 1"/>
                <a:gd name="f337" fmla="*/ f266 f71 1"/>
                <a:gd name="f338" fmla="*/ f267 f71 1"/>
                <a:gd name="f339" fmla="*/ f268 f71 1"/>
                <a:gd name="f340" fmla="*/ f269 f71 1"/>
                <a:gd name="f341" fmla="*/ f270 f71 1"/>
                <a:gd name="f342" fmla="*/ f271 f72 1"/>
                <a:gd name="f343" fmla="*/ f272 f71 1"/>
                <a:gd name="f344" fmla="*/ f273 f72 1"/>
                <a:gd name="f345" fmla="*/ f274 f71 1"/>
                <a:gd name="f346" fmla="*/ f275 f72 1"/>
                <a:gd name="f347" fmla="*/ f276 f71 1"/>
                <a:gd name="f348" fmla="*/ f277 f72 1"/>
                <a:gd name="f349" fmla="*/ f278 f71 1"/>
                <a:gd name="f350" fmla="*/ f279 f72 1"/>
                <a:gd name="f351" fmla="*/ f280 f71 1"/>
                <a:gd name="f352" fmla="*/ f281 f72 1"/>
                <a:gd name="f353" fmla="*/ f282 f71 1"/>
                <a:gd name="f354" fmla="*/ f283 f71 1"/>
                <a:gd name="f355" fmla="*/ f284 f72 1"/>
              </a:gdLst>
              <a:ahLst/>
              <a:cxnLst>
                <a:cxn ang="3cd4">
                  <a:pos x="hc" y="t"/>
                </a:cxn>
                <a:cxn ang="0">
                  <a:pos x="r" y="vc"/>
                </a:cxn>
                <a:cxn ang="cd4">
                  <a:pos x="hc" y="b"/>
                </a:cxn>
                <a:cxn ang="cd2">
                  <a:pos x="l" y="vc"/>
                </a:cxn>
                <a:cxn ang="f217">
                  <a:pos x="f289" y="f290"/>
                </a:cxn>
                <a:cxn ang="f217">
                  <a:pos x="f291" y="f292"/>
                </a:cxn>
                <a:cxn ang="f217">
                  <a:pos x="f293" y="f290"/>
                </a:cxn>
                <a:cxn ang="f217">
                  <a:pos x="f294" y="f295"/>
                </a:cxn>
                <a:cxn ang="f217">
                  <a:pos x="f296" y="f297"/>
                </a:cxn>
                <a:cxn ang="f217">
                  <a:pos x="f298" y="f299"/>
                </a:cxn>
                <a:cxn ang="f217">
                  <a:pos x="f300" y="f301"/>
                </a:cxn>
                <a:cxn ang="f217">
                  <a:pos x="f302" y="f303"/>
                </a:cxn>
                <a:cxn ang="f217">
                  <a:pos x="f304" y="f305"/>
                </a:cxn>
                <a:cxn ang="f217">
                  <a:pos x="f306" y="f305"/>
                </a:cxn>
                <a:cxn ang="f217">
                  <a:pos x="f307" y="f308"/>
                </a:cxn>
                <a:cxn ang="f217">
                  <a:pos x="f309" y="f308"/>
                </a:cxn>
                <a:cxn ang="f217">
                  <a:pos x="f310" y="f299"/>
                </a:cxn>
                <a:cxn ang="f217">
                  <a:pos x="f311" y="f312"/>
                </a:cxn>
                <a:cxn ang="f217">
                  <a:pos x="f313" y="f314"/>
                </a:cxn>
                <a:cxn ang="f217">
                  <a:pos x="f315" y="f316"/>
                </a:cxn>
                <a:cxn ang="f217">
                  <a:pos x="f317" y="f318"/>
                </a:cxn>
                <a:cxn ang="f217">
                  <a:pos x="f319" y="f320"/>
                </a:cxn>
                <a:cxn ang="f217">
                  <a:pos x="f321" y="f320"/>
                </a:cxn>
                <a:cxn ang="f217">
                  <a:pos x="f322" y="f320"/>
                </a:cxn>
                <a:cxn ang="f217">
                  <a:pos x="f291" y="f320"/>
                </a:cxn>
                <a:cxn ang="f217">
                  <a:pos x="f323" y="f320"/>
                </a:cxn>
                <a:cxn ang="f217">
                  <a:pos x="f324" y="f320"/>
                </a:cxn>
                <a:cxn ang="f217">
                  <a:pos x="f325" y="f320"/>
                </a:cxn>
                <a:cxn ang="f217">
                  <a:pos x="f326" y="f327"/>
                </a:cxn>
                <a:cxn ang="f217">
                  <a:pos x="f328" y="f329"/>
                </a:cxn>
                <a:cxn ang="f217">
                  <a:pos x="f330" y="f331"/>
                </a:cxn>
                <a:cxn ang="f217">
                  <a:pos x="f332" y="f333"/>
                </a:cxn>
                <a:cxn ang="f217">
                  <a:pos x="f334" y="f316"/>
                </a:cxn>
                <a:cxn ang="f217">
                  <a:pos x="f334" y="f335"/>
                </a:cxn>
                <a:cxn ang="f217">
                  <a:pos x="f334" y="f336"/>
                </a:cxn>
                <a:cxn ang="f217">
                  <a:pos x="f337" y="f305"/>
                </a:cxn>
                <a:cxn ang="f217">
                  <a:pos x="f338" y="f305"/>
                </a:cxn>
                <a:cxn ang="f217">
                  <a:pos x="f339" y="f301"/>
                </a:cxn>
                <a:cxn ang="f217">
                  <a:pos x="f340" y="f305"/>
                </a:cxn>
                <a:cxn ang="f217">
                  <a:pos x="f341" y="f342"/>
                </a:cxn>
                <a:cxn ang="f217">
                  <a:pos x="f343" y="f344"/>
                </a:cxn>
                <a:cxn ang="f217">
                  <a:pos x="f345" y="f346"/>
                </a:cxn>
                <a:cxn ang="f217">
                  <a:pos x="f347" y="f348"/>
                </a:cxn>
                <a:cxn ang="f217">
                  <a:pos x="f349" y="f350"/>
                </a:cxn>
                <a:cxn ang="f217">
                  <a:pos x="f351" y="f352"/>
                </a:cxn>
                <a:cxn ang="f217">
                  <a:pos x="f353" y="f352"/>
                </a:cxn>
                <a:cxn ang="f217">
                  <a:pos x="f354" y="f355"/>
                </a:cxn>
                <a:cxn ang="f217">
                  <a:pos x="f289" y="f290"/>
                </a:cxn>
              </a:cxnLst>
              <a:rect l="f285" t="f288" r="f286" b="f287"/>
              <a:pathLst>
                <a:path w="307" h="69">
                  <a:moveTo>
                    <a:pt x="f8" y="f9"/>
                  </a:moveTo>
                  <a:lnTo>
                    <a:pt x="f10" y="f5"/>
                  </a:lnTo>
                  <a:lnTo>
                    <a:pt x="f11" y="f9"/>
                  </a:lnTo>
                  <a:lnTo>
                    <a:pt x="f12" y="f13"/>
                  </a:lnTo>
                  <a:lnTo>
                    <a:pt x="f14" y="f15"/>
                  </a:lnTo>
                  <a:lnTo>
                    <a:pt x="f16" y="f17"/>
                  </a:lnTo>
                  <a:lnTo>
                    <a:pt x="f18" y="f19"/>
                  </a:lnTo>
                  <a:lnTo>
                    <a:pt x="f20" y="f21"/>
                  </a:lnTo>
                  <a:lnTo>
                    <a:pt x="f22" y="f23"/>
                  </a:lnTo>
                  <a:lnTo>
                    <a:pt x="f24" y="f23"/>
                  </a:lnTo>
                  <a:lnTo>
                    <a:pt x="f25" y="f26"/>
                  </a:lnTo>
                  <a:lnTo>
                    <a:pt x="f27" y="f26"/>
                  </a:lnTo>
                  <a:lnTo>
                    <a:pt x="f28" y="f17"/>
                  </a:lnTo>
                  <a:lnTo>
                    <a:pt x="f29" y="f30"/>
                  </a:lnTo>
                  <a:lnTo>
                    <a:pt x="f31" y="f32"/>
                  </a:lnTo>
                  <a:lnTo>
                    <a:pt x="f33" y="f34"/>
                  </a:lnTo>
                  <a:lnTo>
                    <a:pt x="f6" y="f35"/>
                  </a:lnTo>
                  <a:lnTo>
                    <a:pt x="f36" y="f37"/>
                  </a:lnTo>
                  <a:lnTo>
                    <a:pt x="f38" y="f37"/>
                  </a:lnTo>
                  <a:lnTo>
                    <a:pt x="f39" y="f37"/>
                  </a:lnTo>
                  <a:lnTo>
                    <a:pt x="f10" y="f37"/>
                  </a:lnTo>
                  <a:lnTo>
                    <a:pt x="f40" y="f37"/>
                  </a:lnTo>
                  <a:lnTo>
                    <a:pt x="f41" y="f37"/>
                  </a:lnTo>
                  <a:lnTo>
                    <a:pt x="f42" y="f37"/>
                  </a:lnTo>
                  <a:lnTo>
                    <a:pt x="f43" y="f44"/>
                  </a:lnTo>
                  <a:lnTo>
                    <a:pt x="f5" y="f7"/>
                  </a:lnTo>
                  <a:lnTo>
                    <a:pt x="f45" y="f46"/>
                  </a:lnTo>
                  <a:lnTo>
                    <a:pt x="f47" y="f48"/>
                  </a:lnTo>
                  <a:lnTo>
                    <a:pt x="f49" y="f34"/>
                  </a:lnTo>
                  <a:lnTo>
                    <a:pt x="f49" y="f50"/>
                  </a:lnTo>
                  <a:lnTo>
                    <a:pt x="f49" y="f43"/>
                  </a:lnTo>
                  <a:lnTo>
                    <a:pt x="f51" y="f23"/>
                  </a:lnTo>
                  <a:lnTo>
                    <a:pt x="f52" y="f23"/>
                  </a:lnTo>
                  <a:lnTo>
                    <a:pt x="f53" y="f19"/>
                  </a:lnTo>
                  <a:lnTo>
                    <a:pt x="f54" y="f23"/>
                  </a:lnTo>
                  <a:lnTo>
                    <a:pt x="f55" y="f56"/>
                  </a:lnTo>
                  <a:lnTo>
                    <a:pt x="f57" y="f58"/>
                  </a:lnTo>
                  <a:lnTo>
                    <a:pt x="f59" y="f60"/>
                  </a:lnTo>
                  <a:lnTo>
                    <a:pt x="f61" y="f62"/>
                  </a:lnTo>
                  <a:lnTo>
                    <a:pt x="f63" y="f64"/>
                  </a:lnTo>
                  <a:lnTo>
                    <a:pt x="f65" y="f66"/>
                  </a:lnTo>
                  <a:lnTo>
                    <a:pt x="f67" y="f66"/>
                  </a:lnTo>
                  <a:lnTo>
                    <a:pt x="f68" y="f69"/>
                  </a:lnTo>
                  <a:lnTo>
                    <a:pt x="f8" y="f9"/>
                  </a:lnTo>
                  <a:close/>
                </a:path>
              </a:pathLst>
            </a:custGeom>
            <a:solidFill>
              <a:srgbClr val="FFFF8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4" name="Freeform 104">
              <a:extLst>
                <a:ext uri="{FF2B5EF4-FFF2-40B4-BE49-F238E27FC236}">
                  <a16:creationId xmlns:a16="http://schemas.microsoft.com/office/drawing/2014/main" id="{61D6C247-8BF7-4FFF-B274-39A195F7A23C}"/>
                </a:ext>
              </a:extLst>
            </p:cNvPr>
            <p:cNvSpPr/>
            <p:nvPr/>
          </p:nvSpPr>
          <p:spPr>
            <a:xfrm>
              <a:off x="7002466" y="4775197"/>
              <a:ext cx="7936" cy="19046"/>
            </a:xfrm>
            <a:custGeom>
              <a:avLst/>
              <a:gdLst>
                <a:gd name="f0" fmla="val 10800000"/>
                <a:gd name="f1" fmla="val 5400000"/>
                <a:gd name="f2" fmla="val 180"/>
                <a:gd name="f3" fmla="val w"/>
                <a:gd name="f4" fmla="val h"/>
                <a:gd name="f5" fmla="val 0"/>
                <a:gd name="f6" fmla="val 15"/>
                <a:gd name="f7" fmla="val 34"/>
                <a:gd name="f8" fmla="val 14"/>
                <a:gd name="f9" fmla="val 3"/>
                <a:gd name="f10" fmla="val 25"/>
                <a:gd name="f11" fmla="val 18"/>
                <a:gd name="f12" fmla="val 8"/>
                <a:gd name="f13" fmla="val 9"/>
                <a:gd name="f14" fmla="val 11"/>
                <a:gd name="f15" fmla="val 5"/>
                <a:gd name="f16" fmla="val 22"/>
                <a:gd name="f17" fmla="+- 0 0 -90"/>
                <a:gd name="f18" fmla="*/ f3 1 15"/>
                <a:gd name="f19" fmla="*/ f4 1 34"/>
                <a:gd name="f20" fmla="+- f7 0 f5"/>
                <a:gd name="f21" fmla="+- f6 0 f5"/>
                <a:gd name="f22" fmla="*/ f17 f0 1"/>
                <a:gd name="f23" fmla="*/ f21 1 15"/>
                <a:gd name="f24" fmla="*/ f20 1 34"/>
                <a:gd name="f25" fmla="*/ 14 f21 1"/>
                <a:gd name="f26" fmla="*/ 34 f20 1"/>
                <a:gd name="f27" fmla="*/ 3 f21 1"/>
                <a:gd name="f28" fmla="*/ 0 f21 1"/>
                <a:gd name="f29" fmla="*/ 25 f20 1"/>
                <a:gd name="f30" fmla="*/ 18 f20 1"/>
                <a:gd name="f31" fmla="*/ 8 f21 1"/>
                <a:gd name="f32" fmla="*/ 9 f20 1"/>
                <a:gd name="f33" fmla="*/ 11 f21 1"/>
                <a:gd name="f34" fmla="*/ 0 f20 1"/>
                <a:gd name="f35" fmla="*/ 15 f21 1"/>
                <a:gd name="f36" fmla="*/ 5 f20 1"/>
                <a:gd name="f37" fmla="*/ 14 f20 1"/>
                <a:gd name="f38" fmla="*/ 22 f20 1"/>
                <a:gd name="f39" fmla="*/ f22 1 f2"/>
                <a:gd name="f40" fmla="*/ f25 1 15"/>
                <a:gd name="f41" fmla="*/ f26 1 34"/>
                <a:gd name="f42" fmla="*/ f27 1 15"/>
                <a:gd name="f43" fmla="*/ f28 1 15"/>
                <a:gd name="f44" fmla="*/ f29 1 34"/>
                <a:gd name="f45" fmla="*/ f30 1 34"/>
                <a:gd name="f46" fmla="*/ f31 1 15"/>
                <a:gd name="f47" fmla="*/ f32 1 34"/>
                <a:gd name="f48" fmla="*/ f33 1 15"/>
                <a:gd name="f49" fmla="*/ f34 1 34"/>
                <a:gd name="f50" fmla="*/ f35 1 15"/>
                <a:gd name="f51" fmla="*/ f36 1 34"/>
                <a:gd name="f52" fmla="*/ f37 1 34"/>
                <a:gd name="f53" fmla="*/ f38 1 34"/>
                <a:gd name="f54" fmla="*/ 0 1 f23"/>
                <a:gd name="f55" fmla="*/ f6 1 f23"/>
                <a:gd name="f56" fmla="*/ 0 1 f24"/>
                <a:gd name="f57" fmla="*/ f7 1 f24"/>
                <a:gd name="f58" fmla="+- f39 0 f1"/>
                <a:gd name="f59" fmla="*/ f40 1 f23"/>
                <a:gd name="f60" fmla="*/ f41 1 f24"/>
                <a:gd name="f61" fmla="*/ f42 1 f23"/>
                <a:gd name="f62" fmla="*/ f43 1 f23"/>
                <a:gd name="f63" fmla="*/ f44 1 f24"/>
                <a:gd name="f64" fmla="*/ f45 1 f24"/>
                <a:gd name="f65" fmla="*/ f46 1 f23"/>
                <a:gd name="f66" fmla="*/ f47 1 f24"/>
                <a:gd name="f67" fmla="*/ f48 1 f23"/>
                <a:gd name="f68" fmla="*/ f49 1 f24"/>
                <a:gd name="f69" fmla="*/ f50 1 f23"/>
                <a:gd name="f70" fmla="*/ f51 1 f24"/>
                <a:gd name="f71" fmla="*/ f52 1 f24"/>
                <a:gd name="f72" fmla="*/ f53 1 f24"/>
                <a:gd name="f73" fmla="*/ f54 f18 1"/>
                <a:gd name="f74" fmla="*/ f55 f18 1"/>
                <a:gd name="f75" fmla="*/ f57 f19 1"/>
                <a:gd name="f76" fmla="*/ f56 f19 1"/>
                <a:gd name="f77" fmla="*/ f59 f18 1"/>
                <a:gd name="f78" fmla="*/ f60 f19 1"/>
                <a:gd name="f79" fmla="*/ f61 f18 1"/>
                <a:gd name="f80" fmla="*/ f62 f18 1"/>
                <a:gd name="f81" fmla="*/ f63 f19 1"/>
                <a:gd name="f82" fmla="*/ f64 f19 1"/>
                <a:gd name="f83" fmla="*/ f65 f18 1"/>
                <a:gd name="f84" fmla="*/ f66 f19 1"/>
                <a:gd name="f85" fmla="*/ f67 f18 1"/>
                <a:gd name="f86" fmla="*/ f68 f19 1"/>
                <a:gd name="f87" fmla="*/ f69 f18 1"/>
                <a:gd name="f88" fmla="*/ f70 f19 1"/>
                <a:gd name="f89" fmla="*/ f71 f19 1"/>
                <a:gd name="f90" fmla="*/ f72 f19 1"/>
              </a:gdLst>
              <a:ahLst/>
              <a:cxnLst>
                <a:cxn ang="3cd4">
                  <a:pos x="hc" y="t"/>
                </a:cxn>
                <a:cxn ang="0">
                  <a:pos x="r" y="vc"/>
                </a:cxn>
                <a:cxn ang="cd4">
                  <a:pos x="hc" y="b"/>
                </a:cxn>
                <a:cxn ang="cd2">
                  <a:pos x="l" y="vc"/>
                </a:cxn>
                <a:cxn ang="f58">
                  <a:pos x="f77" y="f78"/>
                </a:cxn>
                <a:cxn ang="f58">
                  <a:pos x="f79" y="f78"/>
                </a:cxn>
                <a:cxn ang="f58">
                  <a:pos x="f80" y="f81"/>
                </a:cxn>
                <a:cxn ang="f58">
                  <a:pos x="f79" y="f82"/>
                </a:cxn>
                <a:cxn ang="f58">
                  <a:pos x="f83" y="f84"/>
                </a:cxn>
                <a:cxn ang="f58">
                  <a:pos x="f85" y="f86"/>
                </a:cxn>
                <a:cxn ang="f58">
                  <a:pos x="f87" y="f88"/>
                </a:cxn>
                <a:cxn ang="f58">
                  <a:pos x="f77" y="f89"/>
                </a:cxn>
                <a:cxn ang="f58">
                  <a:pos x="f85" y="f90"/>
                </a:cxn>
                <a:cxn ang="f58">
                  <a:pos x="f77" y="f78"/>
                </a:cxn>
              </a:cxnLst>
              <a:rect l="f73" t="f76" r="f74" b="f75"/>
              <a:pathLst>
                <a:path w="15" h="34">
                  <a:moveTo>
                    <a:pt x="f8" y="f7"/>
                  </a:moveTo>
                  <a:lnTo>
                    <a:pt x="f9" y="f7"/>
                  </a:lnTo>
                  <a:lnTo>
                    <a:pt x="f5" y="f10"/>
                  </a:lnTo>
                  <a:lnTo>
                    <a:pt x="f9" y="f11"/>
                  </a:lnTo>
                  <a:lnTo>
                    <a:pt x="f12" y="f13"/>
                  </a:lnTo>
                  <a:lnTo>
                    <a:pt x="f14" y="f5"/>
                  </a:lnTo>
                  <a:lnTo>
                    <a:pt x="f6" y="f15"/>
                  </a:lnTo>
                  <a:lnTo>
                    <a:pt x="f8" y="f8"/>
                  </a:lnTo>
                  <a:lnTo>
                    <a:pt x="f14" y="f16"/>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5" name="Freeform 105">
              <a:extLst>
                <a:ext uri="{FF2B5EF4-FFF2-40B4-BE49-F238E27FC236}">
                  <a16:creationId xmlns:a16="http://schemas.microsoft.com/office/drawing/2014/main" id="{5C8FC75E-E95C-49EC-BB2A-09189563192D}"/>
                </a:ext>
              </a:extLst>
            </p:cNvPr>
            <p:cNvSpPr/>
            <p:nvPr/>
          </p:nvSpPr>
          <p:spPr>
            <a:xfrm>
              <a:off x="6230941" y="4781553"/>
              <a:ext cx="6345" cy="9528"/>
            </a:xfrm>
            <a:custGeom>
              <a:avLst/>
              <a:gdLst>
                <a:gd name="f0" fmla="val 10800000"/>
                <a:gd name="f1" fmla="val 5400000"/>
                <a:gd name="f2" fmla="val 180"/>
                <a:gd name="f3" fmla="val w"/>
                <a:gd name="f4" fmla="val h"/>
                <a:gd name="f5" fmla="val 0"/>
                <a:gd name="f6" fmla="val 10"/>
                <a:gd name="f7" fmla="val 17"/>
                <a:gd name="f8" fmla="val 3"/>
                <a:gd name="f9" fmla="val 16"/>
                <a:gd name="f10" fmla="val 11"/>
                <a:gd name="f11" fmla="val 5"/>
                <a:gd name="f12" fmla="val 9"/>
                <a:gd name="f13" fmla="+- 0 0 -90"/>
                <a:gd name="f14" fmla="*/ f3 1 10"/>
                <a:gd name="f15" fmla="*/ f4 1 17"/>
                <a:gd name="f16" fmla="+- f7 0 f5"/>
                <a:gd name="f17" fmla="+- f6 0 f5"/>
                <a:gd name="f18" fmla="*/ f13 f0 1"/>
                <a:gd name="f19" fmla="*/ f17 1 10"/>
                <a:gd name="f20" fmla="*/ f16 1 17"/>
                <a:gd name="f21" fmla="*/ 10 f17 1"/>
                <a:gd name="f22" fmla="*/ 17 f16 1"/>
                <a:gd name="f23" fmla="*/ 3 f17 1"/>
                <a:gd name="f24" fmla="*/ 16 f16 1"/>
                <a:gd name="f25" fmla="*/ 0 f17 1"/>
                <a:gd name="f26" fmla="*/ 11 f16 1"/>
                <a:gd name="f27" fmla="*/ 5 f16 1"/>
                <a:gd name="f28" fmla="*/ 0 f16 1"/>
                <a:gd name="f29" fmla="*/ 9 f17 1"/>
                <a:gd name="f30" fmla="*/ f18 1 f2"/>
                <a:gd name="f31" fmla="*/ f21 1 10"/>
                <a:gd name="f32" fmla="*/ f22 1 17"/>
                <a:gd name="f33" fmla="*/ f23 1 10"/>
                <a:gd name="f34" fmla="*/ f24 1 17"/>
                <a:gd name="f35" fmla="*/ f25 1 10"/>
                <a:gd name="f36" fmla="*/ f26 1 17"/>
                <a:gd name="f37" fmla="*/ f27 1 17"/>
                <a:gd name="f38" fmla="*/ f28 1 17"/>
                <a:gd name="f39" fmla="*/ f29 1 10"/>
                <a:gd name="f40" fmla="*/ 0 1 f19"/>
                <a:gd name="f41" fmla="*/ f6 1 f19"/>
                <a:gd name="f42" fmla="*/ 0 1 f20"/>
                <a:gd name="f43" fmla="*/ f7 1 f20"/>
                <a:gd name="f44" fmla="+- f30 0 f1"/>
                <a:gd name="f45" fmla="*/ f31 1 f19"/>
                <a:gd name="f46" fmla="*/ f32 1 f20"/>
                <a:gd name="f47" fmla="*/ f33 1 f19"/>
                <a:gd name="f48" fmla="*/ f34 1 f20"/>
                <a:gd name="f49" fmla="*/ f35 1 f19"/>
                <a:gd name="f50" fmla="*/ f36 1 f20"/>
                <a:gd name="f51" fmla="*/ f37 1 f20"/>
                <a:gd name="f52" fmla="*/ f38 1 f20"/>
                <a:gd name="f53" fmla="*/ f39 1 f19"/>
                <a:gd name="f54" fmla="*/ f40 f14 1"/>
                <a:gd name="f55" fmla="*/ f41 f14 1"/>
                <a:gd name="f56" fmla="*/ f43 f15 1"/>
                <a:gd name="f57" fmla="*/ f42 f15 1"/>
                <a:gd name="f58" fmla="*/ f45 f14 1"/>
                <a:gd name="f59" fmla="*/ f46 f15 1"/>
                <a:gd name="f60" fmla="*/ f47 f14 1"/>
                <a:gd name="f61" fmla="*/ f48 f15 1"/>
                <a:gd name="f62" fmla="*/ f49 f14 1"/>
                <a:gd name="f63" fmla="*/ f50 f15 1"/>
                <a:gd name="f64" fmla="*/ f51 f15 1"/>
                <a:gd name="f65" fmla="*/ f52 f15 1"/>
                <a:gd name="f66" fmla="*/ f53 f14 1"/>
              </a:gdLst>
              <a:ahLst/>
              <a:cxnLst>
                <a:cxn ang="3cd4">
                  <a:pos x="hc" y="t"/>
                </a:cxn>
                <a:cxn ang="0">
                  <a:pos x="r" y="vc"/>
                </a:cxn>
                <a:cxn ang="cd4">
                  <a:pos x="hc" y="b"/>
                </a:cxn>
                <a:cxn ang="cd2">
                  <a:pos x="l" y="vc"/>
                </a:cxn>
                <a:cxn ang="f44">
                  <a:pos x="f58" y="f59"/>
                </a:cxn>
                <a:cxn ang="f44">
                  <a:pos x="f60" y="f61"/>
                </a:cxn>
                <a:cxn ang="f44">
                  <a:pos x="f62" y="f63"/>
                </a:cxn>
                <a:cxn ang="f44">
                  <a:pos x="f62" y="f64"/>
                </a:cxn>
                <a:cxn ang="f44">
                  <a:pos x="f62" y="f65"/>
                </a:cxn>
                <a:cxn ang="f44">
                  <a:pos x="f66" y="f64"/>
                </a:cxn>
                <a:cxn ang="f44">
                  <a:pos x="f58" y="f59"/>
                </a:cxn>
              </a:cxnLst>
              <a:rect l="f54" t="f57" r="f55" b="f56"/>
              <a:pathLst>
                <a:path w="10" h="17">
                  <a:moveTo>
                    <a:pt x="f6" y="f7"/>
                  </a:moveTo>
                  <a:lnTo>
                    <a:pt x="f8" y="f9"/>
                  </a:lnTo>
                  <a:lnTo>
                    <a:pt x="f5" y="f10"/>
                  </a:lnTo>
                  <a:lnTo>
                    <a:pt x="f5" y="f11"/>
                  </a:lnTo>
                  <a:lnTo>
                    <a:pt x="f5" y="f5"/>
                  </a:lnTo>
                  <a:lnTo>
                    <a:pt x="f12" y="f11"/>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6" name="Freeform 106">
              <a:extLst>
                <a:ext uri="{FF2B5EF4-FFF2-40B4-BE49-F238E27FC236}">
                  <a16:creationId xmlns:a16="http://schemas.microsoft.com/office/drawing/2014/main" id="{F3A5CC3B-D9F1-45CB-932B-5C21402ECB8A}"/>
                </a:ext>
              </a:extLst>
            </p:cNvPr>
            <p:cNvSpPr/>
            <p:nvPr/>
          </p:nvSpPr>
          <p:spPr>
            <a:xfrm>
              <a:off x="6211884" y="4787898"/>
              <a:ext cx="6345" cy="4764"/>
            </a:xfrm>
            <a:custGeom>
              <a:avLst/>
              <a:gdLst>
                <a:gd name="f0" fmla="val 10800000"/>
                <a:gd name="f1" fmla="val 5400000"/>
                <a:gd name="f2" fmla="val 180"/>
                <a:gd name="f3" fmla="val w"/>
                <a:gd name="f4" fmla="val h"/>
                <a:gd name="f5" fmla="val 0"/>
                <a:gd name="f6" fmla="val 13"/>
                <a:gd name="f7" fmla="val 7"/>
                <a:gd name="f8" fmla="val 11"/>
                <a:gd name="f9" fmla="val 3"/>
                <a:gd name="f10" fmla="val 4"/>
                <a:gd name="f11" fmla="+- 0 0 -90"/>
                <a:gd name="f12" fmla="*/ f3 1 13"/>
                <a:gd name="f13" fmla="*/ f4 1 7"/>
                <a:gd name="f14" fmla="+- f7 0 f5"/>
                <a:gd name="f15" fmla="+- f6 0 f5"/>
                <a:gd name="f16" fmla="*/ f11 f0 1"/>
                <a:gd name="f17" fmla="*/ f15 1 13"/>
                <a:gd name="f18" fmla="*/ f14 1 7"/>
                <a:gd name="f19" fmla="*/ 13 f15 1"/>
                <a:gd name="f20" fmla="*/ 0 f14 1"/>
                <a:gd name="f21" fmla="*/ 11 f15 1"/>
                <a:gd name="f22" fmla="*/ 3 f14 1"/>
                <a:gd name="f23" fmla="*/ 7 f14 1"/>
                <a:gd name="f24" fmla="*/ 0 f15 1"/>
                <a:gd name="f25" fmla="*/ 4 f15 1"/>
                <a:gd name="f26" fmla="*/ f16 1 f2"/>
                <a:gd name="f27" fmla="*/ f19 1 13"/>
                <a:gd name="f28" fmla="*/ f20 1 7"/>
                <a:gd name="f29" fmla="*/ f21 1 13"/>
                <a:gd name="f30" fmla="*/ f22 1 7"/>
                <a:gd name="f31" fmla="*/ f23 1 7"/>
                <a:gd name="f32" fmla="*/ f24 1 13"/>
                <a:gd name="f33" fmla="*/ f25 1 13"/>
                <a:gd name="f34" fmla="*/ 0 1 f17"/>
                <a:gd name="f35" fmla="*/ f6 1 f17"/>
                <a:gd name="f36" fmla="*/ 0 1 f18"/>
                <a:gd name="f37" fmla="*/ f7 1 f18"/>
                <a:gd name="f38" fmla="+- f26 0 f1"/>
                <a:gd name="f39" fmla="*/ f27 1 f17"/>
                <a:gd name="f40" fmla="*/ f28 1 f18"/>
                <a:gd name="f41" fmla="*/ f29 1 f17"/>
                <a:gd name="f42" fmla="*/ f30 1 f18"/>
                <a:gd name="f43" fmla="*/ f31 1 f18"/>
                <a:gd name="f44" fmla="*/ f32 1 f17"/>
                <a:gd name="f45" fmla="*/ f33 1 f17"/>
                <a:gd name="f46" fmla="*/ f34 f12 1"/>
                <a:gd name="f47" fmla="*/ f35 f12 1"/>
                <a:gd name="f48" fmla="*/ f37 f13 1"/>
                <a:gd name="f49" fmla="*/ f36 f13 1"/>
                <a:gd name="f50" fmla="*/ f39 f12 1"/>
                <a:gd name="f51" fmla="*/ f40 f13 1"/>
                <a:gd name="f52" fmla="*/ f41 f12 1"/>
                <a:gd name="f53" fmla="*/ f42 f13 1"/>
                <a:gd name="f54" fmla="*/ f43 f13 1"/>
                <a:gd name="f55" fmla="*/ f44 f12 1"/>
                <a:gd name="f56" fmla="*/ f45 f12 1"/>
              </a:gdLst>
              <a:ahLst/>
              <a:cxnLst>
                <a:cxn ang="3cd4">
                  <a:pos x="hc" y="t"/>
                </a:cxn>
                <a:cxn ang="0">
                  <a:pos x="r" y="vc"/>
                </a:cxn>
                <a:cxn ang="cd4">
                  <a:pos x="hc" y="b"/>
                </a:cxn>
                <a:cxn ang="cd2">
                  <a:pos x="l" y="vc"/>
                </a:cxn>
                <a:cxn ang="f38">
                  <a:pos x="f50" y="f51"/>
                </a:cxn>
                <a:cxn ang="f38">
                  <a:pos x="f52" y="f53"/>
                </a:cxn>
                <a:cxn ang="f38">
                  <a:pos x="f50" y="f54"/>
                </a:cxn>
                <a:cxn ang="f38">
                  <a:pos x="f55" y="f54"/>
                </a:cxn>
                <a:cxn ang="f38">
                  <a:pos x="f56" y="f51"/>
                </a:cxn>
                <a:cxn ang="f38">
                  <a:pos x="f50" y="f51"/>
                </a:cxn>
              </a:cxnLst>
              <a:rect l="f46" t="f49" r="f47" b="f48"/>
              <a:pathLst>
                <a:path w="13" h="7">
                  <a:moveTo>
                    <a:pt x="f6" y="f5"/>
                  </a:moveTo>
                  <a:lnTo>
                    <a:pt x="f8" y="f9"/>
                  </a:lnTo>
                  <a:lnTo>
                    <a:pt x="f6" y="f7"/>
                  </a:lnTo>
                  <a:lnTo>
                    <a:pt x="f5" y="f7"/>
                  </a:lnTo>
                  <a:lnTo>
                    <a:pt x="f10"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7" name="Freeform 107">
              <a:extLst>
                <a:ext uri="{FF2B5EF4-FFF2-40B4-BE49-F238E27FC236}">
                  <a16:creationId xmlns:a16="http://schemas.microsoft.com/office/drawing/2014/main" id="{55E102AE-908D-4BFF-8A99-34C945EA870A}"/>
                </a:ext>
              </a:extLst>
            </p:cNvPr>
            <p:cNvSpPr/>
            <p:nvPr/>
          </p:nvSpPr>
          <p:spPr>
            <a:xfrm>
              <a:off x="6245223" y="4787898"/>
              <a:ext cx="7936" cy="6345"/>
            </a:xfrm>
            <a:custGeom>
              <a:avLst/>
              <a:gdLst>
                <a:gd name="f0" fmla="val 10800000"/>
                <a:gd name="f1" fmla="val 5400000"/>
                <a:gd name="f2" fmla="val 180"/>
                <a:gd name="f3" fmla="val w"/>
                <a:gd name="f4" fmla="val h"/>
                <a:gd name="f5" fmla="val 0"/>
                <a:gd name="f6" fmla="val 17"/>
                <a:gd name="f7" fmla="val 10"/>
                <a:gd name="f8" fmla="val 3"/>
                <a:gd name="f9" fmla="val 7"/>
                <a:gd name="f10" fmla="val 6"/>
                <a:gd name="f11" fmla="+- 0 0 -90"/>
                <a:gd name="f12" fmla="*/ f3 1 17"/>
                <a:gd name="f13" fmla="*/ f4 1 10"/>
                <a:gd name="f14" fmla="+- f7 0 f5"/>
                <a:gd name="f15" fmla="+- f6 0 f5"/>
                <a:gd name="f16" fmla="*/ f11 f0 1"/>
                <a:gd name="f17" fmla="*/ f14 1 10"/>
                <a:gd name="f18" fmla="*/ f15 1 17"/>
                <a:gd name="f19" fmla="*/ 3 f15 1"/>
                <a:gd name="f20" fmla="*/ 10 f14 1"/>
                <a:gd name="f21" fmla="*/ 0 f15 1"/>
                <a:gd name="f22" fmla="*/ 7 f14 1"/>
                <a:gd name="f23" fmla="*/ 6 f15 1"/>
                <a:gd name="f24" fmla="*/ 0 f14 1"/>
                <a:gd name="f25" fmla="*/ 17 f15 1"/>
                <a:gd name="f26" fmla="*/ f16 1 f2"/>
                <a:gd name="f27" fmla="*/ f19 1 17"/>
                <a:gd name="f28" fmla="*/ f20 1 10"/>
                <a:gd name="f29" fmla="*/ f21 1 17"/>
                <a:gd name="f30" fmla="*/ f22 1 10"/>
                <a:gd name="f31" fmla="*/ f23 1 17"/>
                <a:gd name="f32" fmla="*/ f24 1 10"/>
                <a:gd name="f33" fmla="*/ f25 1 17"/>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7"/>
                <a:gd name="f45" fmla="*/ f33 1 f18"/>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2 1"/>
              </a:gdLst>
              <a:ahLst/>
              <a:cxnLst>
                <a:cxn ang="3cd4">
                  <a:pos x="hc" y="t"/>
                </a:cxn>
                <a:cxn ang="0">
                  <a:pos x="r" y="vc"/>
                </a:cxn>
                <a:cxn ang="cd4">
                  <a:pos x="hc" y="b"/>
                </a:cxn>
                <a:cxn ang="cd2">
                  <a:pos x="l" y="vc"/>
                </a:cxn>
                <a:cxn ang="f38">
                  <a:pos x="f50" y="f51"/>
                </a:cxn>
                <a:cxn ang="f38">
                  <a:pos x="f52" y="f53"/>
                </a:cxn>
                <a:cxn ang="f38">
                  <a:pos x="f54" y="f55"/>
                </a:cxn>
                <a:cxn ang="f38">
                  <a:pos x="f56" y="f55"/>
                </a:cxn>
                <a:cxn ang="f38">
                  <a:pos x="f50" y="f51"/>
                </a:cxn>
              </a:cxnLst>
              <a:rect l="f46" t="f49" r="f47" b="f48"/>
              <a:pathLst>
                <a:path w="17" h="10">
                  <a:moveTo>
                    <a:pt x="f8" y="f7"/>
                  </a:moveTo>
                  <a:lnTo>
                    <a:pt x="f5" y="f9"/>
                  </a:lnTo>
                  <a:lnTo>
                    <a:pt x="f10" y="f5"/>
                  </a:lnTo>
                  <a:lnTo>
                    <a:pt x="f6" y="f5"/>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8" name="Freeform 108">
              <a:extLst>
                <a:ext uri="{FF2B5EF4-FFF2-40B4-BE49-F238E27FC236}">
                  <a16:creationId xmlns:a16="http://schemas.microsoft.com/office/drawing/2014/main" id="{73F31044-CB42-4A49-8B43-8D454D190915}"/>
                </a:ext>
              </a:extLst>
            </p:cNvPr>
            <p:cNvSpPr/>
            <p:nvPr/>
          </p:nvSpPr>
          <p:spPr>
            <a:xfrm>
              <a:off x="7034214" y="4803772"/>
              <a:ext cx="4764" cy="19046"/>
            </a:xfrm>
            <a:custGeom>
              <a:avLst/>
              <a:gdLst>
                <a:gd name="f0" fmla="val 10800000"/>
                <a:gd name="f1" fmla="val 5400000"/>
                <a:gd name="f2" fmla="val 180"/>
                <a:gd name="f3" fmla="val w"/>
                <a:gd name="f4" fmla="val h"/>
                <a:gd name="f5" fmla="val 0"/>
                <a:gd name="f6" fmla="val 10"/>
                <a:gd name="f7" fmla="val 38"/>
                <a:gd name="f8" fmla="val 6"/>
                <a:gd name="f9" fmla="val 31"/>
                <a:gd name="f10" fmla="val 3"/>
                <a:gd name="f11" fmla="val 23"/>
                <a:gd name="f12" fmla="val 11"/>
                <a:gd name="f13" fmla="val 5"/>
                <a:gd name="f14" fmla="val 9"/>
                <a:gd name="f15" fmla="val 20"/>
                <a:gd name="f16" fmla="val 29"/>
                <a:gd name="f17" fmla="+- 0 0 -90"/>
                <a:gd name="f18" fmla="*/ f3 1 10"/>
                <a:gd name="f19" fmla="*/ f4 1 38"/>
                <a:gd name="f20" fmla="+- f7 0 f5"/>
                <a:gd name="f21" fmla="+- f6 0 f5"/>
                <a:gd name="f22" fmla="*/ f17 f0 1"/>
                <a:gd name="f23" fmla="*/ f21 1 10"/>
                <a:gd name="f24" fmla="*/ f20 1 38"/>
                <a:gd name="f25" fmla="*/ 10 f21 1"/>
                <a:gd name="f26" fmla="*/ 38 f20 1"/>
                <a:gd name="f27" fmla="*/ 6 f21 1"/>
                <a:gd name="f28" fmla="*/ 31 f20 1"/>
                <a:gd name="f29" fmla="*/ 3 f21 1"/>
                <a:gd name="f30" fmla="*/ 23 f20 1"/>
                <a:gd name="f31" fmla="*/ 0 f21 1"/>
                <a:gd name="f32" fmla="*/ 11 f20 1"/>
                <a:gd name="f33" fmla="*/ 0 f20 1"/>
                <a:gd name="f34" fmla="*/ 5 f21 1"/>
                <a:gd name="f35" fmla="*/ 10 f20 1"/>
                <a:gd name="f36" fmla="*/ 9 f21 1"/>
                <a:gd name="f37" fmla="*/ 20 f20 1"/>
                <a:gd name="f38" fmla="*/ 29 f20 1"/>
                <a:gd name="f39" fmla="*/ f22 1 f2"/>
                <a:gd name="f40" fmla="*/ f25 1 10"/>
                <a:gd name="f41" fmla="*/ f26 1 38"/>
                <a:gd name="f42" fmla="*/ f27 1 10"/>
                <a:gd name="f43" fmla="*/ f28 1 38"/>
                <a:gd name="f44" fmla="*/ f29 1 10"/>
                <a:gd name="f45" fmla="*/ f30 1 38"/>
                <a:gd name="f46" fmla="*/ f31 1 10"/>
                <a:gd name="f47" fmla="*/ f32 1 38"/>
                <a:gd name="f48" fmla="*/ f33 1 38"/>
                <a:gd name="f49" fmla="*/ f34 1 10"/>
                <a:gd name="f50" fmla="*/ f35 1 38"/>
                <a:gd name="f51" fmla="*/ f36 1 10"/>
                <a:gd name="f52" fmla="*/ f37 1 38"/>
                <a:gd name="f53" fmla="*/ f38 1 38"/>
                <a:gd name="f54" fmla="*/ 0 1 f23"/>
                <a:gd name="f55" fmla="*/ f6 1 f23"/>
                <a:gd name="f56" fmla="*/ 0 1 f24"/>
                <a:gd name="f57" fmla="*/ f7 1 f24"/>
                <a:gd name="f58" fmla="+- f39 0 f1"/>
                <a:gd name="f59" fmla="*/ f40 1 f23"/>
                <a:gd name="f60" fmla="*/ f41 1 f24"/>
                <a:gd name="f61" fmla="*/ f42 1 f23"/>
                <a:gd name="f62" fmla="*/ f43 1 f24"/>
                <a:gd name="f63" fmla="*/ f44 1 f23"/>
                <a:gd name="f64" fmla="*/ f45 1 f24"/>
                <a:gd name="f65" fmla="*/ f46 1 f23"/>
                <a:gd name="f66" fmla="*/ f47 1 f24"/>
                <a:gd name="f67" fmla="*/ f48 1 f24"/>
                <a:gd name="f68" fmla="*/ f49 1 f23"/>
                <a:gd name="f69" fmla="*/ f50 1 f24"/>
                <a:gd name="f70" fmla="*/ f51 1 f23"/>
                <a:gd name="f71" fmla="*/ f52 1 f24"/>
                <a:gd name="f72" fmla="*/ f53 1 f24"/>
                <a:gd name="f73" fmla="*/ f54 f18 1"/>
                <a:gd name="f74" fmla="*/ f55 f18 1"/>
                <a:gd name="f75" fmla="*/ f57 f19 1"/>
                <a:gd name="f76" fmla="*/ f56 f19 1"/>
                <a:gd name="f77" fmla="*/ f59 f18 1"/>
                <a:gd name="f78" fmla="*/ f60 f19 1"/>
                <a:gd name="f79" fmla="*/ f61 f18 1"/>
                <a:gd name="f80" fmla="*/ f62 f19 1"/>
                <a:gd name="f81" fmla="*/ f63 f18 1"/>
                <a:gd name="f82" fmla="*/ f64 f19 1"/>
                <a:gd name="f83" fmla="*/ f65 f18 1"/>
                <a:gd name="f84" fmla="*/ f66 f19 1"/>
                <a:gd name="f85" fmla="*/ f67 f19 1"/>
                <a:gd name="f86" fmla="*/ f68 f18 1"/>
                <a:gd name="f87" fmla="*/ f69 f19 1"/>
                <a:gd name="f88" fmla="*/ f70 f18 1"/>
                <a:gd name="f89" fmla="*/ f71 f19 1"/>
                <a:gd name="f90" fmla="*/ f72 f19 1"/>
              </a:gdLst>
              <a:ahLst/>
              <a:cxnLst>
                <a:cxn ang="3cd4">
                  <a:pos x="hc" y="t"/>
                </a:cxn>
                <a:cxn ang="0">
                  <a:pos x="r" y="vc"/>
                </a:cxn>
                <a:cxn ang="cd4">
                  <a:pos x="hc" y="b"/>
                </a:cxn>
                <a:cxn ang="cd2">
                  <a:pos x="l" y="vc"/>
                </a:cxn>
                <a:cxn ang="f58">
                  <a:pos x="f77" y="f78"/>
                </a:cxn>
                <a:cxn ang="f58">
                  <a:pos x="f79" y="f80"/>
                </a:cxn>
                <a:cxn ang="f58">
                  <a:pos x="f81" y="f82"/>
                </a:cxn>
                <a:cxn ang="f58">
                  <a:pos x="f83" y="f84"/>
                </a:cxn>
                <a:cxn ang="f58">
                  <a:pos x="f83" y="f85"/>
                </a:cxn>
                <a:cxn ang="f58">
                  <a:pos x="f86" y="f87"/>
                </a:cxn>
                <a:cxn ang="f58">
                  <a:pos x="f88" y="f89"/>
                </a:cxn>
                <a:cxn ang="f58">
                  <a:pos x="f77" y="f90"/>
                </a:cxn>
                <a:cxn ang="f58">
                  <a:pos x="f77" y="f78"/>
                </a:cxn>
              </a:cxnLst>
              <a:rect l="f73" t="f76" r="f74" b="f75"/>
              <a:pathLst>
                <a:path w="10" h="38">
                  <a:moveTo>
                    <a:pt x="f6" y="f7"/>
                  </a:moveTo>
                  <a:lnTo>
                    <a:pt x="f8" y="f9"/>
                  </a:lnTo>
                  <a:lnTo>
                    <a:pt x="f10" y="f11"/>
                  </a:lnTo>
                  <a:lnTo>
                    <a:pt x="f5" y="f12"/>
                  </a:lnTo>
                  <a:lnTo>
                    <a:pt x="f5" y="f5"/>
                  </a:lnTo>
                  <a:lnTo>
                    <a:pt x="f13" y="f6"/>
                  </a:lnTo>
                  <a:lnTo>
                    <a:pt x="f14" y="f15"/>
                  </a:lnTo>
                  <a:lnTo>
                    <a:pt x="f6" y="f16"/>
                  </a:lnTo>
                  <a:lnTo>
                    <a:pt x="f6"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09" name="Freeform 109">
              <a:extLst>
                <a:ext uri="{FF2B5EF4-FFF2-40B4-BE49-F238E27FC236}">
                  <a16:creationId xmlns:a16="http://schemas.microsoft.com/office/drawing/2014/main" id="{C1AED7C3-625F-435E-931C-9764ECADDF40}"/>
                </a:ext>
              </a:extLst>
            </p:cNvPr>
            <p:cNvSpPr/>
            <p:nvPr/>
          </p:nvSpPr>
          <p:spPr>
            <a:xfrm>
              <a:off x="6991346" y="4810128"/>
              <a:ext cx="12701" cy="52385"/>
            </a:xfrm>
            <a:custGeom>
              <a:avLst/>
              <a:gdLst>
                <a:gd name="f0" fmla="val 10800000"/>
                <a:gd name="f1" fmla="val 5400000"/>
                <a:gd name="f2" fmla="val 180"/>
                <a:gd name="f3" fmla="val w"/>
                <a:gd name="f4" fmla="val h"/>
                <a:gd name="f5" fmla="val 0"/>
                <a:gd name="f6" fmla="val 24"/>
                <a:gd name="f7" fmla="val 97"/>
                <a:gd name="f8" fmla="val 18"/>
                <a:gd name="f9" fmla="val 11"/>
                <a:gd name="f10" fmla="val 84"/>
                <a:gd name="f11" fmla="val 6"/>
                <a:gd name="f12" fmla="val 72"/>
                <a:gd name="f13" fmla="val 2"/>
                <a:gd name="f14" fmla="val 61"/>
                <a:gd name="f15" fmla="val 50"/>
                <a:gd name="f16" fmla="val 37"/>
                <a:gd name="f17" fmla="val 25"/>
                <a:gd name="f18" fmla="val 12"/>
                <a:gd name="f19" fmla="val 19"/>
                <a:gd name="f20" fmla="val 9"/>
                <a:gd name="f21" fmla="val 21"/>
                <a:gd name="f22" fmla="val 34"/>
                <a:gd name="f23" fmla="val 47"/>
                <a:gd name="f24" fmla="val 59"/>
                <a:gd name="f25" fmla="val 17"/>
                <a:gd name="f26" fmla="+- 0 0 -90"/>
                <a:gd name="f27" fmla="*/ f3 1 24"/>
                <a:gd name="f28" fmla="*/ f4 1 97"/>
                <a:gd name="f29" fmla="+- f7 0 f5"/>
                <a:gd name="f30" fmla="+- f6 0 f5"/>
                <a:gd name="f31" fmla="*/ f26 f0 1"/>
                <a:gd name="f32" fmla="*/ f30 1 24"/>
                <a:gd name="f33" fmla="*/ f29 1 97"/>
                <a:gd name="f34" fmla="*/ 18 f30 1"/>
                <a:gd name="f35" fmla="*/ 97 f29 1"/>
                <a:gd name="f36" fmla="*/ 11 f30 1"/>
                <a:gd name="f37" fmla="*/ 84 f29 1"/>
                <a:gd name="f38" fmla="*/ 6 f30 1"/>
                <a:gd name="f39" fmla="*/ 72 f29 1"/>
                <a:gd name="f40" fmla="*/ 2 f30 1"/>
                <a:gd name="f41" fmla="*/ 61 f29 1"/>
                <a:gd name="f42" fmla="*/ 50 f29 1"/>
                <a:gd name="f43" fmla="*/ 0 f30 1"/>
                <a:gd name="f44" fmla="*/ 37 f29 1"/>
                <a:gd name="f45" fmla="*/ 25 f29 1"/>
                <a:gd name="f46" fmla="*/ 12 f29 1"/>
                <a:gd name="f47" fmla="*/ 12 f30 1"/>
                <a:gd name="f48" fmla="*/ 0 f29 1"/>
                <a:gd name="f49" fmla="*/ 19 f30 1"/>
                <a:gd name="f50" fmla="*/ 9 f29 1"/>
                <a:gd name="f51" fmla="*/ 24 f30 1"/>
                <a:gd name="f52" fmla="*/ 21 f29 1"/>
                <a:gd name="f53" fmla="*/ 34 f29 1"/>
                <a:gd name="f54" fmla="*/ 47 f29 1"/>
                <a:gd name="f55" fmla="*/ 21 f30 1"/>
                <a:gd name="f56" fmla="*/ 59 f29 1"/>
                <a:gd name="f57" fmla="*/ 17 f30 1"/>
                <a:gd name="f58" fmla="*/ f31 1 f2"/>
                <a:gd name="f59" fmla="*/ f34 1 24"/>
                <a:gd name="f60" fmla="*/ f35 1 97"/>
                <a:gd name="f61" fmla="*/ f36 1 24"/>
                <a:gd name="f62" fmla="*/ f37 1 97"/>
                <a:gd name="f63" fmla="*/ f38 1 24"/>
                <a:gd name="f64" fmla="*/ f39 1 97"/>
                <a:gd name="f65" fmla="*/ f40 1 24"/>
                <a:gd name="f66" fmla="*/ f41 1 97"/>
                <a:gd name="f67" fmla="*/ f42 1 97"/>
                <a:gd name="f68" fmla="*/ f43 1 24"/>
                <a:gd name="f69" fmla="*/ f44 1 97"/>
                <a:gd name="f70" fmla="*/ f45 1 97"/>
                <a:gd name="f71" fmla="*/ f46 1 97"/>
                <a:gd name="f72" fmla="*/ f47 1 24"/>
                <a:gd name="f73" fmla="*/ f48 1 97"/>
                <a:gd name="f74" fmla="*/ f49 1 24"/>
                <a:gd name="f75" fmla="*/ f50 1 97"/>
                <a:gd name="f76" fmla="*/ f51 1 24"/>
                <a:gd name="f77" fmla="*/ f52 1 97"/>
                <a:gd name="f78" fmla="*/ f53 1 97"/>
                <a:gd name="f79" fmla="*/ f54 1 97"/>
                <a:gd name="f80" fmla="*/ f55 1 24"/>
                <a:gd name="f81" fmla="*/ f56 1 97"/>
                <a:gd name="f82" fmla="*/ f57 1 24"/>
                <a:gd name="f83" fmla="*/ 0 1 f32"/>
                <a:gd name="f84" fmla="*/ f6 1 f32"/>
                <a:gd name="f85" fmla="*/ 0 1 f33"/>
                <a:gd name="f86" fmla="*/ f7 1 f33"/>
                <a:gd name="f87" fmla="+- f58 0 f1"/>
                <a:gd name="f88" fmla="*/ f59 1 f32"/>
                <a:gd name="f89" fmla="*/ f60 1 f33"/>
                <a:gd name="f90" fmla="*/ f61 1 f32"/>
                <a:gd name="f91" fmla="*/ f62 1 f33"/>
                <a:gd name="f92" fmla="*/ f63 1 f32"/>
                <a:gd name="f93" fmla="*/ f64 1 f33"/>
                <a:gd name="f94" fmla="*/ f65 1 f32"/>
                <a:gd name="f95" fmla="*/ f66 1 f33"/>
                <a:gd name="f96" fmla="*/ f67 1 f33"/>
                <a:gd name="f97" fmla="*/ f68 1 f32"/>
                <a:gd name="f98" fmla="*/ f69 1 f33"/>
                <a:gd name="f99" fmla="*/ f70 1 f33"/>
                <a:gd name="f100" fmla="*/ f71 1 f33"/>
                <a:gd name="f101" fmla="*/ f72 1 f32"/>
                <a:gd name="f102" fmla="*/ f73 1 f33"/>
                <a:gd name="f103" fmla="*/ f74 1 f32"/>
                <a:gd name="f104" fmla="*/ f75 1 f33"/>
                <a:gd name="f105" fmla="*/ f76 1 f32"/>
                <a:gd name="f106" fmla="*/ f77 1 f33"/>
                <a:gd name="f107" fmla="*/ f78 1 f33"/>
                <a:gd name="f108" fmla="*/ f79 1 f33"/>
                <a:gd name="f109" fmla="*/ f80 1 f32"/>
                <a:gd name="f110" fmla="*/ f81 1 f33"/>
                <a:gd name="f111" fmla="*/ f82 1 f32"/>
                <a:gd name="f112" fmla="*/ f83 f27 1"/>
                <a:gd name="f113" fmla="*/ f84 f27 1"/>
                <a:gd name="f114" fmla="*/ f86 f28 1"/>
                <a:gd name="f115" fmla="*/ f85 f28 1"/>
                <a:gd name="f116" fmla="*/ f88 f27 1"/>
                <a:gd name="f117" fmla="*/ f89 f28 1"/>
                <a:gd name="f118" fmla="*/ f90 f27 1"/>
                <a:gd name="f119" fmla="*/ f91 f28 1"/>
                <a:gd name="f120" fmla="*/ f92 f27 1"/>
                <a:gd name="f121" fmla="*/ f93 f28 1"/>
                <a:gd name="f122" fmla="*/ f94 f27 1"/>
                <a:gd name="f123" fmla="*/ f95 f28 1"/>
                <a:gd name="f124" fmla="*/ f96 f28 1"/>
                <a:gd name="f125" fmla="*/ f97 f27 1"/>
                <a:gd name="f126" fmla="*/ f98 f28 1"/>
                <a:gd name="f127" fmla="*/ f99 f28 1"/>
                <a:gd name="f128" fmla="*/ f100 f28 1"/>
                <a:gd name="f129" fmla="*/ f101 f27 1"/>
                <a:gd name="f130" fmla="*/ f102 f28 1"/>
                <a:gd name="f131" fmla="*/ f103 f27 1"/>
                <a:gd name="f132" fmla="*/ f104 f28 1"/>
                <a:gd name="f133" fmla="*/ f105 f27 1"/>
                <a:gd name="f134" fmla="*/ f106 f28 1"/>
                <a:gd name="f135" fmla="*/ f107 f28 1"/>
                <a:gd name="f136" fmla="*/ f108 f28 1"/>
                <a:gd name="f137" fmla="*/ f109 f27 1"/>
                <a:gd name="f138" fmla="*/ f110 f28 1"/>
                <a:gd name="f139" fmla="*/ f111 f27 1"/>
              </a:gdLst>
              <a:ahLst/>
              <a:cxnLst>
                <a:cxn ang="3cd4">
                  <a:pos x="hc" y="t"/>
                </a:cxn>
                <a:cxn ang="0">
                  <a:pos x="r" y="vc"/>
                </a:cxn>
                <a:cxn ang="cd4">
                  <a:pos x="hc" y="b"/>
                </a:cxn>
                <a:cxn ang="cd2">
                  <a:pos x="l" y="vc"/>
                </a:cxn>
                <a:cxn ang="f87">
                  <a:pos x="f116" y="f117"/>
                </a:cxn>
                <a:cxn ang="f87">
                  <a:pos x="f118" y="f119"/>
                </a:cxn>
                <a:cxn ang="f87">
                  <a:pos x="f120" y="f121"/>
                </a:cxn>
                <a:cxn ang="f87">
                  <a:pos x="f122" y="f123"/>
                </a:cxn>
                <a:cxn ang="f87">
                  <a:pos x="f122" y="f124"/>
                </a:cxn>
                <a:cxn ang="f87">
                  <a:pos x="f125" y="f126"/>
                </a:cxn>
                <a:cxn ang="f87">
                  <a:pos x="f122" y="f127"/>
                </a:cxn>
                <a:cxn ang="f87">
                  <a:pos x="f120" y="f128"/>
                </a:cxn>
                <a:cxn ang="f87">
                  <a:pos x="f129" y="f130"/>
                </a:cxn>
                <a:cxn ang="f87">
                  <a:pos x="f131" y="f132"/>
                </a:cxn>
                <a:cxn ang="f87">
                  <a:pos x="f133" y="f134"/>
                </a:cxn>
                <a:cxn ang="f87">
                  <a:pos x="f133" y="f135"/>
                </a:cxn>
                <a:cxn ang="f87">
                  <a:pos x="f133" y="f136"/>
                </a:cxn>
                <a:cxn ang="f87">
                  <a:pos x="f137" y="f138"/>
                </a:cxn>
                <a:cxn ang="f87">
                  <a:pos x="f116" y="f121"/>
                </a:cxn>
                <a:cxn ang="f87">
                  <a:pos x="f139" y="f119"/>
                </a:cxn>
                <a:cxn ang="f87">
                  <a:pos x="f116" y="f117"/>
                </a:cxn>
              </a:cxnLst>
              <a:rect l="f112" t="f115" r="f113" b="f114"/>
              <a:pathLst>
                <a:path w="24" h="97">
                  <a:moveTo>
                    <a:pt x="f8" y="f7"/>
                  </a:moveTo>
                  <a:lnTo>
                    <a:pt x="f9" y="f10"/>
                  </a:lnTo>
                  <a:lnTo>
                    <a:pt x="f11" y="f12"/>
                  </a:lnTo>
                  <a:lnTo>
                    <a:pt x="f13" y="f14"/>
                  </a:lnTo>
                  <a:lnTo>
                    <a:pt x="f13" y="f15"/>
                  </a:lnTo>
                  <a:lnTo>
                    <a:pt x="f5" y="f16"/>
                  </a:lnTo>
                  <a:lnTo>
                    <a:pt x="f13" y="f17"/>
                  </a:lnTo>
                  <a:lnTo>
                    <a:pt x="f11" y="f18"/>
                  </a:lnTo>
                  <a:lnTo>
                    <a:pt x="f18" y="f5"/>
                  </a:lnTo>
                  <a:lnTo>
                    <a:pt x="f19" y="f20"/>
                  </a:lnTo>
                  <a:lnTo>
                    <a:pt x="f6" y="f21"/>
                  </a:lnTo>
                  <a:lnTo>
                    <a:pt x="f6" y="f22"/>
                  </a:lnTo>
                  <a:lnTo>
                    <a:pt x="f6" y="f23"/>
                  </a:lnTo>
                  <a:lnTo>
                    <a:pt x="f21" y="f24"/>
                  </a:lnTo>
                  <a:lnTo>
                    <a:pt x="f8" y="f12"/>
                  </a:lnTo>
                  <a:lnTo>
                    <a:pt x="f25" y="f10"/>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0" name="Freeform 110">
              <a:extLst>
                <a:ext uri="{FF2B5EF4-FFF2-40B4-BE49-F238E27FC236}">
                  <a16:creationId xmlns:a16="http://schemas.microsoft.com/office/drawing/2014/main" id="{5B9700A6-ED43-4FCF-94CC-2F92A0F715B5}"/>
                </a:ext>
              </a:extLst>
            </p:cNvPr>
            <p:cNvSpPr/>
            <p:nvPr/>
          </p:nvSpPr>
          <p:spPr>
            <a:xfrm>
              <a:off x="6027733" y="4813301"/>
              <a:ext cx="455608" cy="63495"/>
            </a:xfrm>
            <a:custGeom>
              <a:avLst/>
              <a:gdLst>
                <a:gd name="f0" fmla="val 10800000"/>
                <a:gd name="f1" fmla="val 5400000"/>
                <a:gd name="f2" fmla="val 180"/>
                <a:gd name="f3" fmla="val w"/>
                <a:gd name="f4" fmla="val h"/>
                <a:gd name="f5" fmla="val 0"/>
                <a:gd name="f6" fmla="val 862"/>
                <a:gd name="f7" fmla="val 119"/>
                <a:gd name="f8" fmla="val 810"/>
                <a:gd name="f9" fmla="val 15"/>
                <a:gd name="f10" fmla="val 856"/>
                <a:gd name="f11" fmla="val 24"/>
                <a:gd name="f12" fmla="val 857"/>
                <a:gd name="f13" fmla="val 34"/>
                <a:gd name="f14" fmla="val 43"/>
                <a:gd name="f15" fmla="val 859"/>
                <a:gd name="f16" fmla="val 55"/>
                <a:gd name="f17" fmla="val 65"/>
                <a:gd name="f18" fmla="val 75"/>
                <a:gd name="f19" fmla="val 82"/>
                <a:gd name="f20" fmla="val 91"/>
                <a:gd name="f21" fmla="val 840"/>
                <a:gd name="f22" fmla="val 93"/>
                <a:gd name="f23" fmla="val 819"/>
                <a:gd name="f24" fmla="val 94"/>
                <a:gd name="f25" fmla="val 797"/>
                <a:gd name="f26" fmla="val 777"/>
                <a:gd name="f27" fmla="val 753"/>
                <a:gd name="f28" fmla="val 731"/>
                <a:gd name="f29" fmla="val 709"/>
                <a:gd name="f30" fmla="val 88"/>
                <a:gd name="f31" fmla="val 689"/>
                <a:gd name="f32" fmla="val 609"/>
                <a:gd name="f33" fmla="val 530"/>
                <a:gd name="f34" fmla="val 90"/>
                <a:gd name="f35" fmla="val 448"/>
                <a:gd name="f36" fmla="val 367"/>
                <a:gd name="f37" fmla="val 284"/>
                <a:gd name="f38" fmla="val 96"/>
                <a:gd name="f39" fmla="val 201"/>
                <a:gd name="f40" fmla="val 100"/>
                <a:gd name="f41" fmla="val 106"/>
                <a:gd name="f42" fmla="val 40"/>
                <a:gd name="f43" fmla="val 116"/>
                <a:gd name="f44" fmla="val 33"/>
                <a:gd name="f45" fmla="val 50"/>
                <a:gd name="f46" fmla="val 30"/>
                <a:gd name="f47" fmla="val 47"/>
                <a:gd name="f48" fmla="val 25"/>
                <a:gd name="f49" fmla="val 46"/>
                <a:gd name="f50" fmla="val 19"/>
                <a:gd name="f51" fmla="val 52"/>
                <a:gd name="f52" fmla="val 18"/>
                <a:gd name="f53" fmla="val 59"/>
                <a:gd name="f54" fmla="val 68"/>
                <a:gd name="f55" fmla="val 77"/>
                <a:gd name="f56" fmla="val 13"/>
                <a:gd name="f57" fmla="val 84"/>
                <a:gd name="f58" fmla="val 10"/>
                <a:gd name="f59" fmla="val 9"/>
                <a:gd name="f60" fmla="val 109"/>
                <a:gd name="f61" fmla="val 12"/>
                <a:gd name="f62" fmla="val 5"/>
                <a:gd name="f63" fmla="val 113"/>
                <a:gd name="f64" fmla="val 3"/>
                <a:gd name="f65" fmla="val 104"/>
                <a:gd name="f66" fmla="val 2"/>
                <a:gd name="f67" fmla="val 85"/>
                <a:gd name="f68" fmla="val 66"/>
                <a:gd name="f69" fmla="val 57"/>
                <a:gd name="f70" fmla="val 102"/>
                <a:gd name="f71" fmla="val 31"/>
                <a:gd name="f72" fmla="val 203"/>
                <a:gd name="f73" fmla="val 306"/>
                <a:gd name="f74" fmla="val 8"/>
                <a:gd name="f75" fmla="val 410"/>
                <a:gd name="f76" fmla="val 513"/>
                <a:gd name="f77" fmla="val 614"/>
                <a:gd name="f78" fmla="val 714"/>
                <a:gd name="f79" fmla="val 6"/>
                <a:gd name="f80" fmla="+- 0 0 -90"/>
                <a:gd name="f81" fmla="*/ f3 1 862"/>
                <a:gd name="f82" fmla="*/ f4 1 119"/>
                <a:gd name="f83" fmla="+- f7 0 f5"/>
                <a:gd name="f84" fmla="+- f6 0 f5"/>
                <a:gd name="f85" fmla="*/ f80 f0 1"/>
                <a:gd name="f86" fmla="*/ f84 1 862"/>
                <a:gd name="f87" fmla="*/ f83 1 119"/>
                <a:gd name="f88" fmla="*/ 810 f84 1"/>
                <a:gd name="f89" fmla="*/ 15 f83 1"/>
                <a:gd name="f90" fmla="*/ 856 f84 1"/>
                <a:gd name="f91" fmla="*/ 24 f83 1"/>
                <a:gd name="f92" fmla="*/ 857 f84 1"/>
                <a:gd name="f93" fmla="*/ 34 f83 1"/>
                <a:gd name="f94" fmla="*/ 43 f83 1"/>
                <a:gd name="f95" fmla="*/ 859 f84 1"/>
                <a:gd name="f96" fmla="*/ 55 f83 1"/>
                <a:gd name="f97" fmla="*/ 65 f83 1"/>
                <a:gd name="f98" fmla="*/ 75 f83 1"/>
                <a:gd name="f99" fmla="*/ 82 f83 1"/>
                <a:gd name="f100" fmla="*/ 862 f84 1"/>
                <a:gd name="f101" fmla="*/ 91 f83 1"/>
                <a:gd name="f102" fmla="*/ 840 f84 1"/>
                <a:gd name="f103" fmla="*/ 93 f83 1"/>
                <a:gd name="f104" fmla="*/ 819 f84 1"/>
                <a:gd name="f105" fmla="*/ 94 f83 1"/>
                <a:gd name="f106" fmla="*/ 797 f84 1"/>
                <a:gd name="f107" fmla="*/ 777 f84 1"/>
                <a:gd name="f108" fmla="*/ 753 f84 1"/>
                <a:gd name="f109" fmla="*/ 731 f84 1"/>
                <a:gd name="f110" fmla="*/ 709 f84 1"/>
                <a:gd name="f111" fmla="*/ 88 f83 1"/>
                <a:gd name="f112" fmla="*/ 689 f84 1"/>
                <a:gd name="f113" fmla="*/ 609 f84 1"/>
                <a:gd name="f114" fmla="*/ 530 f84 1"/>
                <a:gd name="f115" fmla="*/ 90 f83 1"/>
                <a:gd name="f116" fmla="*/ 448 f84 1"/>
                <a:gd name="f117" fmla="*/ 367 f84 1"/>
                <a:gd name="f118" fmla="*/ 284 f84 1"/>
                <a:gd name="f119" fmla="*/ 96 f83 1"/>
                <a:gd name="f120" fmla="*/ 201 f84 1"/>
                <a:gd name="f121" fmla="*/ 100 f83 1"/>
                <a:gd name="f122" fmla="*/ 119 f84 1"/>
                <a:gd name="f123" fmla="*/ 106 f83 1"/>
                <a:gd name="f124" fmla="*/ 40 f84 1"/>
                <a:gd name="f125" fmla="*/ 116 f83 1"/>
                <a:gd name="f126" fmla="*/ 33 f84 1"/>
                <a:gd name="f127" fmla="*/ 50 f83 1"/>
                <a:gd name="f128" fmla="*/ 30 f84 1"/>
                <a:gd name="f129" fmla="*/ 47 f83 1"/>
                <a:gd name="f130" fmla="*/ 25 f84 1"/>
                <a:gd name="f131" fmla="*/ 46 f83 1"/>
                <a:gd name="f132" fmla="*/ 19 f84 1"/>
                <a:gd name="f133" fmla="*/ 52 f83 1"/>
                <a:gd name="f134" fmla="*/ 18 f84 1"/>
                <a:gd name="f135" fmla="*/ 59 f83 1"/>
                <a:gd name="f136" fmla="*/ 15 f84 1"/>
                <a:gd name="f137" fmla="*/ 68 f83 1"/>
                <a:gd name="f138" fmla="*/ 77 f83 1"/>
                <a:gd name="f139" fmla="*/ 13 f84 1"/>
                <a:gd name="f140" fmla="*/ 84 f83 1"/>
                <a:gd name="f141" fmla="*/ 10 f84 1"/>
                <a:gd name="f142" fmla="*/ 9 f84 1"/>
                <a:gd name="f143" fmla="*/ 109 f83 1"/>
                <a:gd name="f144" fmla="*/ 12 f84 1"/>
                <a:gd name="f145" fmla="*/ 119 f83 1"/>
                <a:gd name="f146" fmla="*/ 5 f84 1"/>
                <a:gd name="f147" fmla="*/ 113 f83 1"/>
                <a:gd name="f148" fmla="*/ 3 f84 1"/>
                <a:gd name="f149" fmla="*/ 104 f83 1"/>
                <a:gd name="f150" fmla="*/ 2 f84 1"/>
                <a:gd name="f151" fmla="*/ 85 f83 1"/>
                <a:gd name="f152" fmla="*/ 0 f84 1"/>
                <a:gd name="f153" fmla="*/ 66 f83 1"/>
                <a:gd name="f154" fmla="*/ 57 f83 1"/>
                <a:gd name="f155" fmla="*/ 102 f84 1"/>
                <a:gd name="f156" fmla="*/ 31 f83 1"/>
                <a:gd name="f157" fmla="*/ 203 f84 1"/>
                <a:gd name="f158" fmla="*/ 18 f83 1"/>
                <a:gd name="f159" fmla="*/ 306 f84 1"/>
                <a:gd name="f160" fmla="*/ 8 f83 1"/>
                <a:gd name="f161" fmla="*/ 410 f84 1"/>
                <a:gd name="f162" fmla="*/ 3 f83 1"/>
                <a:gd name="f163" fmla="*/ 513 f84 1"/>
                <a:gd name="f164" fmla="*/ 0 f83 1"/>
                <a:gd name="f165" fmla="*/ 614 f84 1"/>
                <a:gd name="f166" fmla="*/ 2 f83 1"/>
                <a:gd name="f167" fmla="*/ 714 f84 1"/>
                <a:gd name="f168" fmla="*/ 6 f83 1"/>
                <a:gd name="f169" fmla="*/ f85 1 f2"/>
                <a:gd name="f170" fmla="*/ f88 1 862"/>
                <a:gd name="f171" fmla="*/ f89 1 119"/>
                <a:gd name="f172" fmla="*/ f90 1 862"/>
                <a:gd name="f173" fmla="*/ f91 1 119"/>
                <a:gd name="f174" fmla="*/ f92 1 862"/>
                <a:gd name="f175" fmla="*/ f93 1 119"/>
                <a:gd name="f176" fmla="*/ f94 1 119"/>
                <a:gd name="f177" fmla="*/ f95 1 862"/>
                <a:gd name="f178" fmla="*/ f96 1 119"/>
                <a:gd name="f179" fmla="*/ f97 1 119"/>
                <a:gd name="f180" fmla="*/ f98 1 119"/>
                <a:gd name="f181" fmla="*/ f99 1 119"/>
                <a:gd name="f182" fmla="*/ f100 1 862"/>
                <a:gd name="f183" fmla="*/ f101 1 119"/>
                <a:gd name="f184" fmla="*/ f102 1 862"/>
                <a:gd name="f185" fmla="*/ f103 1 119"/>
                <a:gd name="f186" fmla="*/ f104 1 862"/>
                <a:gd name="f187" fmla="*/ f105 1 119"/>
                <a:gd name="f188" fmla="*/ f106 1 862"/>
                <a:gd name="f189" fmla="*/ f107 1 862"/>
                <a:gd name="f190" fmla="*/ f108 1 862"/>
                <a:gd name="f191" fmla="*/ f109 1 862"/>
                <a:gd name="f192" fmla="*/ f110 1 862"/>
                <a:gd name="f193" fmla="*/ f111 1 119"/>
                <a:gd name="f194" fmla="*/ f112 1 862"/>
                <a:gd name="f195" fmla="*/ f113 1 862"/>
                <a:gd name="f196" fmla="*/ f114 1 862"/>
                <a:gd name="f197" fmla="*/ f115 1 119"/>
                <a:gd name="f198" fmla="*/ f116 1 862"/>
                <a:gd name="f199" fmla="*/ f117 1 862"/>
                <a:gd name="f200" fmla="*/ f118 1 862"/>
                <a:gd name="f201" fmla="*/ f119 1 119"/>
                <a:gd name="f202" fmla="*/ f120 1 862"/>
                <a:gd name="f203" fmla="*/ f121 1 119"/>
                <a:gd name="f204" fmla="*/ f122 1 862"/>
                <a:gd name="f205" fmla="*/ f123 1 119"/>
                <a:gd name="f206" fmla="*/ f124 1 862"/>
                <a:gd name="f207" fmla="*/ f125 1 119"/>
                <a:gd name="f208" fmla="*/ f126 1 862"/>
                <a:gd name="f209" fmla="*/ f127 1 119"/>
                <a:gd name="f210" fmla="*/ f128 1 862"/>
                <a:gd name="f211" fmla="*/ f129 1 119"/>
                <a:gd name="f212" fmla="*/ f130 1 862"/>
                <a:gd name="f213" fmla="*/ f131 1 119"/>
                <a:gd name="f214" fmla="*/ f132 1 862"/>
                <a:gd name="f215" fmla="*/ f133 1 119"/>
                <a:gd name="f216" fmla="*/ f134 1 862"/>
                <a:gd name="f217" fmla="*/ f135 1 119"/>
                <a:gd name="f218" fmla="*/ f136 1 862"/>
                <a:gd name="f219" fmla="*/ f137 1 119"/>
                <a:gd name="f220" fmla="*/ f138 1 119"/>
                <a:gd name="f221" fmla="*/ f139 1 862"/>
                <a:gd name="f222" fmla="*/ f140 1 119"/>
                <a:gd name="f223" fmla="*/ f141 1 862"/>
                <a:gd name="f224" fmla="*/ f142 1 862"/>
                <a:gd name="f225" fmla="*/ f143 1 119"/>
                <a:gd name="f226" fmla="*/ f144 1 862"/>
                <a:gd name="f227" fmla="*/ f145 1 119"/>
                <a:gd name="f228" fmla="*/ f146 1 862"/>
                <a:gd name="f229" fmla="*/ f147 1 119"/>
                <a:gd name="f230" fmla="*/ f148 1 862"/>
                <a:gd name="f231" fmla="*/ f149 1 119"/>
                <a:gd name="f232" fmla="*/ f150 1 862"/>
                <a:gd name="f233" fmla="*/ f151 1 119"/>
                <a:gd name="f234" fmla="*/ f152 1 862"/>
                <a:gd name="f235" fmla="*/ f153 1 119"/>
                <a:gd name="f236" fmla="*/ f154 1 119"/>
                <a:gd name="f237" fmla="*/ f155 1 862"/>
                <a:gd name="f238" fmla="*/ f156 1 119"/>
                <a:gd name="f239" fmla="*/ f157 1 862"/>
                <a:gd name="f240" fmla="*/ f158 1 119"/>
                <a:gd name="f241" fmla="*/ f159 1 862"/>
                <a:gd name="f242" fmla="*/ f160 1 119"/>
                <a:gd name="f243" fmla="*/ f161 1 862"/>
                <a:gd name="f244" fmla="*/ f162 1 119"/>
                <a:gd name="f245" fmla="*/ f163 1 862"/>
                <a:gd name="f246" fmla="*/ f164 1 119"/>
                <a:gd name="f247" fmla="*/ f165 1 862"/>
                <a:gd name="f248" fmla="*/ f166 1 119"/>
                <a:gd name="f249" fmla="*/ f167 1 862"/>
                <a:gd name="f250" fmla="*/ f168 1 119"/>
                <a:gd name="f251" fmla="*/ 0 1 f86"/>
                <a:gd name="f252" fmla="*/ f6 1 f86"/>
                <a:gd name="f253" fmla="*/ 0 1 f87"/>
                <a:gd name="f254" fmla="*/ f7 1 f87"/>
                <a:gd name="f255" fmla="+- f169 0 f1"/>
                <a:gd name="f256" fmla="*/ f170 1 f86"/>
                <a:gd name="f257" fmla="*/ f171 1 f87"/>
                <a:gd name="f258" fmla="*/ f172 1 f86"/>
                <a:gd name="f259" fmla="*/ f173 1 f87"/>
                <a:gd name="f260" fmla="*/ f174 1 f86"/>
                <a:gd name="f261" fmla="*/ f175 1 f87"/>
                <a:gd name="f262" fmla="*/ f176 1 f87"/>
                <a:gd name="f263" fmla="*/ f177 1 f86"/>
                <a:gd name="f264" fmla="*/ f178 1 f87"/>
                <a:gd name="f265" fmla="*/ f179 1 f87"/>
                <a:gd name="f266" fmla="*/ f180 1 f87"/>
                <a:gd name="f267" fmla="*/ f181 1 f87"/>
                <a:gd name="f268" fmla="*/ f182 1 f86"/>
                <a:gd name="f269" fmla="*/ f183 1 f87"/>
                <a:gd name="f270" fmla="*/ f184 1 f86"/>
                <a:gd name="f271" fmla="*/ f185 1 f87"/>
                <a:gd name="f272" fmla="*/ f186 1 f86"/>
                <a:gd name="f273" fmla="*/ f187 1 f87"/>
                <a:gd name="f274" fmla="*/ f188 1 f86"/>
                <a:gd name="f275" fmla="*/ f189 1 f86"/>
                <a:gd name="f276" fmla="*/ f190 1 f86"/>
                <a:gd name="f277" fmla="*/ f191 1 f86"/>
                <a:gd name="f278" fmla="*/ f192 1 f86"/>
                <a:gd name="f279" fmla="*/ f193 1 f87"/>
                <a:gd name="f280" fmla="*/ f194 1 f86"/>
                <a:gd name="f281" fmla="*/ f195 1 f86"/>
                <a:gd name="f282" fmla="*/ f196 1 f86"/>
                <a:gd name="f283" fmla="*/ f197 1 f87"/>
                <a:gd name="f284" fmla="*/ f198 1 f86"/>
                <a:gd name="f285" fmla="*/ f199 1 f86"/>
                <a:gd name="f286" fmla="*/ f200 1 f86"/>
                <a:gd name="f287" fmla="*/ f201 1 f87"/>
                <a:gd name="f288" fmla="*/ f202 1 f86"/>
                <a:gd name="f289" fmla="*/ f203 1 f87"/>
                <a:gd name="f290" fmla="*/ f204 1 f86"/>
                <a:gd name="f291" fmla="*/ f205 1 f87"/>
                <a:gd name="f292" fmla="*/ f206 1 f86"/>
                <a:gd name="f293" fmla="*/ f207 1 f87"/>
                <a:gd name="f294" fmla="*/ f208 1 f86"/>
                <a:gd name="f295" fmla="*/ f209 1 f87"/>
                <a:gd name="f296" fmla="*/ f210 1 f86"/>
                <a:gd name="f297" fmla="*/ f211 1 f87"/>
                <a:gd name="f298" fmla="*/ f212 1 f86"/>
                <a:gd name="f299" fmla="*/ f213 1 f87"/>
                <a:gd name="f300" fmla="*/ f214 1 f86"/>
                <a:gd name="f301" fmla="*/ f215 1 f87"/>
                <a:gd name="f302" fmla="*/ f216 1 f86"/>
                <a:gd name="f303" fmla="*/ f217 1 f87"/>
                <a:gd name="f304" fmla="*/ f218 1 f86"/>
                <a:gd name="f305" fmla="*/ f219 1 f87"/>
                <a:gd name="f306" fmla="*/ f220 1 f87"/>
                <a:gd name="f307" fmla="*/ f221 1 f86"/>
                <a:gd name="f308" fmla="*/ f222 1 f87"/>
                <a:gd name="f309" fmla="*/ f223 1 f86"/>
                <a:gd name="f310" fmla="*/ f224 1 f86"/>
                <a:gd name="f311" fmla="*/ f225 1 f87"/>
                <a:gd name="f312" fmla="*/ f226 1 f86"/>
                <a:gd name="f313" fmla="*/ f227 1 f87"/>
                <a:gd name="f314" fmla="*/ f228 1 f86"/>
                <a:gd name="f315" fmla="*/ f229 1 f87"/>
                <a:gd name="f316" fmla="*/ f230 1 f86"/>
                <a:gd name="f317" fmla="*/ f231 1 f87"/>
                <a:gd name="f318" fmla="*/ f232 1 f86"/>
                <a:gd name="f319" fmla="*/ f233 1 f87"/>
                <a:gd name="f320" fmla="*/ f234 1 f86"/>
                <a:gd name="f321" fmla="*/ f235 1 f87"/>
                <a:gd name="f322" fmla="*/ f236 1 f87"/>
                <a:gd name="f323" fmla="*/ f237 1 f86"/>
                <a:gd name="f324" fmla="*/ f238 1 f87"/>
                <a:gd name="f325" fmla="*/ f239 1 f86"/>
                <a:gd name="f326" fmla="*/ f240 1 f87"/>
                <a:gd name="f327" fmla="*/ f241 1 f86"/>
                <a:gd name="f328" fmla="*/ f242 1 f87"/>
                <a:gd name="f329" fmla="*/ f243 1 f86"/>
                <a:gd name="f330" fmla="*/ f244 1 f87"/>
                <a:gd name="f331" fmla="*/ f245 1 f86"/>
                <a:gd name="f332" fmla="*/ f246 1 f87"/>
                <a:gd name="f333" fmla="*/ f247 1 f86"/>
                <a:gd name="f334" fmla="*/ f248 1 f87"/>
                <a:gd name="f335" fmla="*/ f249 1 f86"/>
                <a:gd name="f336" fmla="*/ f250 1 f87"/>
                <a:gd name="f337" fmla="*/ f251 f81 1"/>
                <a:gd name="f338" fmla="*/ f252 f81 1"/>
                <a:gd name="f339" fmla="*/ f254 f82 1"/>
                <a:gd name="f340" fmla="*/ f253 f82 1"/>
                <a:gd name="f341" fmla="*/ f256 f81 1"/>
                <a:gd name="f342" fmla="*/ f257 f82 1"/>
                <a:gd name="f343" fmla="*/ f258 f81 1"/>
                <a:gd name="f344" fmla="*/ f259 f82 1"/>
                <a:gd name="f345" fmla="*/ f260 f81 1"/>
                <a:gd name="f346" fmla="*/ f261 f82 1"/>
                <a:gd name="f347" fmla="*/ f262 f82 1"/>
                <a:gd name="f348" fmla="*/ f263 f81 1"/>
                <a:gd name="f349" fmla="*/ f264 f82 1"/>
                <a:gd name="f350" fmla="*/ f265 f82 1"/>
                <a:gd name="f351" fmla="*/ f266 f82 1"/>
                <a:gd name="f352" fmla="*/ f267 f82 1"/>
                <a:gd name="f353" fmla="*/ f268 f81 1"/>
                <a:gd name="f354" fmla="*/ f269 f82 1"/>
                <a:gd name="f355" fmla="*/ f270 f81 1"/>
                <a:gd name="f356" fmla="*/ f271 f82 1"/>
                <a:gd name="f357" fmla="*/ f272 f81 1"/>
                <a:gd name="f358" fmla="*/ f273 f82 1"/>
                <a:gd name="f359" fmla="*/ f274 f81 1"/>
                <a:gd name="f360" fmla="*/ f275 f81 1"/>
                <a:gd name="f361" fmla="*/ f276 f81 1"/>
                <a:gd name="f362" fmla="*/ f277 f81 1"/>
                <a:gd name="f363" fmla="*/ f278 f81 1"/>
                <a:gd name="f364" fmla="*/ f279 f82 1"/>
                <a:gd name="f365" fmla="*/ f280 f81 1"/>
                <a:gd name="f366" fmla="*/ f281 f81 1"/>
                <a:gd name="f367" fmla="*/ f282 f81 1"/>
                <a:gd name="f368" fmla="*/ f283 f82 1"/>
                <a:gd name="f369" fmla="*/ f284 f81 1"/>
                <a:gd name="f370" fmla="*/ f285 f81 1"/>
                <a:gd name="f371" fmla="*/ f286 f81 1"/>
                <a:gd name="f372" fmla="*/ f287 f82 1"/>
                <a:gd name="f373" fmla="*/ f288 f81 1"/>
                <a:gd name="f374" fmla="*/ f289 f82 1"/>
                <a:gd name="f375" fmla="*/ f290 f81 1"/>
                <a:gd name="f376" fmla="*/ f291 f82 1"/>
                <a:gd name="f377" fmla="*/ f292 f81 1"/>
                <a:gd name="f378" fmla="*/ f293 f82 1"/>
                <a:gd name="f379" fmla="*/ f294 f81 1"/>
                <a:gd name="f380" fmla="*/ f295 f82 1"/>
                <a:gd name="f381" fmla="*/ f296 f81 1"/>
                <a:gd name="f382" fmla="*/ f297 f82 1"/>
                <a:gd name="f383" fmla="*/ f298 f81 1"/>
                <a:gd name="f384" fmla="*/ f299 f82 1"/>
                <a:gd name="f385" fmla="*/ f300 f81 1"/>
                <a:gd name="f386" fmla="*/ f301 f82 1"/>
                <a:gd name="f387" fmla="*/ f302 f81 1"/>
                <a:gd name="f388" fmla="*/ f303 f82 1"/>
                <a:gd name="f389" fmla="*/ f304 f81 1"/>
                <a:gd name="f390" fmla="*/ f305 f82 1"/>
                <a:gd name="f391" fmla="*/ f306 f82 1"/>
                <a:gd name="f392" fmla="*/ f307 f81 1"/>
                <a:gd name="f393" fmla="*/ f308 f82 1"/>
                <a:gd name="f394" fmla="*/ f309 f81 1"/>
                <a:gd name="f395" fmla="*/ f310 f81 1"/>
                <a:gd name="f396" fmla="*/ f311 f82 1"/>
                <a:gd name="f397" fmla="*/ f312 f81 1"/>
                <a:gd name="f398" fmla="*/ f313 f82 1"/>
                <a:gd name="f399" fmla="*/ f314 f81 1"/>
                <a:gd name="f400" fmla="*/ f315 f82 1"/>
                <a:gd name="f401" fmla="*/ f316 f81 1"/>
                <a:gd name="f402" fmla="*/ f317 f82 1"/>
                <a:gd name="f403" fmla="*/ f318 f81 1"/>
                <a:gd name="f404" fmla="*/ f319 f82 1"/>
                <a:gd name="f405" fmla="*/ f320 f81 1"/>
                <a:gd name="f406" fmla="*/ f321 f82 1"/>
                <a:gd name="f407" fmla="*/ f322 f82 1"/>
                <a:gd name="f408" fmla="*/ f323 f81 1"/>
                <a:gd name="f409" fmla="*/ f324 f82 1"/>
                <a:gd name="f410" fmla="*/ f325 f81 1"/>
                <a:gd name="f411" fmla="*/ f326 f82 1"/>
                <a:gd name="f412" fmla="*/ f327 f81 1"/>
                <a:gd name="f413" fmla="*/ f328 f82 1"/>
                <a:gd name="f414" fmla="*/ f329 f81 1"/>
                <a:gd name="f415" fmla="*/ f330 f82 1"/>
                <a:gd name="f416" fmla="*/ f331 f81 1"/>
                <a:gd name="f417" fmla="*/ f332 f82 1"/>
                <a:gd name="f418" fmla="*/ f333 f81 1"/>
                <a:gd name="f419" fmla="*/ f334 f82 1"/>
                <a:gd name="f420" fmla="*/ f335 f81 1"/>
                <a:gd name="f421" fmla="*/ f336 f82 1"/>
              </a:gdLst>
              <a:ahLst/>
              <a:cxnLst>
                <a:cxn ang="3cd4">
                  <a:pos x="hc" y="t"/>
                </a:cxn>
                <a:cxn ang="0">
                  <a:pos x="r" y="vc"/>
                </a:cxn>
                <a:cxn ang="cd4">
                  <a:pos x="hc" y="b"/>
                </a:cxn>
                <a:cxn ang="cd2">
                  <a:pos x="l" y="vc"/>
                </a:cxn>
                <a:cxn ang="f255">
                  <a:pos x="f341" y="f342"/>
                </a:cxn>
                <a:cxn ang="f255">
                  <a:pos x="f343" y="f342"/>
                </a:cxn>
                <a:cxn ang="f255">
                  <a:pos x="f343" y="f344"/>
                </a:cxn>
                <a:cxn ang="f255">
                  <a:pos x="f345" y="f346"/>
                </a:cxn>
                <a:cxn ang="f255">
                  <a:pos x="f345" y="f347"/>
                </a:cxn>
                <a:cxn ang="f255">
                  <a:pos x="f348" y="f349"/>
                </a:cxn>
                <a:cxn ang="f255">
                  <a:pos x="f348" y="f350"/>
                </a:cxn>
                <a:cxn ang="f255">
                  <a:pos x="f348" y="f351"/>
                </a:cxn>
                <a:cxn ang="f255">
                  <a:pos x="f348" y="f352"/>
                </a:cxn>
                <a:cxn ang="f255">
                  <a:pos x="f353" y="f354"/>
                </a:cxn>
                <a:cxn ang="f255">
                  <a:pos x="f355" y="f356"/>
                </a:cxn>
                <a:cxn ang="f255">
                  <a:pos x="f357" y="f358"/>
                </a:cxn>
                <a:cxn ang="f255">
                  <a:pos x="f359" y="f358"/>
                </a:cxn>
                <a:cxn ang="f255">
                  <a:pos x="f360" y="f358"/>
                </a:cxn>
                <a:cxn ang="f255">
                  <a:pos x="f361" y="f354"/>
                </a:cxn>
                <a:cxn ang="f255">
                  <a:pos x="f362" y="f354"/>
                </a:cxn>
                <a:cxn ang="f255">
                  <a:pos x="f363" y="f364"/>
                </a:cxn>
                <a:cxn ang="f255">
                  <a:pos x="f365" y="f364"/>
                </a:cxn>
                <a:cxn ang="f255">
                  <a:pos x="f366" y="f364"/>
                </a:cxn>
                <a:cxn ang="f255">
                  <a:pos x="f367" y="f368"/>
                </a:cxn>
                <a:cxn ang="f255">
                  <a:pos x="f369" y="f368"/>
                </a:cxn>
                <a:cxn ang="f255">
                  <a:pos x="f370" y="f356"/>
                </a:cxn>
                <a:cxn ang="f255">
                  <a:pos x="f371" y="f372"/>
                </a:cxn>
                <a:cxn ang="f255">
                  <a:pos x="f373" y="f374"/>
                </a:cxn>
                <a:cxn ang="f255">
                  <a:pos x="f375" y="f376"/>
                </a:cxn>
                <a:cxn ang="f255">
                  <a:pos x="f377" y="f378"/>
                </a:cxn>
                <a:cxn ang="f255">
                  <a:pos x="f379" y="f380"/>
                </a:cxn>
                <a:cxn ang="f255">
                  <a:pos x="f381" y="f382"/>
                </a:cxn>
                <a:cxn ang="f255">
                  <a:pos x="f383" y="f384"/>
                </a:cxn>
                <a:cxn ang="f255">
                  <a:pos x="f385" y="f386"/>
                </a:cxn>
                <a:cxn ang="f255">
                  <a:pos x="f387" y="f388"/>
                </a:cxn>
                <a:cxn ang="f255">
                  <a:pos x="f389" y="f390"/>
                </a:cxn>
                <a:cxn ang="f255">
                  <a:pos x="f389" y="f391"/>
                </a:cxn>
                <a:cxn ang="f255">
                  <a:pos x="f392" y="f393"/>
                </a:cxn>
                <a:cxn ang="f255">
                  <a:pos x="f392" y="f356"/>
                </a:cxn>
                <a:cxn ang="f255">
                  <a:pos x="f394" y="f374"/>
                </a:cxn>
                <a:cxn ang="f255">
                  <a:pos x="f395" y="f396"/>
                </a:cxn>
                <a:cxn ang="f255">
                  <a:pos x="f397" y="f398"/>
                </a:cxn>
                <a:cxn ang="f255">
                  <a:pos x="f399" y="f400"/>
                </a:cxn>
                <a:cxn ang="f255">
                  <a:pos x="f401" y="f402"/>
                </a:cxn>
                <a:cxn ang="f255">
                  <a:pos x="f401" y="f356"/>
                </a:cxn>
                <a:cxn ang="f255">
                  <a:pos x="f403" y="f404"/>
                </a:cxn>
                <a:cxn ang="f255">
                  <a:pos x="f405" y="f351"/>
                </a:cxn>
                <a:cxn ang="f255">
                  <a:pos x="f401" y="f406"/>
                </a:cxn>
                <a:cxn ang="f255">
                  <a:pos x="f399" y="f407"/>
                </a:cxn>
                <a:cxn ang="f255">
                  <a:pos x="f399" y="f380"/>
                </a:cxn>
                <a:cxn ang="f255">
                  <a:pos x="f408" y="f409"/>
                </a:cxn>
                <a:cxn ang="f255">
                  <a:pos x="f410" y="f411"/>
                </a:cxn>
                <a:cxn ang="f255">
                  <a:pos x="f412" y="f413"/>
                </a:cxn>
                <a:cxn ang="f255">
                  <a:pos x="f414" y="f415"/>
                </a:cxn>
                <a:cxn ang="f255">
                  <a:pos x="f416" y="f417"/>
                </a:cxn>
                <a:cxn ang="f255">
                  <a:pos x="f418" y="f419"/>
                </a:cxn>
                <a:cxn ang="f255">
                  <a:pos x="f420" y="f421"/>
                </a:cxn>
                <a:cxn ang="f255">
                  <a:pos x="f341" y="f342"/>
                </a:cxn>
              </a:cxnLst>
              <a:rect l="f337" t="f340" r="f338" b="f339"/>
              <a:pathLst>
                <a:path w="862" h="119">
                  <a:moveTo>
                    <a:pt x="f8" y="f9"/>
                  </a:moveTo>
                  <a:lnTo>
                    <a:pt x="f10" y="f9"/>
                  </a:lnTo>
                  <a:lnTo>
                    <a:pt x="f10" y="f11"/>
                  </a:lnTo>
                  <a:lnTo>
                    <a:pt x="f12" y="f13"/>
                  </a:lnTo>
                  <a:lnTo>
                    <a:pt x="f12" y="f14"/>
                  </a:lnTo>
                  <a:lnTo>
                    <a:pt x="f15" y="f16"/>
                  </a:lnTo>
                  <a:lnTo>
                    <a:pt x="f15" y="f17"/>
                  </a:lnTo>
                  <a:lnTo>
                    <a:pt x="f15" y="f18"/>
                  </a:lnTo>
                  <a:lnTo>
                    <a:pt x="f15" y="f19"/>
                  </a:lnTo>
                  <a:lnTo>
                    <a:pt x="f6" y="f20"/>
                  </a:lnTo>
                  <a:lnTo>
                    <a:pt x="f21" y="f22"/>
                  </a:lnTo>
                  <a:lnTo>
                    <a:pt x="f23" y="f24"/>
                  </a:lnTo>
                  <a:lnTo>
                    <a:pt x="f25" y="f24"/>
                  </a:lnTo>
                  <a:lnTo>
                    <a:pt x="f26" y="f24"/>
                  </a:lnTo>
                  <a:lnTo>
                    <a:pt x="f27" y="f20"/>
                  </a:lnTo>
                  <a:lnTo>
                    <a:pt x="f28" y="f20"/>
                  </a:lnTo>
                  <a:lnTo>
                    <a:pt x="f29" y="f30"/>
                  </a:lnTo>
                  <a:lnTo>
                    <a:pt x="f31" y="f30"/>
                  </a:lnTo>
                  <a:lnTo>
                    <a:pt x="f32" y="f30"/>
                  </a:lnTo>
                  <a:lnTo>
                    <a:pt x="f33" y="f34"/>
                  </a:lnTo>
                  <a:lnTo>
                    <a:pt x="f35" y="f34"/>
                  </a:lnTo>
                  <a:lnTo>
                    <a:pt x="f36" y="f22"/>
                  </a:lnTo>
                  <a:lnTo>
                    <a:pt x="f37" y="f38"/>
                  </a:lnTo>
                  <a:lnTo>
                    <a:pt x="f39" y="f40"/>
                  </a:lnTo>
                  <a:lnTo>
                    <a:pt x="f7" y="f41"/>
                  </a:lnTo>
                  <a:lnTo>
                    <a:pt x="f42" y="f43"/>
                  </a:lnTo>
                  <a:lnTo>
                    <a:pt x="f44" y="f45"/>
                  </a:lnTo>
                  <a:lnTo>
                    <a:pt x="f46" y="f47"/>
                  </a:lnTo>
                  <a:lnTo>
                    <a:pt x="f48" y="f49"/>
                  </a:lnTo>
                  <a:lnTo>
                    <a:pt x="f50" y="f51"/>
                  </a:lnTo>
                  <a:lnTo>
                    <a:pt x="f52" y="f53"/>
                  </a:lnTo>
                  <a:lnTo>
                    <a:pt x="f9" y="f54"/>
                  </a:lnTo>
                  <a:lnTo>
                    <a:pt x="f9" y="f55"/>
                  </a:lnTo>
                  <a:lnTo>
                    <a:pt x="f56" y="f57"/>
                  </a:lnTo>
                  <a:lnTo>
                    <a:pt x="f56" y="f22"/>
                  </a:lnTo>
                  <a:lnTo>
                    <a:pt x="f58" y="f40"/>
                  </a:lnTo>
                  <a:lnTo>
                    <a:pt x="f59" y="f60"/>
                  </a:lnTo>
                  <a:lnTo>
                    <a:pt x="f61" y="f7"/>
                  </a:lnTo>
                  <a:lnTo>
                    <a:pt x="f62" y="f63"/>
                  </a:lnTo>
                  <a:lnTo>
                    <a:pt x="f64" y="f65"/>
                  </a:lnTo>
                  <a:lnTo>
                    <a:pt x="f64" y="f22"/>
                  </a:lnTo>
                  <a:lnTo>
                    <a:pt x="f66" y="f67"/>
                  </a:lnTo>
                  <a:lnTo>
                    <a:pt x="f5" y="f18"/>
                  </a:lnTo>
                  <a:lnTo>
                    <a:pt x="f64" y="f68"/>
                  </a:lnTo>
                  <a:lnTo>
                    <a:pt x="f62" y="f69"/>
                  </a:lnTo>
                  <a:lnTo>
                    <a:pt x="f62" y="f45"/>
                  </a:lnTo>
                  <a:lnTo>
                    <a:pt x="f70" y="f71"/>
                  </a:lnTo>
                  <a:lnTo>
                    <a:pt x="f72" y="f52"/>
                  </a:lnTo>
                  <a:lnTo>
                    <a:pt x="f73" y="f74"/>
                  </a:lnTo>
                  <a:lnTo>
                    <a:pt x="f75" y="f64"/>
                  </a:lnTo>
                  <a:lnTo>
                    <a:pt x="f76" y="f5"/>
                  </a:lnTo>
                  <a:lnTo>
                    <a:pt x="f77" y="f66"/>
                  </a:lnTo>
                  <a:lnTo>
                    <a:pt x="f78" y="f79"/>
                  </a:lnTo>
                  <a:lnTo>
                    <a:pt x="f8" y="f9"/>
                  </a:lnTo>
                  <a:close/>
                </a:path>
              </a:pathLst>
            </a:custGeom>
            <a:solidFill>
              <a:srgbClr val="BF804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1" name="Freeform 111">
              <a:extLst>
                <a:ext uri="{FF2B5EF4-FFF2-40B4-BE49-F238E27FC236}">
                  <a16:creationId xmlns:a16="http://schemas.microsoft.com/office/drawing/2014/main" id="{2CC98AA4-6CBC-4A14-913A-AAF1214AE48D}"/>
                </a:ext>
              </a:extLst>
            </p:cNvPr>
            <p:cNvSpPr/>
            <p:nvPr/>
          </p:nvSpPr>
          <p:spPr>
            <a:xfrm>
              <a:off x="6821488" y="4819646"/>
              <a:ext cx="11109" cy="41276"/>
            </a:xfrm>
            <a:custGeom>
              <a:avLst/>
              <a:gdLst>
                <a:gd name="f0" fmla="val 10800000"/>
                <a:gd name="f1" fmla="val 5400000"/>
                <a:gd name="f2" fmla="val 180"/>
                <a:gd name="f3" fmla="val w"/>
                <a:gd name="f4" fmla="val h"/>
                <a:gd name="f5" fmla="val 0"/>
                <a:gd name="f6" fmla="val 22"/>
                <a:gd name="f7" fmla="val 76"/>
                <a:gd name="f8" fmla="val 73"/>
                <a:gd name="f9" fmla="val 18"/>
                <a:gd name="f10" fmla="val 75"/>
                <a:gd name="f11" fmla="val 16"/>
                <a:gd name="f12" fmla="val 10"/>
                <a:gd name="f13" fmla="val 67"/>
                <a:gd name="f14" fmla="val 6"/>
                <a:gd name="f15" fmla="val 60"/>
                <a:gd name="f16" fmla="val 3"/>
                <a:gd name="f17" fmla="val 50"/>
                <a:gd name="f18" fmla="val 1"/>
                <a:gd name="f19" fmla="val 41"/>
                <a:gd name="f20" fmla="val 31"/>
                <a:gd name="f21" fmla="val 12"/>
                <a:gd name="f22" fmla="val 4"/>
                <a:gd name="f23" fmla="val 9"/>
                <a:gd name="f24" fmla="val 19"/>
                <a:gd name="f25" fmla="val 28"/>
                <a:gd name="f26" fmla="val 38"/>
                <a:gd name="f27" fmla="val 47"/>
                <a:gd name="f28" fmla="val 15"/>
                <a:gd name="f29" fmla="val 56"/>
                <a:gd name="f30" fmla="val 65"/>
                <a:gd name="f31" fmla="+- 0 0 -90"/>
                <a:gd name="f32" fmla="*/ f3 1 22"/>
                <a:gd name="f33" fmla="*/ f4 1 76"/>
                <a:gd name="f34" fmla="+- f7 0 f5"/>
                <a:gd name="f35" fmla="+- f6 0 f5"/>
                <a:gd name="f36" fmla="*/ f31 f0 1"/>
                <a:gd name="f37" fmla="*/ f35 1 22"/>
                <a:gd name="f38" fmla="*/ f34 1 76"/>
                <a:gd name="f39" fmla="*/ 22 f35 1"/>
                <a:gd name="f40" fmla="*/ 73 f34 1"/>
                <a:gd name="f41" fmla="*/ 18 f35 1"/>
                <a:gd name="f42" fmla="*/ 75 f34 1"/>
                <a:gd name="f43" fmla="*/ 16 f35 1"/>
                <a:gd name="f44" fmla="*/ 76 f34 1"/>
                <a:gd name="f45" fmla="*/ 10 f35 1"/>
                <a:gd name="f46" fmla="*/ 67 f34 1"/>
                <a:gd name="f47" fmla="*/ 6 f35 1"/>
                <a:gd name="f48" fmla="*/ 60 f34 1"/>
                <a:gd name="f49" fmla="*/ 3 f35 1"/>
                <a:gd name="f50" fmla="*/ 50 f34 1"/>
                <a:gd name="f51" fmla="*/ 1 f35 1"/>
                <a:gd name="f52" fmla="*/ 41 f34 1"/>
                <a:gd name="f53" fmla="*/ 0 f35 1"/>
                <a:gd name="f54" fmla="*/ 31 f34 1"/>
                <a:gd name="f55" fmla="*/ 22 f34 1"/>
                <a:gd name="f56" fmla="*/ 12 f34 1"/>
                <a:gd name="f57" fmla="*/ 4 f35 1"/>
                <a:gd name="f58" fmla="*/ 3 f34 1"/>
                <a:gd name="f59" fmla="*/ 12 f35 1"/>
                <a:gd name="f60" fmla="*/ 0 f34 1"/>
                <a:gd name="f61" fmla="*/ 9 f34 1"/>
                <a:gd name="f62" fmla="*/ 19 f34 1"/>
                <a:gd name="f63" fmla="*/ 28 f34 1"/>
                <a:gd name="f64" fmla="*/ 38 f34 1"/>
                <a:gd name="f65" fmla="*/ 47 f34 1"/>
                <a:gd name="f66" fmla="*/ 15 f35 1"/>
                <a:gd name="f67" fmla="*/ 56 f34 1"/>
                <a:gd name="f68" fmla="*/ 65 f34 1"/>
                <a:gd name="f69" fmla="*/ f36 1 f2"/>
                <a:gd name="f70" fmla="*/ f39 1 22"/>
                <a:gd name="f71" fmla="*/ f40 1 76"/>
                <a:gd name="f72" fmla="*/ f41 1 22"/>
                <a:gd name="f73" fmla="*/ f42 1 76"/>
                <a:gd name="f74" fmla="*/ f43 1 22"/>
                <a:gd name="f75" fmla="*/ f44 1 76"/>
                <a:gd name="f76" fmla="*/ f45 1 22"/>
                <a:gd name="f77" fmla="*/ f46 1 76"/>
                <a:gd name="f78" fmla="*/ f47 1 22"/>
                <a:gd name="f79" fmla="*/ f48 1 76"/>
                <a:gd name="f80" fmla="*/ f49 1 22"/>
                <a:gd name="f81" fmla="*/ f50 1 76"/>
                <a:gd name="f82" fmla="*/ f51 1 22"/>
                <a:gd name="f83" fmla="*/ f52 1 76"/>
                <a:gd name="f84" fmla="*/ f53 1 22"/>
                <a:gd name="f85" fmla="*/ f54 1 76"/>
                <a:gd name="f86" fmla="*/ f55 1 76"/>
                <a:gd name="f87" fmla="*/ f56 1 76"/>
                <a:gd name="f88" fmla="*/ f57 1 22"/>
                <a:gd name="f89" fmla="*/ f58 1 76"/>
                <a:gd name="f90" fmla="*/ f59 1 22"/>
                <a:gd name="f91" fmla="*/ f60 1 76"/>
                <a:gd name="f92" fmla="*/ f61 1 76"/>
                <a:gd name="f93" fmla="*/ f62 1 76"/>
                <a:gd name="f94" fmla="*/ f63 1 76"/>
                <a:gd name="f95" fmla="*/ f64 1 76"/>
                <a:gd name="f96" fmla="*/ f65 1 76"/>
                <a:gd name="f97" fmla="*/ f66 1 22"/>
                <a:gd name="f98" fmla="*/ f67 1 76"/>
                <a:gd name="f99" fmla="*/ f68 1 76"/>
                <a:gd name="f100" fmla="*/ 0 1 f37"/>
                <a:gd name="f101" fmla="*/ f6 1 f37"/>
                <a:gd name="f102" fmla="*/ 0 1 f38"/>
                <a:gd name="f103" fmla="*/ f7 1 f38"/>
                <a:gd name="f104" fmla="+- f69 0 f1"/>
                <a:gd name="f105" fmla="*/ f70 1 f37"/>
                <a:gd name="f106" fmla="*/ f71 1 f38"/>
                <a:gd name="f107" fmla="*/ f72 1 f37"/>
                <a:gd name="f108" fmla="*/ f73 1 f38"/>
                <a:gd name="f109" fmla="*/ f74 1 f37"/>
                <a:gd name="f110" fmla="*/ f75 1 f38"/>
                <a:gd name="f111" fmla="*/ f76 1 f37"/>
                <a:gd name="f112" fmla="*/ f77 1 f38"/>
                <a:gd name="f113" fmla="*/ f78 1 f37"/>
                <a:gd name="f114" fmla="*/ f79 1 f38"/>
                <a:gd name="f115" fmla="*/ f80 1 f37"/>
                <a:gd name="f116" fmla="*/ f81 1 f38"/>
                <a:gd name="f117" fmla="*/ f82 1 f37"/>
                <a:gd name="f118" fmla="*/ f83 1 f38"/>
                <a:gd name="f119" fmla="*/ f84 1 f37"/>
                <a:gd name="f120" fmla="*/ f85 1 f38"/>
                <a:gd name="f121" fmla="*/ f86 1 f38"/>
                <a:gd name="f122" fmla="*/ f87 1 f38"/>
                <a:gd name="f123" fmla="*/ f88 1 f37"/>
                <a:gd name="f124" fmla="*/ f89 1 f38"/>
                <a:gd name="f125" fmla="*/ f90 1 f37"/>
                <a:gd name="f126" fmla="*/ f91 1 f38"/>
                <a:gd name="f127" fmla="*/ f92 1 f38"/>
                <a:gd name="f128" fmla="*/ f93 1 f38"/>
                <a:gd name="f129" fmla="*/ f94 1 f38"/>
                <a:gd name="f130" fmla="*/ f95 1 f38"/>
                <a:gd name="f131" fmla="*/ f96 1 f38"/>
                <a:gd name="f132" fmla="*/ f97 1 f37"/>
                <a:gd name="f133" fmla="*/ f98 1 f38"/>
                <a:gd name="f134" fmla="*/ f99 1 f38"/>
                <a:gd name="f135" fmla="*/ f100 f32 1"/>
                <a:gd name="f136" fmla="*/ f101 f32 1"/>
                <a:gd name="f137" fmla="*/ f103 f33 1"/>
                <a:gd name="f138" fmla="*/ f102 f33 1"/>
                <a:gd name="f139" fmla="*/ f105 f32 1"/>
                <a:gd name="f140" fmla="*/ f106 f33 1"/>
                <a:gd name="f141" fmla="*/ f107 f32 1"/>
                <a:gd name="f142" fmla="*/ f108 f33 1"/>
                <a:gd name="f143" fmla="*/ f109 f32 1"/>
                <a:gd name="f144" fmla="*/ f110 f33 1"/>
                <a:gd name="f145" fmla="*/ f111 f32 1"/>
                <a:gd name="f146" fmla="*/ f112 f33 1"/>
                <a:gd name="f147" fmla="*/ f113 f32 1"/>
                <a:gd name="f148" fmla="*/ f114 f33 1"/>
                <a:gd name="f149" fmla="*/ f115 f32 1"/>
                <a:gd name="f150" fmla="*/ f116 f33 1"/>
                <a:gd name="f151" fmla="*/ f117 f32 1"/>
                <a:gd name="f152" fmla="*/ f118 f33 1"/>
                <a:gd name="f153" fmla="*/ f119 f32 1"/>
                <a:gd name="f154" fmla="*/ f120 f33 1"/>
                <a:gd name="f155" fmla="*/ f121 f33 1"/>
                <a:gd name="f156" fmla="*/ f122 f33 1"/>
                <a:gd name="f157" fmla="*/ f123 f32 1"/>
                <a:gd name="f158" fmla="*/ f124 f33 1"/>
                <a:gd name="f159" fmla="*/ f125 f32 1"/>
                <a:gd name="f160" fmla="*/ f126 f33 1"/>
                <a:gd name="f161" fmla="*/ f127 f33 1"/>
                <a:gd name="f162" fmla="*/ f128 f33 1"/>
                <a:gd name="f163" fmla="*/ f129 f33 1"/>
                <a:gd name="f164" fmla="*/ f130 f33 1"/>
                <a:gd name="f165" fmla="*/ f131 f33 1"/>
                <a:gd name="f166" fmla="*/ f132 f32 1"/>
                <a:gd name="f167" fmla="*/ f133 f33 1"/>
                <a:gd name="f168" fmla="*/ f134 f33 1"/>
              </a:gdLst>
              <a:ahLst/>
              <a:cxnLst>
                <a:cxn ang="3cd4">
                  <a:pos x="hc" y="t"/>
                </a:cxn>
                <a:cxn ang="0">
                  <a:pos x="r" y="vc"/>
                </a:cxn>
                <a:cxn ang="cd4">
                  <a:pos x="hc" y="b"/>
                </a:cxn>
                <a:cxn ang="cd2">
                  <a:pos x="l" y="vc"/>
                </a:cxn>
                <a:cxn ang="f104">
                  <a:pos x="f139" y="f140"/>
                </a:cxn>
                <a:cxn ang="f104">
                  <a:pos x="f141" y="f142"/>
                </a:cxn>
                <a:cxn ang="f104">
                  <a:pos x="f143" y="f144"/>
                </a:cxn>
                <a:cxn ang="f104">
                  <a:pos x="f145" y="f146"/>
                </a:cxn>
                <a:cxn ang="f104">
                  <a:pos x="f147" y="f148"/>
                </a:cxn>
                <a:cxn ang="f104">
                  <a:pos x="f149" y="f150"/>
                </a:cxn>
                <a:cxn ang="f104">
                  <a:pos x="f151" y="f152"/>
                </a:cxn>
                <a:cxn ang="f104">
                  <a:pos x="f153" y="f154"/>
                </a:cxn>
                <a:cxn ang="f104">
                  <a:pos x="f153" y="f155"/>
                </a:cxn>
                <a:cxn ang="f104">
                  <a:pos x="f151" y="f156"/>
                </a:cxn>
                <a:cxn ang="f104">
                  <a:pos x="f157" y="f158"/>
                </a:cxn>
                <a:cxn ang="f104">
                  <a:pos x="f159" y="f160"/>
                </a:cxn>
                <a:cxn ang="f104">
                  <a:pos x="f145" y="f161"/>
                </a:cxn>
                <a:cxn ang="f104">
                  <a:pos x="f145" y="f162"/>
                </a:cxn>
                <a:cxn ang="f104">
                  <a:pos x="f145" y="f163"/>
                </a:cxn>
                <a:cxn ang="f104">
                  <a:pos x="f159" y="f164"/>
                </a:cxn>
                <a:cxn ang="f104">
                  <a:pos x="f159" y="f165"/>
                </a:cxn>
                <a:cxn ang="f104">
                  <a:pos x="f166" y="f167"/>
                </a:cxn>
                <a:cxn ang="f104">
                  <a:pos x="f141" y="f168"/>
                </a:cxn>
                <a:cxn ang="f104">
                  <a:pos x="f139" y="f140"/>
                </a:cxn>
              </a:cxnLst>
              <a:rect l="f135" t="f138" r="f136" b="f137"/>
              <a:pathLst>
                <a:path w="22" h="76">
                  <a:moveTo>
                    <a:pt x="f6" y="f8"/>
                  </a:moveTo>
                  <a:lnTo>
                    <a:pt x="f9" y="f10"/>
                  </a:lnTo>
                  <a:lnTo>
                    <a:pt x="f11" y="f7"/>
                  </a:lnTo>
                  <a:lnTo>
                    <a:pt x="f12" y="f13"/>
                  </a:lnTo>
                  <a:lnTo>
                    <a:pt x="f14" y="f15"/>
                  </a:lnTo>
                  <a:lnTo>
                    <a:pt x="f16" y="f17"/>
                  </a:lnTo>
                  <a:lnTo>
                    <a:pt x="f18" y="f19"/>
                  </a:lnTo>
                  <a:lnTo>
                    <a:pt x="f5" y="f20"/>
                  </a:lnTo>
                  <a:lnTo>
                    <a:pt x="f5" y="f6"/>
                  </a:lnTo>
                  <a:lnTo>
                    <a:pt x="f18" y="f21"/>
                  </a:lnTo>
                  <a:lnTo>
                    <a:pt x="f22" y="f16"/>
                  </a:lnTo>
                  <a:lnTo>
                    <a:pt x="f21" y="f5"/>
                  </a:lnTo>
                  <a:lnTo>
                    <a:pt x="f12" y="f23"/>
                  </a:lnTo>
                  <a:lnTo>
                    <a:pt x="f12" y="f24"/>
                  </a:lnTo>
                  <a:lnTo>
                    <a:pt x="f12" y="f25"/>
                  </a:lnTo>
                  <a:lnTo>
                    <a:pt x="f21" y="f26"/>
                  </a:lnTo>
                  <a:lnTo>
                    <a:pt x="f21" y="f27"/>
                  </a:lnTo>
                  <a:lnTo>
                    <a:pt x="f28" y="f29"/>
                  </a:lnTo>
                  <a:lnTo>
                    <a:pt x="f9" y="f30"/>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2" name="Freeform 112">
              <a:extLst>
                <a:ext uri="{FF2B5EF4-FFF2-40B4-BE49-F238E27FC236}">
                  <a16:creationId xmlns:a16="http://schemas.microsoft.com/office/drawing/2014/main" id="{E7888582-25F5-44D5-9F41-3A6072457734}"/>
                </a:ext>
              </a:extLst>
            </p:cNvPr>
            <p:cNvSpPr/>
            <p:nvPr/>
          </p:nvSpPr>
          <p:spPr>
            <a:xfrm>
              <a:off x="7040559" y="4832347"/>
              <a:ext cx="4764" cy="19046"/>
            </a:xfrm>
            <a:custGeom>
              <a:avLst/>
              <a:gdLst>
                <a:gd name="f0" fmla="val 10800000"/>
                <a:gd name="f1" fmla="val 5400000"/>
                <a:gd name="f2" fmla="val 180"/>
                <a:gd name="f3" fmla="val w"/>
                <a:gd name="f4" fmla="val h"/>
                <a:gd name="f5" fmla="val 0"/>
                <a:gd name="f6" fmla="val 9"/>
                <a:gd name="f7" fmla="val 36"/>
                <a:gd name="f8" fmla="val 5"/>
                <a:gd name="f9" fmla="val 30"/>
                <a:gd name="f10" fmla="val 2"/>
                <a:gd name="f11" fmla="val 21"/>
                <a:gd name="f12" fmla="val 8"/>
                <a:gd name="f13" fmla="val 20"/>
                <a:gd name="f14" fmla="val 27"/>
                <a:gd name="f15" fmla="+- 0 0 -90"/>
                <a:gd name="f16" fmla="*/ f3 1 9"/>
                <a:gd name="f17" fmla="*/ f4 1 36"/>
                <a:gd name="f18" fmla="+- f7 0 f5"/>
                <a:gd name="f19" fmla="+- f6 0 f5"/>
                <a:gd name="f20" fmla="*/ f15 f0 1"/>
                <a:gd name="f21" fmla="*/ f19 1 9"/>
                <a:gd name="f22" fmla="*/ f18 1 36"/>
                <a:gd name="f23" fmla="*/ 5 f19 1"/>
                <a:gd name="f24" fmla="*/ 36 f18 1"/>
                <a:gd name="f25" fmla="*/ 0 f19 1"/>
                <a:gd name="f26" fmla="*/ 30 f18 1"/>
                <a:gd name="f27" fmla="*/ 2 f19 1"/>
                <a:gd name="f28" fmla="*/ 21 f18 1"/>
                <a:gd name="f29" fmla="*/ 9 f18 1"/>
                <a:gd name="f30" fmla="*/ 8 f19 1"/>
                <a:gd name="f31" fmla="*/ 0 f18 1"/>
                <a:gd name="f32" fmla="*/ 9 f19 1"/>
                <a:gd name="f33" fmla="*/ 20 f18 1"/>
                <a:gd name="f34" fmla="*/ 27 f18 1"/>
                <a:gd name="f35" fmla="*/ f20 1 f2"/>
                <a:gd name="f36" fmla="*/ f23 1 9"/>
                <a:gd name="f37" fmla="*/ f24 1 36"/>
                <a:gd name="f38" fmla="*/ f25 1 9"/>
                <a:gd name="f39" fmla="*/ f26 1 36"/>
                <a:gd name="f40" fmla="*/ f27 1 9"/>
                <a:gd name="f41" fmla="*/ f28 1 36"/>
                <a:gd name="f42" fmla="*/ f29 1 36"/>
                <a:gd name="f43" fmla="*/ f30 1 9"/>
                <a:gd name="f44" fmla="*/ f31 1 36"/>
                <a:gd name="f45" fmla="*/ f32 1 9"/>
                <a:gd name="f46" fmla="*/ f33 1 36"/>
                <a:gd name="f47" fmla="*/ f34 1 36"/>
                <a:gd name="f48" fmla="*/ 0 1 f21"/>
                <a:gd name="f49" fmla="*/ f6 1 f21"/>
                <a:gd name="f50" fmla="*/ 0 1 f22"/>
                <a:gd name="f51" fmla="*/ f7 1 f22"/>
                <a:gd name="f52" fmla="+- f35 0 f1"/>
                <a:gd name="f53" fmla="*/ f36 1 f21"/>
                <a:gd name="f54" fmla="*/ f37 1 f22"/>
                <a:gd name="f55" fmla="*/ f38 1 f21"/>
                <a:gd name="f56" fmla="*/ f39 1 f22"/>
                <a:gd name="f57" fmla="*/ f40 1 f21"/>
                <a:gd name="f58" fmla="*/ f41 1 f22"/>
                <a:gd name="f59" fmla="*/ f42 1 f22"/>
                <a:gd name="f60" fmla="*/ f43 1 f21"/>
                <a:gd name="f61" fmla="*/ f44 1 f22"/>
                <a:gd name="f62" fmla="*/ f45 1 f21"/>
                <a:gd name="f63" fmla="*/ f46 1 f22"/>
                <a:gd name="f64" fmla="*/ f47 1 f22"/>
                <a:gd name="f65" fmla="*/ f48 f16 1"/>
                <a:gd name="f66" fmla="*/ f49 f16 1"/>
                <a:gd name="f67" fmla="*/ f51 f17 1"/>
                <a:gd name="f68" fmla="*/ f50 f17 1"/>
                <a:gd name="f69" fmla="*/ f53 f16 1"/>
                <a:gd name="f70" fmla="*/ f54 f17 1"/>
                <a:gd name="f71" fmla="*/ f55 f16 1"/>
                <a:gd name="f72" fmla="*/ f56 f17 1"/>
                <a:gd name="f73" fmla="*/ f57 f16 1"/>
                <a:gd name="f74" fmla="*/ f58 f17 1"/>
                <a:gd name="f75" fmla="*/ f59 f17 1"/>
                <a:gd name="f76" fmla="*/ f60 f16 1"/>
                <a:gd name="f77" fmla="*/ f61 f17 1"/>
                <a:gd name="f78" fmla="*/ f62 f16 1"/>
                <a:gd name="f79" fmla="*/ f63 f17 1"/>
                <a:gd name="f80" fmla="*/ f64 f17 1"/>
              </a:gdLst>
              <a:ahLst/>
              <a:cxnLst>
                <a:cxn ang="3cd4">
                  <a:pos x="hc" y="t"/>
                </a:cxn>
                <a:cxn ang="0">
                  <a:pos x="r" y="vc"/>
                </a:cxn>
                <a:cxn ang="cd4">
                  <a:pos x="hc" y="b"/>
                </a:cxn>
                <a:cxn ang="cd2">
                  <a:pos x="l" y="vc"/>
                </a:cxn>
                <a:cxn ang="f52">
                  <a:pos x="f69" y="f70"/>
                </a:cxn>
                <a:cxn ang="f52">
                  <a:pos x="f71" y="f72"/>
                </a:cxn>
                <a:cxn ang="f52">
                  <a:pos x="f73" y="f74"/>
                </a:cxn>
                <a:cxn ang="f52">
                  <a:pos x="f69" y="f75"/>
                </a:cxn>
                <a:cxn ang="f52">
                  <a:pos x="f76" y="f77"/>
                </a:cxn>
                <a:cxn ang="f52">
                  <a:pos x="f78" y="f75"/>
                </a:cxn>
                <a:cxn ang="f52">
                  <a:pos x="f76" y="f79"/>
                </a:cxn>
                <a:cxn ang="f52">
                  <a:pos x="f69" y="f80"/>
                </a:cxn>
                <a:cxn ang="f52">
                  <a:pos x="f69" y="f70"/>
                </a:cxn>
              </a:cxnLst>
              <a:rect l="f65" t="f68" r="f66" b="f67"/>
              <a:pathLst>
                <a:path w="9" h="36">
                  <a:moveTo>
                    <a:pt x="f8" y="f7"/>
                  </a:moveTo>
                  <a:lnTo>
                    <a:pt x="f5" y="f9"/>
                  </a:lnTo>
                  <a:lnTo>
                    <a:pt x="f10" y="f11"/>
                  </a:lnTo>
                  <a:lnTo>
                    <a:pt x="f8" y="f6"/>
                  </a:lnTo>
                  <a:lnTo>
                    <a:pt x="f12" y="f5"/>
                  </a:lnTo>
                  <a:lnTo>
                    <a:pt x="f6" y="f6"/>
                  </a:lnTo>
                  <a:lnTo>
                    <a:pt x="f12" y="f13"/>
                  </a:lnTo>
                  <a:lnTo>
                    <a:pt x="f8" y="f14"/>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3" name="Freeform 113">
              <a:extLst>
                <a:ext uri="{FF2B5EF4-FFF2-40B4-BE49-F238E27FC236}">
                  <a16:creationId xmlns:a16="http://schemas.microsoft.com/office/drawing/2014/main" id="{DB92FF16-D7BE-426F-AA54-FE5A1D6169EE}"/>
                </a:ext>
              </a:extLst>
            </p:cNvPr>
            <p:cNvSpPr/>
            <p:nvPr/>
          </p:nvSpPr>
          <p:spPr>
            <a:xfrm>
              <a:off x="6049963" y="4851404"/>
              <a:ext cx="11109" cy="20638"/>
            </a:xfrm>
            <a:custGeom>
              <a:avLst/>
              <a:gdLst>
                <a:gd name="f0" fmla="val 10800000"/>
                <a:gd name="f1" fmla="val 5400000"/>
                <a:gd name="f2" fmla="val 180"/>
                <a:gd name="f3" fmla="val w"/>
                <a:gd name="f4" fmla="val h"/>
                <a:gd name="f5" fmla="val 0"/>
                <a:gd name="f6" fmla="val 19"/>
                <a:gd name="f7" fmla="val 38"/>
                <a:gd name="f8" fmla="val 14"/>
                <a:gd name="f9" fmla="val 17"/>
                <a:gd name="f10" fmla="val 7"/>
                <a:gd name="f11" fmla="val 28"/>
                <a:gd name="f12" fmla="val 6"/>
                <a:gd name="f13" fmla="val 36"/>
                <a:gd name="f14" fmla="val 4"/>
                <a:gd name="f15" fmla="val 33"/>
                <a:gd name="f16" fmla="val 1"/>
                <a:gd name="f17" fmla="val 26"/>
                <a:gd name="f18" fmla="val 20"/>
                <a:gd name="f19" fmla="val 13"/>
                <a:gd name="f20" fmla="val 3"/>
                <a:gd name="f21" fmla="+- 0 0 -90"/>
                <a:gd name="f22" fmla="*/ f3 1 19"/>
                <a:gd name="f23" fmla="*/ f4 1 38"/>
                <a:gd name="f24" fmla="+- f7 0 f5"/>
                <a:gd name="f25" fmla="+- f6 0 f5"/>
                <a:gd name="f26" fmla="*/ f21 f0 1"/>
                <a:gd name="f27" fmla="*/ f25 1 19"/>
                <a:gd name="f28" fmla="*/ f24 1 38"/>
                <a:gd name="f29" fmla="*/ 14 f25 1"/>
                <a:gd name="f30" fmla="*/ 0 f24 1"/>
                <a:gd name="f31" fmla="*/ 17 f25 1"/>
                <a:gd name="f32" fmla="*/ 7 f24 1"/>
                <a:gd name="f33" fmla="*/ 19 f25 1"/>
                <a:gd name="f34" fmla="*/ 19 f24 1"/>
                <a:gd name="f35" fmla="*/ 28 f24 1"/>
                <a:gd name="f36" fmla="*/ 38 f24 1"/>
                <a:gd name="f37" fmla="*/ 6 f25 1"/>
                <a:gd name="f38" fmla="*/ 36 f24 1"/>
                <a:gd name="f39" fmla="*/ 4 f25 1"/>
                <a:gd name="f40" fmla="*/ 33 f24 1"/>
                <a:gd name="f41" fmla="*/ 1 f25 1"/>
                <a:gd name="f42" fmla="*/ 26 f24 1"/>
                <a:gd name="f43" fmla="*/ 0 f25 1"/>
                <a:gd name="f44" fmla="*/ 20 f24 1"/>
                <a:gd name="f45" fmla="*/ 13 f24 1"/>
                <a:gd name="f46" fmla="*/ 3 f25 1"/>
                <a:gd name="f47" fmla="*/ 7 f25 1"/>
                <a:gd name="f48" fmla="*/ 1 f24 1"/>
                <a:gd name="f49" fmla="*/ f26 1 f2"/>
                <a:gd name="f50" fmla="*/ f29 1 19"/>
                <a:gd name="f51" fmla="*/ f30 1 38"/>
                <a:gd name="f52" fmla="*/ f31 1 19"/>
                <a:gd name="f53" fmla="*/ f32 1 38"/>
                <a:gd name="f54" fmla="*/ f33 1 19"/>
                <a:gd name="f55" fmla="*/ f34 1 38"/>
                <a:gd name="f56" fmla="*/ f35 1 38"/>
                <a:gd name="f57" fmla="*/ f36 1 38"/>
                <a:gd name="f58" fmla="*/ f37 1 19"/>
                <a:gd name="f59" fmla="*/ f38 1 38"/>
                <a:gd name="f60" fmla="*/ f39 1 19"/>
                <a:gd name="f61" fmla="*/ f40 1 38"/>
                <a:gd name="f62" fmla="*/ f41 1 19"/>
                <a:gd name="f63" fmla="*/ f42 1 38"/>
                <a:gd name="f64" fmla="*/ f43 1 19"/>
                <a:gd name="f65" fmla="*/ f44 1 38"/>
                <a:gd name="f66" fmla="*/ f45 1 38"/>
                <a:gd name="f67" fmla="*/ f46 1 19"/>
                <a:gd name="f68" fmla="*/ f47 1 19"/>
                <a:gd name="f69" fmla="*/ f48 1 38"/>
                <a:gd name="f70" fmla="*/ 0 1 f27"/>
                <a:gd name="f71" fmla="*/ f6 1 f27"/>
                <a:gd name="f72" fmla="*/ 0 1 f28"/>
                <a:gd name="f73" fmla="*/ f7 1 f28"/>
                <a:gd name="f74" fmla="+- f49 0 f1"/>
                <a:gd name="f75" fmla="*/ f50 1 f27"/>
                <a:gd name="f76" fmla="*/ f51 1 f28"/>
                <a:gd name="f77" fmla="*/ f52 1 f27"/>
                <a:gd name="f78" fmla="*/ f53 1 f28"/>
                <a:gd name="f79" fmla="*/ f54 1 f27"/>
                <a:gd name="f80" fmla="*/ f55 1 f28"/>
                <a:gd name="f81" fmla="*/ f56 1 f28"/>
                <a:gd name="f82" fmla="*/ f57 1 f28"/>
                <a:gd name="f83" fmla="*/ f58 1 f27"/>
                <a:gd name="f84" fmla="*/ f59 1 f28"/>
                <a:gd name="f85" fmla="*/ f60 1 f27"/>
                <a:gd name="f86" fmla="*/ f61 1 f28"/>
                <a:gd name="f87" fmla="*/ f62 1 f27"/>
                <a:gd name="f88" fmla="*/ f63 1 f28"/>
                <a:gd name="f89" fmla="*/ f64 1 f27"/>
                <a:gd name="f90" fmla="*/ f65 1 f28"/>
                <a:gd name="f91" fmla="*/ f66 1 f28"/>
                <a:gd name="f92" fmla="*/ f67 1 f27"/>
                <a:gd name="f93" fmla="*/ f68 1 f27"/>
                <a:gd name="f94" fmla="*/ f69 1 f28"/>
                <a:gd name="f95" fmla="*/ f70 f22 1"/>
                <a:gd name="f96" fmla="*/ f71 f22 1"/>
                <a:gd name="f97" fmla="*/ f73 f23 1"/>
                <a:gd name="f98" fmla="*/ f72 f23 1"/>
                <a:gd name="f99" fmla="*/ f75 f22 1"/>
                <a:gd name="f100" fmla="*/ f76 f23 1"/>
                <a:gd name="f101" fmla="*/ f77 f22 1"/>
                <a:gd name="f102" fmla="*/ f78 f23 1"/>
                <a:gd name="f103" fmla="*/ f79 f22 1"/>
                <a:gd name="f104" fmla="*/ f80 f23 1"/>
                <a:gd name="f105" fmla="*/ f81 f23 1"/>
                <a:gd name="f106" fmla="*/ f82 f23 1"/>
                <a:gd name="f107" fmla="*/ f83 f22 1"/>
                <a:gd name="f108" fmla="*/ f84 f23 1"/>
                <a:gd name="f109" fmla="*/ f85 f22 1"/>
                <a:gd name="f110" fmla="*/ f86 f23 1"/>
                <a:gd name="f111" fmla="*/ f87 f22 1"/>
                <a:gd name="f112" fmla="*/ f88 f23 1"/>
                <a:gd name="f113" fmla="*/ f89 f22 1"/>
                <a:gd name="f114" fmla="*/ f90 f23 1"/>
                <a:gd name="f115" fmla="*/ f91 f23 1"/>
                <a:gd name="f116" fmla="*/ f92 f22 1"/>
                <a:gd name="f117" fmla="*/ f93 f22 1"/>
                <a:gd name="f118" fmla="*/ f94 f23 1"/>
              </a:gdLst>
              <a:ahLst/>
              <a:cxnLst>
                <a:cxn ang="3cd4">
                  <a:pos x="hc" y="t"/>
                </a:cxn>
                <a:cxn ang="0">
                  <a:pos x="r" y="vc"/>
                </a:cxn>
                <a:cxn ang="cd4">
                  <a:pos x="hc" y="b"/>
                </a:cxn>
                <a:cxn ang="cd2">
                  <a:pos x="l" y="vc"/>
                </a:cxn>
                <a:cxn ang="f74">
                  <a:pos x="f99" y="f100"/>
                </a:cxn>
                <a:cxn ang="f74">
                  <a:pos x="f101" y="f102"/>
                </a:cxn>
                <a:cxn ang="f74">
                  <a:pos x="f103" y="f104"/>
                </a:cxn>
                <a:cxn ang="f74">
                  <a:pos x="f101" y="f105"/>
                </a:cxn>
                <a:cxn ang="f74">
                  <a:pos x="f99" y="f106"/>
                </a:cxn>
                <a:cxn ang="f74">
                  <a:pos x="f107" y="f108"/>
                </a:cxn>
                <a:cxn ang="f74">
                  <a:pos x="f109" y="f110"/>
                </a:cxn>
                <a:cxn ang="f74">
                  <a:pos x="f111" y="f112"/>
                </a:cxn>
                <a:cxn ang="f74">
                  <a:pos x="f113" y="f114"/>
                </a:cxn>
                <a:cxn ang="f74">
                  <a:pos x="f113" y="f115"/>
                </a:cxn>
                <a:cxn ang="f74">
                  <a:pos x="f116" y="f102"/>
                </a:cxn>
                <a:cxn ang="f74">
                  <a:pos x="f117" y="f118"/>
                </a:cxn>
                <a:cxn ang="f74">
                  <a:pos x="f99" y="f100"/>
                </a:cxn>
              </a:cxnLst>
              <a:rect l="f95" t="f98" r="f96" b="f97"/>
              <a:pathLst>
                <a:path w="19" h="38">
                  <a:moveTo>
                    <a:pt x="f8" y="f5"/>
                  </a:moveTo>
                  <a:lnTo>
                    <a:pt x="f9" y="f10"/>
                  </a:lnTo>
                  <a:lnTo>
                    <a:pt x="f6" y="f6"/>
                  </a:lnTo>
                  <a:lnTo>
                    <a:pt x="f9" y="f11"/>
                  </a:lnTo>
                  <a:lnTo>
                    <a:pt x="f8" y="f7"/>
                  </a:lnTo>
                  <a:lnTo>
                    <a:pt x="f12" y="f13"/>
                  </a:lnTo>
                  <a:lnTo>
                    <a:pt x="f14" y="f15"/>
                  </a:lnTo>
                  <a:lnTo>
                    <a:pt x="f16" y="f17"/>
                  </a:lnTo>
                  <a:lnTo>
                    <a:pt x="f5" y="f18"/>
                  </a:lnTo>
                  <a:lnTo>
                    <a:pt x="f5" y="f19"/>
                  </a:lnTo>
                  <a:lnTo>
                    <a:pt x="f20" y="f10"/>
                  </a:lnTo>
                  <a:lnTo>
                    <a:pt x="f10" y="f16"/>
                  </a:lnTo>
                  <a:lnTo>
                    <a:pt x="f8"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4" name="Freeform 114">
              <a:extLst>
                <a:ext uri="{FF2B5EF4-FFF2-40B4-BE49-F238E27FC236}">
                  <a16:creationId xmlns:a16="http://schemas.microsoft.com/office/drawing/2014/main" id="{7D3A8CEC-987B-477D-92EC-2F717397D48F}"/>
                </a:ext>
              </a:extLst>
            </p:cNvPr>
            <p:cNvSpPr/>
            <p:nvPr/>
          </p:nvSpPr>
          <p:spPr>
            <a:xfrm>
              <a:off x="6977064" y="4859341"/>
              <a:ext cx="23810" cy="55558"/>
            </a:xfrm>
            <a:custGeom>
              <a:avLst/>
              <a:gdLst>
                <a:gd name="f0" fmla="val 10800000"/>
                <a:gd name="f1" fmla="val 5400000"/>
                <a:gd name="f2" fmla="val 180"/>
                <a:gd name="f3" fmla="val w"/>
                <a:gd name="f4" fmla="val h"/>
                <a:gd name="f5" fmla="val 0"/>
                <a:gd name="f6" fmla="val 43"/>
                <a:gd name="f7" fmla="val 107"/>
                <a:gd name="f8" fmla="val 34"/>
                <a:gd name="f9" fmla="val 40"/>
                <a:gd name="f10" fmla="val 27"/>
                <a:gd name="f11" fmla="val 99"/>
                <a:gd name="f12" fmla="val 18"/>
                <a:gd name="f13" fmla="val 90"/>
                <a:gd name="f14" fmla="val 11"/>
                <a:gd name="f15" fmla="val 80"/>
                <a:gd name="f16" fmla="val 6"/>
                <a:gd name="f17" fmla="val 69"/>
                <a:gd name="f18" fmla="val 2"/>
                <a:gd name="f19" fmla="val 58"/>
                <a:gd name="f20" fmla="val 46"/>
                <a:gd name="f21" fmla="val 33"/>
                <a:gd name="f22" fmla="val 5"/>
                <a:gd name="f23" fmla="val 21"/>
                <a:gd name="f24" fmla="val 12"/>
                <a:gd name="f25" fmla="val 9"/>
                <a:gd name="f26" fmla="val 25"/>
                <a:gd name="f27" fmla="val 19"/>
                <a:gd name="f28" fmla="+- 0 0 -90"/>
                <a:gd name="f29" fmla="*/ f3 1 43"/>
                <a:gd name="f30" fmla="*/ f4 1 107"/>
                <a:gd name="f31" fmla="+- f7 0 f5"/>
                <a:gd name="f32" fmla="+- f6 0 f5"/>
                <a:gd name="f33" fmla="*/ f28 f0 1"/>
                <a:gd name="f34" fmla="*/ f32 1 43"/>
                <a:gd name="f35" fmla="*/ f31 1 107"/>
                <a:gd name="f36" fmla="*/ 43 f32 1"/>
                <a:gd name="f37" fmla="*/ 34 f31 1"/>
                <a:gd name="f38" fmla="*/ 40 f32 1"/>
                <a:gd name="f39" fmla="*/ 107 f31 1"/>
                <a:gd name="f40" fmla="*/ 27 f32 1"/>
                <a:gd name="f41" fmla="*/ 99 f31 1"/>
                <a:gd name="f42" fmla="*/ 18 f32 1"/>
                <a:gd name="f43" fmla="*/ 90 f31 1"/>
                <a:gd name="f44" fmla="*/ 11 f32 1"/>
                <a:gd name="f45" fmla="*/ 80 f31 1"/>
                <a:gd name="f46" fmla="*/ 6 f32 1"/>
                <a:gd name="f47" fmla="*/ 69 f31 1"/>
                <a:gd name="f48" fmla="*/ 2 f32 1"/>
                <a:gd name="f49" fmla="*/ 58 f31 1"/>
                <a:gd name="f50" fmla="*/ 0 f32 1"/>
                <a:gd name="f51" fmla="*/ 46 f31 1"/>
                <a:gd name="f52" fmla="*/ 33 f31 1"/>
                <a:gd name="f53" fmla="*/ 5 f32 1"/>
                <a:gd name="f54" fmla="*/ 21 f31 1"/>
                <a:gd name="f55" fmla="*/ 12 f32 1"/>
                <a:gd name="f56" fmla="*/ 0 f31 1"/>
                <a:gd name="f57" fmla="*/ 9 f31 1"/>
                <a:gd name="f58" fmla="*/ 25 f32 1"/>
                <a:gd name="f59" fmla="*/ 19 f31 1"/>
                <a:gd name="f60" fmla="*/ 33 f32 1"/>
                <a:gd name="f61" fmla="*/ 27 f31 1"/>
                <a:gd name="f62" fmla="*/ f33 1 f2"/>
                <a:gd name="f63" fmla="*/ f36 1 43"/>
                <a:gd name="f64" fmla="*/ f37 1 107"/>
                <a:gd name="f65" fmla="*/ f38 1 43"/>
                <a:gd name="f66" fmla="*/ f39 1 107"/>
                <a:gd name="f67" fmla="*/ f40 1 43"/>
                <a:gd name="f68" fmla="*/ f41 1 107"/>
                <a:gd name="f69" fmla="*/ f42 1 43"/>
                <a:gd name="f70" fmla="*/ f43 1 107"/>
                <a:gd name="f71" fmla="*/ f44 1 43"/>
                <a:gd name="f72" fmla="*/ f45 1 107"/>
                <a:gd name="f73" fmla="*/ f46 1 43"/>
                <a:gd name="f74" fmla="*/ f47 1 107"/>
                <a:gd name="f75" fmla="*/ f48 1 43"/>
                <a:gd name="f76" fmla="*/ f49 1 107"/>
                <a:gd name="f77" fmla="*/ f50 1 43"/>
                <a:gd name="f78" fmla="*/ f51 1 107"/>
                <a:gd name="f79" fmla="*/ f52 1 107"/>
                <a:gd name="f80" fmla="*/ f53 1 43"/>
                <a:gd name="f81" fmla="*/ f54 1 107"/>
                <a:gd name="f82" fmla="*/ f55 1 43"/>
                <a:gd name="f83" fmla="*/ f56 1 107"/>
                <a:gd name="f84" fmla="*/ f57 1 107"/>
                <a:gd name="f85" fmla="*/ f58 1 43"/>
                <a:gd name="f86" fmla="*/ f59 1 107"/>
                <a:gd name="f87" fmla="*/ f60 1 43"/>
                <a:gd name="f88" fmla="*/ f61 1 107"/>
                <a:gd name="f89" fmla="*/ 0 1 f34"/>
                <a:gd name="f90" fmla="*/ f6 1 f34"/>
                <a:gd name="f91" fmla="*/ 0 1 f35"/>
                <a:gd name="f92" fmla="*/ f7 1 f35"/>
                <a:gd name="f93" fmla="+- f62 0 f1"/>
                <a:gd name="f94" fmla="*/ f63 1 f34"/>
                <a:gd name="f95" fmla="*/ f64 1 f35"/>
                <a:gd name="f96" fmla="*/ f65 1 f34"/>
                <a:gd name="f97" fmla="*/ f66 1 f35"/>
                <a:gd name="f98" fmla="*/ f67 1 f34"/>
                <a:gd name="f99" fmla="*/ f68 1 f35"/>
                <a:gd name="f100" fmla="*/ f69 1 f34"/>
                <a:gd name="f101" fmla="*/ f70 1 f35"/>
                <a:gd name="f102" fmla="*/ f71 1 f34"/>
                <a:gd name="f103" fmla="*/ f72 1 f35"/>
                <a:gd name="f104" fmla="*/ f73 1 f34"/>
                <a:gd name="f105" fmla="*/ f74 1 f35"/>
                <a:gd name="f106" fmla="*/ f75 1 f34"/>
                <a:gd name="f107" fmla="*/ f76 1 f35"/>
                <a:gd name="f108" fmla="*/ f77 1 f34"/>
                <a:gd name="f109" fmla="*/ f78 1 f35"/>
                <a:gd name="f110" fmla="*/ f79 1 f35"/>
                <a:gd name="f111" fmla="*/ f80 1 f34"/>
                <a:gd name="f112" fmla="*/ f81 1 f35"/>
                <a:gd name="f113" fmla="*/ f82 1 f34"/>
                <a:gd name="f114" fmla="*/ f83 1 f35"/>
                <a:gd name="f115" fmla="*/ f84 1 f35"/>
                <a:gd name="f116" fmla="*/ f85 1 f34"/>
                <a:gd name="f117" fmla="*/ f86 1 f35"/>
                <a:gd name="f118" fmla="*/ f87 1 f34"/>
                <a:gd name="f119" fmla="*/ f88 1 f35"/>
                <a:gd name="f120" fmla="*/ f89 f29 1"/>
                <a:gd name="f121" fmla="*/ f90 f29 1"/>
                <a:gd name="f122" fmla="*/ f92 f30 1"/>
                <a:gd name="f123" fmla="*/ f91 f30 1"/>
                <a:gd name="f124" fmla="*/ f94 f29 1"/>
                <a:gd name="f125" fmla="*/ f95 f30 1"/>
                <a:gd name="f126" fmla="*/ f96 f29 1"/>
                <a:gd name="f127" fmla="*/ f97 f30 1"/>
                <a:gd name="f128" fmla="*/ f98 f29 1"/>
                <a:gd name="f129" fmla="*/ f99 f30 1"/>
                <a:gd name="f130" fmla="*/ f100 f29 1"/>
                <a:gd name="f131" fmla="*/ f101 f30 1"/>
                <a:gd name="f132" fmla="*/ f102 f29 1"/>
                <a:gd name="f133" fmla="*/ f103 f30 1"/>
                <a:gd name="f134" fmla="*/ f104 f29 1"/>
                <a:gd name="f135" fmla="*/ f105 f30 1"/>
                <a:gd name="f136" fmla="*/ f106 f29 1"/>
                <a:gd name="f137" fmla="*/ f107 f30 1"/>
                <a:gd name="f138" fmla="*/ f108 f29 1"/>
                <a:gd name="f139" fmla="*/ f109 f30 1"/>
                <a:gd name="f140" fmla="*/ f110 f30 1"/>
                <a:gd name="f141" fmla="*/ f111 f29 1"/>
                <a:gd name="f142" fmla="*/ f112 f30 1"/>
                <a:gd name="f143" fmla="*/ f113 f29 1"/>
                <a:gd name="f144" fmla="*/ f114 f30 1"/>
                <a:gd name="f145" fmla="*/ f115 f30 1"/>
                <a:gd name="f146" fmla="*/ f116 f29 1"/>
                <a:gd name="f147" fmla="*/ f117 f30 1"/>
                <a:gd name="f148" fmla="*/ f118 f29 1"/>
                <a:gd name="f149" fmla="*/ f119 f30 1"/>
              </a:gdLst>
              <a:ahLst/>
              <a:cxnLst>
                <a:cxn ang="3cd4">
                  <a:pos x="hc" y="t"/>
                </a:cxn>
                <a:cxn ang="0">
                  <a:pos x="r" y="vc"/>
                </a:cxn>
                <a:cxn ang="cd4">
                  <a:pos x="hc" y="b"/>
                </a:cxn>
                <a:cxn ang="cd2">
                  <a:pos x="l" y="vc"/>
                </a:cxn>
                <a:cxn ang="f93">
                  <a:pos x="f124" y="f125"/>
                </a:cxn>
                <a:cxn ang="f93">
                  <a:pos x="f126" y="f127"/>
                </a:cxn>
                <a:cxn ang="f93">
                  <a:pos x="f128" y="f129"/>
                </a:cxn>
                <a:cxn ang="f93">
                  <a:pos x="f130" y="f131"/>
                </a:cxn>
                <a:cxn ang="f93">
                  <a:pos x="f132" y="f133"/>
                </a:cxn>
                <a:cxn ang="f93">
                  <a:pos x="f134" y="f135"/>
                </a:cxn>
                <a:cxn ang="f93">
                  <a:pos x="f136" y="f137"/>
                </a:cxn>
                <a:cxn ang="f93">
                  <a:pos x="f138" y="f139"/>
                </a:cxn>
                <a:cxn ang="f93">
                  <a:pos x="f138" y="f140"/>
                </a:cxn>
                <a:cxn ang="f93">
                  <a:pos x="f141" y="f142"/>
                </a:cxn>
                <a:cxn ang="f93">
                  <a:pos x="f143" y="f144"/>
                </a:cxn>
                <a:cxn ang="f93">
                  <a:pos x="f130" y="f145"/>
                </a:cxn>
                <a:cxn ang="f93">
                  <a:pos x="f146" y="f147"/>
                </a:cxn>
                <a:cxn ang="f93">
                  <a:pos x="f148" y="f149"/>
                </a:cxn>
                <a:cxn ang="f93">
                  <a:pos x="f124" y="f125"/>
                </a:cxn>
              </a:cxnLst>
              <a:rect l="f120" t="f123" r="f121" b="f122"/>
              <a:pathLst>
                <a:path w="43" h="107">
                  <a:moveTo>
                    <a:pt x="f6" y="f8"/>
                  </a:moveTo>
                  <a:lnTo>
                    <a:pt x="f9" y="f7"/>
                  </a:lnTo>
                  <a:lnTo>
                    <a:pt x="f10" y="f11"/>
                  </a:lnTo>
                  <a:lnTo>
                    <a:pt x="f12" y="f13"/>
                  </a:lnTo>
                  <a:lnTo>
                    <a:pt x="f14" y="f15"/>
                  </a:lnTo>
                  <a:lnTo>
                    <a:pt x="f16" y="f17"/>
                  </a:lnTo>
                  <a:lnTo>
                    <a:pt x="f18" y="f19"/>
                  </a:lnTo>
                  <a:lnTo>
                    <a:pt x="f5" y="f20"/>
                  </a:lnTo>
                  <a:lnTo>
                    <a:pt x="f5" y="f21"/>
                  </a:lnTo>
                  <a:lnTo>
                    <a:pt x="f22" y="f23"/>
                  </a:lnTo>
                  <a:lnTo>
                    <a:pt x="f24" y="f5"/>
                  </a:lnTo>
                  <a:lnTo>
                    <a:pt x="f12" y="f25"/>
                  </a:lnTo>
                  <a:lnTo>
                    <a:pt x="f26" y="f27"/>
                  </a:lnTo>
                  <a:lnTo>
                    <a:pt x="f21" y="f10"/>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5" name="Freeform 115">
              <a:extLst>
                <a:ext uri="{FF2B5EF4-FFF2-40B4-BE49-F238E27FC236}">
                  <a16:creationId xmlns:a16="http://schemas.microsoft.com/office/drawing/2014/main" id="{2B0790B3-872A-4585-BEAC-2A83A1BE9C6A}"/>
                </a:ext>
              </a:extLst>
            </p:cNvPr>
            <p:cNvSpPr/>
            <p:nvPr/>
          </p:nvSpPr>
          <p:spPr>
            <a:xfrm>
              <a:off x="7048496" y="4859341"/>
              <a:ext cx="30166" cy="74615"/>
            </a:xfrm>
            <a:custGeom>
              <a:avLst/>
              <a:gdLst>
                <a:gd name="f0" fmla="val 10800000"/>
                <a:gd name="f1" fmla="val 5400000"/>
                <a:gd name="f2" fmla="val 180"/>
                <a:gd name="f3" fmla="val w"/>
                <a:gd name="f4" fmla="val h"/>
                <a:gd name="f5" fmla="val 0"/>
                <a:gd name="f6" fmla="val 56"/>
                <a:gd name="f7" fmla="val 143"/>
                <a:gd name="f8" fmla="val 94"/>
                <a:gd name="f9" fmla="val 47"/>
                <a:gd name="f10" fmla="val 102"/>
                <a:gd name="f11" fmla="val 44"/>
                <a:gd name="f12" fmla="val 115"/>
                <a:gd name="f13" fmla="val 40"/>
                <a:gd name="f14" fmla="val 128"/>
                <a:gd name="f15" fmla="val 35"/>
                <a:gd name="f16" fmla="val 25"/>
                <a:gd name="f17" fmla="val 131"/>
                <a:gd name="f18" fmla="val 21"/>
                <a:gd name="f19" fmla="val 119"/>
                <a:gd name="f20" fmla="val 107"/>
                <a:gd name="f21" fmla="val 96"/>
                <a:gd name="f22" fmla="val 29"/>
                <a:gd name="f23" fmla="val 83"/>
                <a:gd name="f24" fmla="val 34"/>
                <a:gd name="f25" fmla="val 69"/>
                <a:gd name="f26" fmla="val 58"/>
                <a:gd name="f27" fmla="val 49"/>
                <a:gd name="f28" fmla="val 46"/>
                <a:gd name="f29" fmla="val 19"/>
                <a:gd name="f30" fmla="val 52"/>
                <a:gd name="f31" fmla="val 15"/>
                <a:gd name="f32" fmla="val 61"/>
                <a:gd name="f33" fmla="val 10"/>
                <a:gd name="f34" fmla="val 4"/>
                <a:gd name="f35" fmla="val 1"/>
                <a:gd name="f36" fmla="val 41"/>
                <a:gd name="f37" fmla="val 3"/>
                <a:gd name="f38" fmla="val 6"/>
                <a:gd name="f39" fmla="val 18"/>
                <a:gd name="f40" fmla="val 7"/>
                <a:gd name="f41" fmla="val 9"/>
                <a:gd name="f42" fmla="val 16"/>
                <a:gd name="f43" fmla="val 22"/>
                <a:gd name="f44" fmla="val 28"/>
                <a:gd name="f45" fmla="val 33"/>
                <a:gd name="f46" fmla="val 38"/>
                <a:gd name="f47" fmla="val 50"/>
                <a:gd name="f48" fmla="val 81"/>
                <a:gd name="f49" fmla="+- 0 0 -90"/>
                <a:gd name="f50" fmla="*/ f3 1 56"/>
                <a:gd name="f51" fmla="*/ f4 1 143"/>
                <a:gd name="f52" fmla="+- f7 0 f5"/>
                <a:gd name="f53" fmla="+- f6 0 f5"/>
                <a:gd name="f54" fmla="*/ f49 f0 1"/>
                <a:gd name="f55" fmla="*/ f53 1 56"/>
                <a:gd name="f56" fmla="*/ f52 1 143"/>
                <a:gd name="f57" fmla="*/ 56 f53 1"/>
                <a:gd name="f58" fmla="*/ 94 f52 1"/>
                <a:gd name="f59" fmla="*/ 47 f53 1"/>
                <a:gd name="f60" fmla="*/ 102 f52 1"/>
                <a:gd name="f61" fmla="*/ 44 f53 1"/>
                <a:gd name="f62" fmla="*/ 115 f52 1"/>
                <a:gd name="f63" fmla="*/ 40 f53 1"/>
                <a:gd name="f64" fmla="*/ 128 f52 1"/>
                <a:gd name="f65" fmla="*/ 35 f53 1"/>
                <a:gd name="f66" fmla="*/ 143 f52 1"/>
                <a:gd name="f67" fmla="*/ 25 f53 1"/>
                <a:gd name="f68" fmla="*/ 131 f52 1"/>
                <a:gd name="f69" fmla="*/ 21 f53 1"/>
                <a:gd name="f70" fmla="*/ 119 f52 1"/>
                <a:gd name="f71" fmla="*/ 107 f52 1"/>
                <a:gd name="f72" fmla="*/ 96 f52 1"/>
                <a:gd name="f73" fmla="*/ 29 f53 1"/>
                <a:gd name="f74" fmla="*/ 83 f52 1"/>
                <a:gd name="f75" fmla="*/ 34 f53 1"/>
                <a:gd name="f76" fmla="*/ 69 f52 1"/>
                <a:gd name="f77" fmla="*/ 58 f52 1"/>
                <a:gd name="f78" fmla="*/ 49 f52 1"/>
                <a:gd name="f79" fmla="*/ 46 f52 1"/>
                <a:gd name="f80" fmla="*/ 19 f53 1"/>
                <a:gd name="f81" fmla="*/ 52 f52 1"/>
                <a:gd name="f82" fmla="*/ 15 f53 1"/>
                <a:gd name="f83" fmla="*/ 61 f52 1"/>
                <a:gd name="f84" fmla="*/ 10 f53 1"/>
                <a:gd name="f85" fmla="*/ 4 f53 1"/>
                <a:gd name="f86" fmla="*/ 1 f53 1"/>
                <a:gd name="f87" fmla="*/ 0 f53 1"/>
                <a:gd name="f88" fmla="*/ 41 f52 1"/>
                <a:gd name="f89" fmla="*/ 34 f52 1"/>
                <a:gd name="f90" fmla="*/ 3 f53 1"/>
                <a:gd name="f91" fmla="*/ 25 f52 1"/>
                <a:gd name="f92" fmla="*/ 6 f53 1"/>
                <a:gd name="f93" fmla="*/ 18 f52 1"/>
                <a:gd name="f94" fmla="*/ 7 f53 1"/>
                <a:gd name="f95" fmla="*/ 9 f52 1"/>
                <a:gd name="f96" fmla="*/ 0 f52 1"/>
                <a:gd name="f97" fmla="*/ 16 f53 1"/>
                <a:gd name="f98" fmla="*/ 22 f53 1"/>
                <a:gd name="f99" fmla="*/ 21 f52 1"/>
                <a:gd name="f100" fmla="*/ 28 f53 1"/>
                <a:gd name="f101" fmla="*/ 33 f52 1"/>
                <a:gd name="f102" fmla="*/ 44 f52 1"/>
                <a:gd name="f103" fmla="*/ 38 f53 1"/>
                <a:gd name="f104" fmla="*/ 56 f52 1"/>
                <a:gd name="f105" fmla="*/ 50 f53 1"/>
                <a:gd name="f106" fmla="*/ 81 f52 1"/>
                <a:gd name="f107" fmla="*/ f54 1 f2"/>
                <a:gd name="f108" fmla="*/ f57 1 56"/>
                <a:gd name="f109" fmla="*/ f58 1 143"/>
                <a:gd name="f110" fmla="*/ f59 1 56"/>
                <a:gd name="f111" fmla="*/ f60 1 143"/>
                <a:gd name="f112" fmla="*/ f61 1 56"/>
                <a:gd name="f113" fmla="*/ f62 1 143"/>
                <a:gd name="f114" fmla="*/ f63 1 56"/>
                <a:gd name="f115" fmla="*/ f64 1 143"/>
                <a:gd name="f116" fmla="*/ f65 1 56"/>
                <a:gd name="f117" fmla="*/ f66 1 143"/>
                <a:gd name="f118" fmla="*/ f67 1 56"/>
                <a:gd name="f119" fmla="*/ f68 1 143"/>
                <a:gd name="f120" fmla="*/ f69 1 56"/>
                <a:gd name="f121" fmla="*/ f70 1 143"/>
                <a:gd name="f122" fmla="*/ f71 1 143"/>
                <a:gd name="f123" fmla="*/ f72 1 143"/>
                <a:gd name="f124" fmla="*/ f73 1 56"/>
                <a:gd name="f125" fmla="*/ f74 1 143"/>
                <a:gd name="f126" fmla="*/ f75 1 56"/>
                <a:gd name="f127" fmla="*/ f76 1 143"/>
                <a:gd name="f128" fmla="*/ f77 1 143"/>
                <a:gd name="f129" fmla="*/ f78 1 143"/>
                <a:gd name="f130" fmla="*/ f79 1 143"/>
                <a:gd name="f131" fmla="*/ f80 1 56"/>
                <a:gd name="f132" fmla="*/ f81 1 143"/>
                <a:gd name="f133" fmla="*/ f82 1 56"/>
                <a:gd name="f134" fmla="*/ f83 1 143"/>
                <a:gd name="f135" fmla="*/ f84 1 56"/>
                <a:gd name="f136" fmla="*/ f85 1 56"/>
                <a:gd name="f137" fmla="*/ f86 1 56"/>
                <a:gd name="f138" fmla="*/ f87 1 56"/>
                <a:gd name="f139" fmla="*/ f88 1 143"/>
                <a:gd name="f140" fmla="*/ f89 1 143"/>
                <a:gd name="f141" fmla="*/ f90 1 56"/>
                <a:gd name="f142" fmla="*/ f91 1 143"/>
                <a:gd name="f143" fmla="*/ f92 1 56"/>
                <a:gd name="f144" fmla="*/ f93 1 143"/>
                <a:gd name="f145" fmla="*/ f94 1 56"/>
                <a:gd name="f146" fmla="*/ f95 1 143"/>
                <a:gd name="f147" fmla="*/ f96 1 143"/>
                <a:gd name="f148" fmla="*/ f97 1 56"/>
                <a:gd name="f149" fmla="*/ f98 1 56"/>
                <a:gd name="f150" fmla="*/ f99 1 143"/>
                <a:gd name="f151" fmla="*/ f100 1 56"/>
                <a:gd name="f152" fmla="*/ f101 1 143"/>
                <a:gd name="f153" fmla="*/ f102 1 143"/>
                <a:gd name="f154" fmla="*/ f103 1 56"/>
                <a:gd name="f155" fmla="*/ f104 1 143"/>
                <a:gd name="f156" fmla="*/ f105 1 56"/>
                <a:gd name="f157" fmla="*/ f106 1 143"/>
                <a:gd name="f158" fmla="*/ 0 1 f55"/>
                <a:gd name="f159" fmla="*/ f6 1 f55"/>
                <a:gd name="f160" fmla="*/ 0 1 f56"/>
                <a:gd name="f161" fmla="*/ f7 1 f56"/>
                <a:gd name="f162" fmla="+- f107 0 f1"/>
                <a:gd name="f163" fmla="*/ f108 1 f55"/>
                <a:gd name="f164" fmla="*/ f109 1 f56"/>
                <a:gd name="f165" fmla="*/ f110 1 f55"/>
                <a:gd name="f166" fmla="*/ f111 1 f56"/>
                <a:gd name="f167" fmla="*/ f112 1 f55"/>
                <a:gd name="f168" fmla="*/ f113 1 f56"/>
                <a:gd name="f169" fmla="*/ f114 1 f55"/>
                <a:gd name="f170" fmla="*/ f115 1 f56"/>
                <a:gd name="f171" fmla="*/ f116 1 f55"/>
                <a:gd name="f172" fmla="*/ f117 1 f56"/>
                <a:gd name="f173" fmla="*/ f118 1 f55"/>
                <a:gd name="f174" fmla="*/ f119 1 f56"/>
                <a:gd name="f175" fmla="*/ f120 1 f55"/>
                <a:gd name="f176" fmla="*/ f121 1 f56"/>
                <a:gd name="f177" fmla="*/ f122 1 f56"/>
                <a:gd name="f178" fmla="*/ f123 1 f56"/>
                <a:gd name="f179" fmla="*/ f124 1 f55"/>
                <a:gd name="f180" fmla="*/ f125 1 f56"/>
                <a:gd name="f181" fmla="*/ f126 1 f55"/>
                <a:gd name="f182" fmla="*/ f127 1 f56"/>
                <a:gd name="f183" fmla="*/ f128 1 f56"/>
                <a:gd name="f184" fmla="*/ f129 1 f56"/>
                <a:gd name="f185" fmla="*/ f130 1 f56"/>
                <a:gd name="f186" fmla="*/ f131 1 f55"/>
                <a:gd name="f187" fmla="*/ f132 1 f56"/>
                <a:gd name="f188" fmla="*/ f133 1 f55"/>
                <a:gd name="f189" fmla="*/ f134 1 f56"/>
                <a:gd name="f190" fmla="*/ f135 1 f55"/>
                <a:gd name="f191" fmla="*/ f136 1 f55"/>
                <a:gd name="f192" fmla="*/ f137 1 f55"/>
                <a:gd name="f193" fmla="*/ f138 1 f55"/>
                <a:gd name="f194" fmla="*/ f139 1 f56"/>
                <a:gd name="f195" fmla="*/ f140 1 f56"/>
                <a:gd name="f196" fmla="*/ f141 1 f55"/>
                <a:gd name="f197" fmla="*/ f142 1 f56"/>
                <a:gd name="f198" fmla="*/ f143 1 f55"/>
                <a:gd name="f199" fmla="*/ f144 1 f56"/>
                <a:gd name="f200" fmla="*/ f145 1 f55"/>
                <a:gd name="f201" fmla="*/ f146 1 f56"/>
                <a:gd name="f202" fmla="*/ f147 1 f56"/>
                <a:gd name="f203" fmla="*/ f148 1 f55"/>
                <a:gd name="f204" fmla="*/ f149 1 f55"/>
                <a:gd name="f205" fmla="*/ f150 1 f56"/>
                <a:gd name="f206" fmla="*/ f151 1 f55"/>
                <a:gd name="f207" fmla="*/ f152 1 f56"/>
                <a:gd name="f208" fmla="*/ f153 1 f56"/>
                <a:gd name="f209" fmla="*/ f154 1 f55"/>
                <a:gd name="f210" fmla="*/ f155 1 f56"/>
                <a:gd name="f211" fmla="*/ f156 1 f55"/>
                <a:gd name="f212" fmla="*/ f157 1 f56"/>
                <a:gd name="f213" fmla="*/ f158 f50 1"/>
                <a:gd name="f214" fmla="*/ f159 f50 1"/>
                <a:gd name="f215" fmla="*/ f161 f51 1"/>
                <a:gd name="f216" fmla="*/ f160 f51 1"/>
                <a:gd name="f217" fmla="*/ f163 f50 1"/>
                <a:gd name="f218" fmla="*/ f164 f51 1"/>
                <a:gd name="f219" fmla="*/ f165 f50 1"/>
                <a:gd name="f220" fmla="*/ f166 f51 1"/>
                <a:gd name="f221" fmla="*/ f167 f50 1"/>
                <a:gd name="f222" fmla="*/ f168 f51 1"/>
                <a:gd name="f223" fmla="*/ f169 f50 1"/>
                <a:gd name="f224" fmla="*/ f170 f51 1"/>
                <a:gd name="f225" fmla="*/ f171 f50 1"/>
                <a:gd name="f226" fmla="*/ f172 f51 1"/>
                <a:gd name="f227" fmla="*/ f173 f50 1"/>
                <a:gd name="f228" fmla="*/ f174 f51 1"/>
                <a:gd name="f229" fmla="*/ f175 f50 1"/>
                <a:gd name="f230" fmla="*/ f176 f51 1"/>
                <a:gd name="f231" fmla="*/ f177 f51 1"/>
                <a:gd name="f232" fmla="*/ f178 f51 1"/>
                <a:gd name="f233" fmla="*/ f179 f50 1"/>
                <a:gd name="f234" fmla="*/ f180 f51 1"/>
                <a:gd name="f235" fmla="*/ f181 f50 1"/>
                <a:gd name="f236" fmla="*/ f182 f51 1"/>
                <a:gd name="f237" fmla="*/ f183 f51 1"/>
                <a:gd name="f238" fmla="*/ f184 f51 1"/>
                <a:gd name="f239" fmla="*/ f185 f51 1"/>
                <a:gd name="f240" fmla="*/ f186 f50 1"/>
                <a:gd name="f241" fmla="*/ f187 f51 1"/>
                <a:gd name="f242" fmla="*/ f188 f50 1"/>
                <a:gd name="f243" fmla="*/ f189 f51 1"/>
                <a:gd name="f244" fmla="*/ f190 f50 1"/>
                <a:gd name="f245" fmla="*/ f191 f50 1"/>
                <a:gd name="f246" fmla="*/ f192 f50 1"/>
                <a:gd name="f247" fmla="*/ f193 f50 1"/>
                <a:gd name="f248" fmla="*/ f194 f51 1"/>
                <a:gd name="f249" fmla="*/ f195 f51 1"/>
                <a:gd name="f250" fmla="*/ f196 f50 1"/>
                <a:gd name="f251" fmla="*/ f197 f51 1"/>
                <a:gd name="f252" fmla="*/ f198 f50 1"/>
                <a:gd name="f253" fmla="*/ f199 f51 1"/>
                <a:gd name="f254" fmla="*/ f200 f50 1"/>
                <a:gd name="f255" fmla="*/ f201 f51 1"/>
                <a:gd name="f256" fmla="*/ f202 f51 1"/>
                <a:gd name="f257" fmla="*/ f203 f50 1"/>
                <a:gd name="f258" fmla="*/ f204 f50 1"/>
                <a:gd name="f259" fmla="*/ f205 f51 1"/>
                <a:gd name="f260" fmla="*/ f206 f50 1"/>
                <a:gd name="f261" fmla="*/ f207 f51 1"/>
                <a:gd name="f262" fmla="*/ f208 f51 1"/>
                <a:gd name="f263" fmla="*/ f209 f50 1"/>
                <a:gd name="f264" fmla="*/ f210 f51 1"/>
                <a:gd name="f265" fmla="*/ f211 f50 1"/>
                <a:gd name="f266" fmla="*/ f212 f51 1"/>
              </a:gdLst>
              <a:ahLst/>
              <a:cxnLst>
                <a:cxn ang="3cd4">
                  <a:pos x="hc" y="t"/>
                </a:cxn>
                <a:cxn ang="0">
                  <a:pos x="r" y="vc"/>
                </a:cxn>
                <a:cxn ang="cd4">
                  <a:pos x="hc" y="b"/>
                </a:cxn>
                <a:cxn ang="cd2">
                  <a:pos x="l" y="vc"/>
                </a:cxn>
                <a:cxn ang="f162">
                  <a:pos x="f217" y="f218"/>
                </a:cxn>
                <a:cxn ang="f162">
                  <a:pos x="f219" y="f220"/>
                </a:cxn>
                <a:cxn ang="f162">
                  <a:pos x="f221" y="f222"/>
                </a:cxn>
                <a:cxn ang="f162">
                  <a:pos x="f223" y="f224"/>
                </a:cxn>
                <a:cxn ang="f162">
                  <a:pos x="f225" y="f226"/>
                </a:cxn>
                <a:cxn ang="f162">
                  <a:pos x="f227" y="f228"/>
                </a:cxn>
                <a:cxn ang="f162">
                  <a:pos x="f229" y="f230"/>
                </a:cxn>
                <a:cxn ang="f162">
                  <a:pos x="f229" y="f231"/>
                </a:cxn>
                <a:cxn ang="f162">
                  <a:pos x="f227" y="f232"/>
                </a:cxn>
                <a:cxn ang="f162">
                  <a:pos x="f233" y="f234"/>
                </a:cxn>
                <a:cxn ang="f162">
                  <a:pos x="f235" y="f236"/>
                </a:cxn>
                <a:cxn ang="f162">
                  <a:pos x="f225" y="f237"/>
                </a:cxn>
                <a:cxn ang="f162">
                  <a:pos x="f225" y="f238"/>
                </a:cxn>
                <a:cxn ang="f162">
                  <a:pos x="f227" y="f239"/>
                </a:cxn>
                <a:cxn ang="f162">
                  <a:pos x="f240" y="f241"/>
                </a:cxn>
                <a:cxn ang="f162">
                  <a:pos x="f242" y="f243"/>
                </a:cxn>
                <a:cxn ang="f162">
                  <a:pos x="f244" y="f236"/>
                </a:cxn>
                <a:cxn ang="f162">
                  <a:pos x="f245" y="f237"/>
                </a:cxn>
                <a:cxn ang="f162">
                  <a:pos x="f246" y="f238"/>
                </a:cxn>
                <a:cxn ang="f162">
                  <a:pos x="f247" y="f248"/>
                </a:cxn>
                <a:cxn ang="f162">
                  <a:pos x="f246" y="f249"/>
                </a:cxn>
                <a:cxn ang="f162">
                  <a:pos x="f250" y="f251"/>
                </a:cxn>
                <a:cxn ang="f162">
                  <a:pos x="f252" y="f253"/>
                </a:cxn>
                <a:cxn ang="f162">
                  <a:pos x="f254" y="f255"/>
                </a:cxn>
                <a:cxn ang="f162">
                  <a:pos x="f244" y="f256"/>
                </a:cxn>
                <a:cxn ang="f162">
                  <a:pos x="f257" y="f255"/>
                </a:cxn>
                <a:cxn ang="f162">
                  <a:pos x="f258" y="f259"/>
                </a:cxn>
                <a:cxn ang="f162">
                  <a:pos x="f260" y="f261"/>
                </a:cxn>
                <a:cxn ang="f162">
                  <a:pos x="f235" y="f262"/>
                </a:cxn>
                <a:cxn ang="f162">
                  <a:pos x="f263" y="f264"/>
                </a:cxn>
                <a:cxn ang="f162">
                  <a:pos x="f221" y="f236"/>
                </a:cxn>
                <a:cxn ang="f162">
                  <a:pos x="f265" y="f266"/>
                </a:cxn>
                <a:cxn ang="f162">
                  <a:pos x="f217" y="f218"/>
                </a:cxn>
              </a:cxnLst>
              <a:rect l="f213" t="f216" r="f214" b="f215"/>
              <a:pathLst>
                <a:path w="56" h="143">
                  <a:moveTo>
                    <a:pt x="f6" y="f8"/>
                  </a:moveTo>
                  <a:lnTo>
                    <a:pt x="f9" y="f10"/>
                  </a:lnTo>
                  <a:lnTo>
                    <a:pt x="f11" y="f12"/>
                  </a:lnTo>
                  <a:lnTo>
                    <a:pt x="f13" y="f14"/>
                  </a:lnTo>
                  <a:lnTo>
                    <a:pt x="f15" y="f7"/>
                  </a:lnTo>
                  <a:lnTo>
                    <a:pt x="f16" y="f17"/>
                  </a:lnTo>
                  <a:lnTo>
                    <a:pt x="f18" y="f19"/>
                  </a:lnTo>
                  <a:lnTo>
                    <a:pt x="f18" y="f20"/>
                  </a:lnTo>
                  <a:lnTo>
                    <a:pt x="f16" y="f21"/>
                  </a:lnTo>
                  <a:lnTo>
                    <a:pt x="f22" y="f23"/>
                  </a:lnTo>
                  <a:lnTo>
                    <a:pt x="f24" y="f25"/>
                  </a:lnTo>
                  <a:lnTo>
                    <a:pt x="f15" y="f26"/>
                  </a:lnTo>
                  <a:lnTo>
                    <a:pt x="f15" y="f27"/>
                  </a:lnTo>
                  <a:lnTo>
                    <a:pt x="f16" y="f28"/>
                  </a:lnTo>
                  <a:lnTo>
                    <a:pt x="f29" y="f30"/>
                  </a:lnTo>
                  <a:lnTo>
                    <a:pt x="f31" y="f32"/>
                  </a:lnTo>
                  <a:lnTo>
                    <a:pt x="f33" y="f25"/>
                  </a:lnTo>
                  <a:lnTo>
                    <a:pt x="f34" y="f26"/>
                  </a:lnTo>
                  <a:lnTo>
                    <a:pt x="f35" y="f27"/>
                  </a:lnTo>
                  <a:lnTo>
                    <a:pt x="f5" y="f36"/>
                  </a:lnTo>
                  <a:lnTo>
                    <a:pt x="f35" y="f24"/>
                  </a:lnTo>
                  <a:lnTo>
                    <a:pt x="f37" y="f16"/>
                  </a:lnTo>
                  <a:lnTo>
                    <a:pt x="f38" y="f39"/>
                  </a:lnTo>
                  <a:lnTo>
                    <a:pt x="f40" y="f41"/>
                  </a:lnTo>
                  <a:lnTo>
                    <a:pt x="f33" y="f5"/>
                  </a:lnTo>
                  <a:lnTo>
                    <a:pt x="f42" y="f41"/>
                  </a:lnTo>
                  <a:lnTo>
                    <a:pt x="f43" y="f18"/>
                  </a:lnTo>
                  <a:lnTo>
                    <a:pt x="f44" y="f45"/>
                  </a:lnTo>
                  <a:lnTo>
                    <a:pt x="f24" y="f11"/>
                  </a:lnTo>
                  <a:lnTo>
                    <a:pt x="f46" y="f6"/>
                  </a:lnTo>
                  <a:lnTo>
                    <a:pt x="f11" y="f25"/>
                  </a:lnTo>
                  <a:lnTo>
                    <a:pt x="f47" y="f48"/>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6" name="Freeform 116">
              <a:extLst>
                <a:ext uri="{FF2B5EF4-FFF2-40B4-BE49-F238E27FC236}">
                  <a16:creationId xmlns:a16="http://schemas.microsoft.com/office/drawing/2014/main" id="{3254F0EB-050B-4EAD-A200-3E86EA8F83F3}"/>
                </a:ext>
              </a:extLst>
            </p:cNvPr>
            <p:cNvSpPr/>
            <p:nvPr/>
          </p:nvSpPr>
          <p:spPr>
            <a:xfrm>
              <a:off x="6978655" y="4910135"/>
              <a:ext cx="20638" cy="44448"/>
            </a:xfrm>
            <a:custGeom>
              <a:avLst/>
              <a:gdLst>
                <a:gd name="f0" fmla="val 10800000"/>
                <a:gd name="f1" fmla="val 5400000"/>
                <a:gd name="f2" fmla="val 180"/>
                <a:gd name="f3" fmla="val w"/>
                <a:gd name="f4" fmla="val h"/>
                <a:gd name="f5" fmla="val 0"/>
                <a:gd name="f6" fmla="val 38"/>
                <a:gd name="f7" fmla="val 84"/>
                <a:gd name="f8" fmla="val 25"/>
                <a:gd name="f9" fmla="val 81"/>
                <a:gd name="f10" fmla="val 15"/>
                <a:gd name="f11" fmla="val 74"/>
                <a:gd name="f12" fmla="val 6"/>
                <a:gd name="f13" fmla="val 63"/>
                <a:gd name="f14" fmla="val 56"/>
                <a:gd name="f15" fmla="val 7"/>
                <a:gd name="f16" fmla="val 13"/>
                <a:gd name="f17" fmla="val 22"/>
                <a:gd name="f18" fmla="val 29"/>
                <a:gd name="f19" fmla="val 32"/>
                <a:gd name="f20" fmla="val 34"/>
                <a:gd name="f21" fmla="val 41"/>
                <a:gd name="f22" fmla="val 55"/>
                <a:gd name="f23" fmla="val 68"/>
                <a:gd name="f24" fmla="+- 0 0 -90"/>
                <a:gd name="f25" fmla="*/ f3 1 38"/>
                <a:gd name="f26" fmla="*/ f4 1 84"/>
                <a:gd name="f27" fmla="+- f7 0 f5"/>
                <a:gd name="f28" fmla="+- f6 0 f5"/>
                <a:gd name="f29" fmla="*/ f24 f0 1"/>
                <a:gd name="f30" fmla="*/ f28 1 38"/>
                <a:gd name="f31" fmla="*/ f27 1 84"/>
                <a:gd name="f32" fmla="*/ 38 f28 1"/>
                <a:gd name="f33" fmla="*/ 84 f27 1"/>
                <a:gd name="f34" fmla="*/ 25 f28 1"/>
                <a:gd name="f35" fmla="*/ 81 f27 1"/>
                <a:gd name="f36" fmla="*/ 15 f28 1"/>
                <a:gd name="f37" fmla="*/ 74 f27 1"/>
                <a:gd name="f38" fmla="*/ 6 f28 1"/>
                <a:gd name="f39" fmla="*/ 63 f27 1"/>
                <a:gd name="f40" fmla="*/ 0 f28 1"/>
                <a:gd name="f41" fmla="*/ 56 f27 1"/>
                <a:gd name="f42" fmla="*/ 0 f27 1"/>
                <a:gd name="f43" fmla="*/ 7 f28 1"/>
                <a:gd name="f44" fmla="*/ 6 f27 1"/>
                <a:gd name="f45" fmla="*/ 13 f27 1"/>
                <a:gd name="f46" fmla="*/ 22 f28 1"/>
                <a:gd name="f47" fmla="*/ 22 f27 1"/>
                <a:gd name="f48" fmla="*/ 29 f28 1"/>
                <a:gd name="f49" fmla="*/ 32 f27 1"/>
                <a:gd name="f50" fmla="*/ 34 f28 1"/>
                <a:gd name="f51" fmla="*/ 41 f27 1"/>
                <a:gd name="f52" fmla="*/ 55 f27 1"/>
                <a:gd name="f53" fmla="*/ 68 f27 1"/>
                <a:gd name="f54" fmla="*/ f29 1 f2"/>
                <a:gd name="f55" fmla="*/ f32 1 38"/>
                <a:gd name="f56" fmla="*/ f33 1 84"/>
                <a:gd name="f57" fmla="*/ f34 1 38"/>
                <a:gd name="f58" fmla="*/ f35 1 84"/>
                <a:gd name="f59" fmla="*/ f36 1 38"/>
                <a:gd name="f60" fmla="*/ f37 1 84"/>
                <a:gd name="f61" fmla="*/ f38 1 38"/>
                <a:gd name="f62" fmla="*/ f39 1 84"/>
                <a:gd name="f63" fmla="*/ f40 1 38"/>
                <a:gd name="f64" fmla="*/ f41 1 84"/>
                <a:gd name="f65" fmla="*/ f42 1 84"/>
                <a:gd name="f66" fmla="*/ f43 1 38"/>
                <a:gd name="f67" fmla="*/ f44 1 84"/>
                <a:gd name="f68" fmla="*/ f45 1 84"/>
                <a:gd name="f69" fmla="*/ f46 1 38"/>
                <a:gd name="f70" fmla="*/ f47 1 84"/>
                <a:gd name="f71" fmla="*/ f48 1 38"/>
                <a:gd name="f72" fmla="*/ f49 1 84"/>
                <a:gd name="f73" fmla="*/ f50 1 38"/>
                <a:gd name="f74" fmla="*/ f51 1 84"/>
                <a:gd name="f75" fmla="*/ f52 1 84"/>
                <a:gd name="f76" fmla="*/ f53 1 84"/>
                <a:gd name="f77" fmla="*/ 0 1 f30"/>
                <a:gd name="f78" fmla="*/ f6 1 f30"/>
                <a:gd name="f79" fmla="*/ 0 1 f31"/>
                <a:gd name="f80" fmla="*/ f7 1 f31"/>
                <a:gd name="f81" fmla="+- f54 0 f1"/>
                <a:gd name="f82" fmla="*/ f55 1 f30"/>
                <a:gd name="f83" fmla="*/ f56 1 f31"/>
                <a:gd name="f84" fmla="*/ f57 1 f30"/>
                <a:gd name="f85" fmla="*/ f58 1 f31"/>
                <a:gd name="f86" fmla="*/ f59 1 f30"/>
                <a:gd name="f87" fmla="*/ f60 1 f31"/>
                <a:gd name="f88" fmla="*/ f61 1 f30"/>
                <a:gd name="f89" fmla="*/ f62 1 f31"/>
                <a:gd name="f90" fmla="*/ f63 1 f30"/>
                <a:gd name="f91" fmla="*/ f64 1 f31"/>
                <a:gd name="f92" fmla="*/ f65 1 f31"/>
                <a:gd name="f93" fmla="*/ f66 1 f30"/>
                <a:gd name="f94" fmla="*/ f67 1 f31"/>
                <a:gd name="f95" fmla="*/ f68 1 f31"/>
                <a:gd name="f96" fmla="*/ f69 1 f30"/>
                <a:gd name="f97" fmla="*/ f70 1 f31"/>
                <a:gd name="f98" fmla="*/ f71 1 f30"/>
                <a:gd name="f99" fmla="*/ f72 1 f31"/>
                <a:gd name="f100" fmla="*/ f73 1 f30"/>
                <a:gd name="f101" fmla="*/ f74 1 f31"/>
                <a:gd name="f102" fmla="*/ f75 1 f31"/>
                <a:gd name="f103" fmla="*/ f76 1 f31"/>
                <a:gd name="f104" fmla="*/ f77 f25 1"/>
                <a:gd name="f105" fmla="*/ f78 f25 1"/>
                <a:gd name="f106" fmla="*/ f80 f26 1"/>
                <a:gd name="f107" fmla="*/ f79 f26 1"/>
                <a:gd name="f108" fmla="*/ f82 f25 1"/>
                <a:gd name="f109" fmla="*/ f83 f26 1"/>
                <a:gd name="f110" fmla="*/ f84 f25 1"/>
                <a:gd name="f111" fmla="*/ f85 f26 1"/>
                <a:gd name="f112" fmla="*/ f86 f25 1"/>
                <a:gd name="f113" fmla="*/ f87 f26 1"/>
                <a:gd name="f114" fmla="*/ f88 f25 1"/>
                <a:gd name="f115" fmla="*/ f89 f26 1"/>
                <a:gd name="f116" fmla="*/ f90 f25 1"/>
                <a:gd name="f117" fmla="*/ f91 f26 1"/>
                <a:gd name="f118" fmla="*/ f92 f26 1"/>
                <a:gd name="f119" fmla="*/ f93 f25 1"/>
                <a:gd name="f120" fmla="*/ f94 f26 1"/>
                <a:gd name="f121" fmla="*/ f95 f26 1"/>
                <a:gd name="f122" fmla="*/ f96 f25 1"/>
                <a:gd name="f123" fmla="*/ f97 f26 1"/>
                <a:gd name="f124" fmla="*/ f98 f25 1"/>
                <a:gd name="f125" fmla="*/ f99 f26 1"/>
                <a:gd name="f126" fmla="*/ f100 f25 1"/>
                <a:gd name="f127" fmla="*/ f101 f26 1"/>
                <a:gd name="f128" fmla="*/ f102 f26 1"/>
                <a:gd name="f129" fmla="*/ f103 f26 1"/>
              </a:gdLst>
              <a:ahLst/>
              <a:cxnLst>
                <a:cxn ang="3cd4">
                  <a:pos x="hc" y="t"/>
                </a:cxn>
                <a:cxn ang="0">
                  <a:pos x="r" y="vc"/>
                </a:cxn>
                <a:cxn ang="cd4">
                  <a:pos x="hc" y="b"/>
                </a:cxn>
                <a:cxn ang="cd2">
                  <a:pos x="l" y="vc"/>
                </a:cxn>
                <a:cxn ang="f81">
                  <a:pos x="f108" y="f109"/>
                </a:cxn>
                <a:cxn ang="f81">
                  <a:pos x="f110" y="f111"/>
                </a:cxn>
                <a:cxn ang="f81">
                  <a:pos x="f112" y="f113"/>
                </a:cxn>
                <a:cxn ang="f81">
                  <a:pos x="f114" y="f115"/>
                </a:cxn>
                <a:cxn ang="f81">
                  <a:pos x="f116" y="f117"/>
                </a:cxn>
                <a:cxn ang="f81">
                  <a:pos x="f116" y="f118"/>
                </a:cxn>
                <a:cxn ang="f81">
                  <a:pos x="f119" y="f120"/>
                </a:cxn>
                <a:cxn ang="f81">
                  <a:pos x="f112" y="f121"/>
                </a:cxn>
                <a:cxn ang="f81">
                  <a:pos x="f122" y="f123"/>
                </a:cxn>
                <a:cxn ang="f81">
                  <a:pos x="f124" y="f125"/>
                </a:cxn>
                <a:cxn ang="f81">
                  <a:pos x="f126" y="f127"/>
                </a:cxn>
                <a:cxn ang="f81">
                  <a:pos x="f108" y="f128"/>
                </a:cxn>
                <a:cxn ang="f81">
                  <a:pos x="f108" y="f129"/>
                </a:cxn>
                <a:cxn ang="f81">
                  <a:pos x="f108" y="f109"/>
                </a:cxn>
              </a:cxnLst>
              <a:rect l="f104" t="f107" r="f105" b="f106"/>
              <a:pathLst>
                <a:path w="38" h="84">
                  <a:moveTo>
                    <a:pt x="f6" y="f7"/>
                  </a:moveTo>
                  <a:lnTo>
                    <a:pt x="f8" y="f9"/>
                  </a:lnTo>
                  <a:lnTo>
                    <a:pt x="f10" y="f11"/>
                  </a:lnTo>
                  <a:lnTo>
                    <a:pt x="f12" y="f13"/>
                  </a:lnTo>
                  <a:lnTo>
                    <a:pt x="f5" y="f14"/>
                  </a:lnTo>
                  <a:lnTo>
                    <a:pt x="f5" y="f5"/>
                  </a:lnTo>
                  <a:lnTo>
                    <a:pt x="f15" y="f12"/>
                  </a:lnTo>
                  <a:lnTo>
                    <a:pt x="f10" y="f16"/>
                  </a:lnTo>
                  <a:lnTo>
                    <a:pt x="f17" y="f17"/>
                  </a:lnTo>
                  <a:lnTo>
                    <a:pt x="f18" y="f19"/>
                  </a:lnTo>
                  <a:lnTo>
                    <a:pt x="f20" y="f21"/>
                  </a:lnTo>
                  <a:lnTo>
                    <a:pt x="f6" y="f22"/>
                  </a:lnTo>
                  <a:lnTo>
                    <a:pt x="f6" y="f23"/>
                  </a:lnTo>
                  <a:lnTo>
                    <a:pt x="f6"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7" name="Freeform 117">
              <a:extLst>
                <a:ext uri="{FF2B5EF4-FFF2-40B4-BE49-F238E27FC236}">
                  <a16:creationId xmlns:a16="http://schemas.microsoft.com/office/drawing/2014/main" id="{8FCBC18C-80FF-4BB3-ACB6-7CA4BEC439BC}"/>
                </a:ext>
              </a:extLst>
            </p:cNvPr>
            <p:cNvSpPr/>
            <p:nvPr/>
          </p:nvSpPr>
          <p:spPr>
            <a:xfrm>
              <a:off x="7072317" y="4922836"/>
              <a:ext cx="15873" cy="47621"/>
            </a:xfrm>
            <a:custGeom>
              <a:avLst/>
              <a:gdLst>
                <a:gd name="f0" fmla="val 10800000"/>
                <a:gd name="f1" fmla="val 5400000"/>
                <a:gd name="f2" fmla="val 180"/>
                <a:gd name="f3" fmla="val w"/>
                <a:gd name="f4" fmla="val h"/>
                <a:gd name="f5" fmla="val 0"/>
                <a:gd name="f6" fmla="val 31"/>
                <a:gd name="f7" fmla="val 90"/>
                <a:gd name="f8" fmla="val 4"/>
                <a:gd name="f9" fmla="val 79"/>
                <a:gd name="f10" fmla="val 69"/>
                <a:gd name="f11" fmla="val 57"/>
                <a:gd name="f12" fmla="val 46"/>
                <a:gd name="f13" fmla="val 7"/>
                <a:gd name="f14" fmla="val 32"/>
                <a:gd name="f15" fmla="val 12"/>
                <a:gd name="f16" fmla="val 21"/>
                <a:gd name="f17" fmla="val 15"/>
                <a:gd name="f18" fmla="val 9"/>
                <a:gd name="f19" fmla="val 19"/>
                <a:gd name="f20" fmla="val 28"/>
                <a:gd name="f21" fmla="val 29"/>
                <a:gd name="f22" fmla="val 30"/>
                <a:gd name="f23" fmla="val 26"/>
                <a:gd name="f24" fmla="val 41"/>
                <a:gd name="f25" fmla="val 53"/>
                <a:gd name="f26" fmla="val 13"/>
                <a:gd name="f27" fmla="val 65"/>
                <a:gd name="f28" fmla="val 76"/>
                <a:gd name="f29" fmla="+- 0 0 -90"/>
                <a:gd name="f30" fmla="*/ f3 1 31"/>
                <a:gd name="f31" fmla="*/ f4 1 90"/>
                <a:gd name="f32" fmla="+- f7 0 f5"/>
                <a:gd name="f33" fmla="+- f6 0 f5"/>
                <a:gd name="f34" fmla="*/ f29 f0 1"/>
                <a:gd name="f35" fmla="*/ f33 1 31"/>
                <a:gd name="f36" fmla="*/ f32 1 90"/>
                <a:gd name="f37" fmla="*/ 4 f33 1"/>
                <a:gd name="f38" fmla="*/ 90 f32 1"/>
                <a:gd name="f39" fmla="*/ 0 f33 1"/>
                <a:gd name="f40" fmla="*/ 79 f32 1"/>
                <a:gd name="f41" fmla="*/ 69 f32 1"/>
                <a:gd name="f42" fmla="*/ 57 f32 1"/>
                <a:gd name="f43" fmla="*/ 46 f32 1"/>
                <a:gd name="f44" fmla="*/ 7 f33 1"/>
                <a:gd name="f45" fmla="*/ 32 f32 1"/>
                <a:gd name="f46" fmla="*/ 12 f33 1"/>
                <a:gd name="f47" fmla="*/ 21 f32 1"/>
                <a:gd name="f48" fmla="*/ 15 f33 1"/>
                <a:gd name="f49" fmla="*/ 9 f32 1"/>
                <a:gd name="f50" fmla="*/ 19 f33 1"/>
                <a:gd name="f51" fmla="*/ 0 f32 1"/>
                <a:gd name="f52" fmla="*/ 28 f33 1"/>
                <a:gd name="f53" fmla="*/ 31 f33 1"/>
                <a:gd name="f54" fmla="*/ 19 f32 1"/>
                <a:gd name="f55" fmla="*/ 29 f33 1"/>
                <a:gd name="f56" fmla="*/ 30 f32 1"/>
                <a:gd name="f57" fmla="*/ 26 f33 1"/>
                <a:gd name="f58" fmla="*/ 41 f32 1"/>
                <a:gd name="f59" fmla="*/ 53 f32 1"/>
                <a:gd name="f60" fmla="*/ 13 f33 1"/>
                <a:gd name="f61" fmla="*/ 65 f32 1"/>
                <a:gd name="f62" fmla="*/ 76 f32 1"/>
                <a:gd name="f63" fmla="*/ f34 1 f2"/>
                <a:gd name="f64" fmla="*/ f37 1 31"/>
                <a:gd name="f65" fmla="*/ f38 1 90"/>
                <a:gd name="f66" fmla="*/ f39 1 31"/>
                <a:gd name="f67" fmla="*/ f40 1 90"/>
                <a:gd name="f68" fmla="*/ f41 1 90"/>
                <a:gd name="f69" fmla="*/ f42 1 90"/>
                <a:gd name="f70" fmla="*/ f43 1 90"/>
                <a:gd name="f71" fmla="*/ f44 1 31"/>
                <a:gd name="f72" fmla="*/ f45 1 90"/>
                <a:gd name="f73" fmla="*/ f46 1 31"/>
                <a:gd name="f74" fmla="*/ f47 1 90"/>
                <a:gd name="f75" fmla="*/ f48 1 31"/>
                <a:gd name="f76" fmla="*/ f49 1 90"/>
                <a:gd name="f77" fmla="*/ f50 1 31"/>
                <a:gd name="f78" fmla="*/ f51 1 90"/>
                <a:gd name="f79" fmla="*/ f52 1 31"/>
                <a:gd name="f80" fmla="*/ f53 1 31"/>
                <a:gd name="f81" fmla="*/ f54 1 90"/>
                <a:gd name="f82" fmla="*/ f55 1 31"/>
                <a:gd name="f83" fmla="*/ f56 1 90"/>
                <a:gd name="f84" fmla="*/ f57 1 31"/>
                <a:gd name="f85" fmla="*/ f58 1 90"/>
                <a:gd name="f86" fmla="*/ f59 1 90"/>
                <a:gd name="f87" fmla="*/ f60 1 31"/>
                <a:gd name="f88" fmla="*/ f61 1 90"/>
                <a:gd name="f89" fmla="*/ f62 1 90"/>
                <a:gd name="f90" fmla="*/ 0 1 f35"/>
                <a:gd name="f91" fmla="*/ f6 1 f35"/>
                <a:gd name="f92" fmla="*/ 0 1 f36"/>
                <a:gd name="f93" fmla="*/ f7 1 f36"/>
                <a:gd name="f94" fmla="+- f63 0 f1"/>
                <a:gd name="f95" fmla="*/ f64 1 f35"/>
                <a:gd name="f96" fmla="*/ f65 1 f36"/>
                <a:gd name="f97" fmla="*/ f66 1 f35"/>
                <a:gd name="f98" fmla="*/ f67 1 f36"/>
                <a:gd name="f99" fmla="*/ f68 1 f36"/>
                <a:gd name="f100" fmla="*/ f69 1 f36"/>
                <a:gd name="f101" fmla="*/ f70 1 f36"/>
                <a:gd name="f102" fmla="*/ f71 1 f35"/>
                <a:gd name="f103" fmla="*/ f72 1 f36"/>
                <a:gd name="f104" fmla="*/ f73 1 f35"/>
                <a:gd name="f105" fmla="*/ f74 1 f36"/>
                <a:gd name="f106" fmla="*/ f75 1 f35"/>
                <a:gd name="f107" fmla="*/ f76 1 f36"/>
                <a:gd name="f108" fmla="*/ f77 1 f35"/>
                <a:gd name="f109" fmla="*/ f78 1 f36"/>
                <a:gd name="f110" fmla="*/ f79 1 f35"/>
                <a:gd name="f111" fmla="*/ f80 1 f35"/>
                <a:gd name="f112" fmla="*/ f81 1 f36"/>
                <a:gd name="f113" fmla="*/ f82 1 f35"/>
                <a:gd name="f114" fmla="*/ f83 1 f36"/>
                <a:gd name="f115" fmla="*/ f84 1 f35"/>
                <a:gd name="f116" fmla="*/ f85 1 f36"/>
                <a:gd name="f117" fmla="*/ f86 1 f36"/>
                <a:gd name="f118" fmla="*/ f87 1 f35"/>
                <a:gd name="f119" fmla="*/ f88 1 f36"/>
                <a:gd name="f120" fmla="*/ f89 1 f36"/>
                <a:gd name="f121" fmla="*/ f90 f30 1"/>
                <a:gd name="f122" fmla="*/ f91 f30 1"/>
                <a:gd name="f123" fmla="*/ f93 f31 1"/>
                <a:gd name="f124" fmla="*/ f92 f31 1"/>
                <a:gd name="f125" fmla="*/ f95 f30 1"/>
                <a:gd name="f126" fmla="*/ f96 f31 1"/>
                <a:gd name="f127" fmla="*/ f97 f30 1"/>
                <a:gd name="f128" fmla="*/ f98 f31 1"/>
                <a:gd name="f129" fmla="*/ f99 f31 1"/>
                <a:gd name="f130" fmla="*/ f100 f31 1"/>
                <a:gd name="f131" fmla="*/ f101 f31 1"/>
                <a:gd name="f132" fmla="*/ f102 f30 1"/>
                <a:gd name="f133" fmla="*/ f103 f31 1"/>
                <a:gd name="f134" fmla="*/ f104 f30 1"/>
                <a:gd name="f135" fmla="*/ f105 f31 1"/>
                <a:gd name="f136" fmla="*/ f106 f30 1"/>
                <a:gd name="f137" fmla="*/ f107 f31 1"/>
                <a:gd name="f138" fmla="*/ f108 f30 1"/>
                <a:gd name="f139" fmla="*/ f109 f31 1"/>
                <a:gd name="f140" fmla="*/ f110 f30 1"/>
                <a:gd name="f141" fmla="*/ f111 f30 1"/>
                <a:gd name="f142" fmla="*/ f112 f31 1"/>
                <a:gd name="f143" fmla="*/ f113 f30 1"/>
                <a:gd name="f144" fmla="*/ f114 f31 1"/>
                <a:gd name="f145" fmla="*/ f115 f30 1"/>
                <a:gd name="f146" fmla="*/ f116 f31 1"/>
                <a:gd name="f147" fmla="*/ f117 f31 1"/>
                <a:gd name="f148" fmla="*/ f118 f30 1"/>
                <a:gd name="f149" fmla="*/ f119 f31 1"/>
                <a:gd name="f150" fmla="*/ f120 f31 1"/>
              </a:gdLst>
              <a:ahLst/>
              <a:cxnLst>
                <a:cxn ang="3cd4">
                  <a:pos x="hc" y="t"/>
                </a:cxn>
                <a:cxn ang="0">
                  <a:pos x="r" y="vc"/>
                </a:cxn>
                <a:cxn ang="cd4">
                  <a:pos x="hc" y="b"/>
                </a:cxn>
                <a:cxn ang="cd2">
                  <a:pos x="l" y="vc"/>
                </a:cxn>
                <a:cxn ang="f94">
                  <a:pos x="f125" y="f126"/>
                </a:cxn>
                <a:cxn ang="f94">
                  <a:pos x="f127" y="f128"/>
                </a:cxn>
                <a:cxn ang="f94">
                  <a:pos x="f127" y="f129"/>
                </a:cxn>
                <a:cxn ang="f94">
                  <a:pos x="f127" y="f130"/>
                </a:cxn>
                <a:cxn ang="f94">
                  <a:pos x="f125" y="f131"/>
                </a:cxn>
                <a:cxn ang="f94">
                  <a:pos x="f132" y="f133"/>
                </a:cxn>
                <a:cxn ang="f94">
                  <a:pos x="f134" y="f135"/>
                </a:cxn>
                <a:cxn ang="f94">
                  <a:pos x="f136" y="f137"/>
                </a:cxn>
                <a:cxn ang="f94">
                  <a:pos x="f138" y="f139"/>
                </a:cxn>
                <a:cxn ang="f94">
                  <a:pos x="f140" y="f137"/>
                </a:cxn>
                <a:cxn ang="f94">
                  <a:pos x="f141" y="f142"/>
                </a:cxn>
                <a:cxn ang="f94">
                  <a:pos x="f143" y="f144"/>
                </a:cxn>
                <a:cxn ang="f94">
                  <a:pos x="f145" y="f146"/>
                </a:cxn>
                <a:cxn ang="f94">
                  <a:pos x="f138" y="f147"/>
                </a:cxn>
                <a:cxn ang="f94">
                  <a:pos x="f148" y="f149"/>
                </a:cxn>
                <a:cxn ang="f94">
                  <a:pos x="f132" y="f150"/>
                </a:cxn>
                <a:cxn ang="f94">
                  <a:pos x="f125" y="f126"/>
                </a:cxn>
              </a:cxnLst>
              <a:rect l="f121" t="f124" r="f122" b="f123"/>
              <a:pathLst>
                <a:path w="31" h="90">
                  <a:moveTo>
                    <a:pt x="f8" y="f7"/>
                  </a:moveTo>
                  <a:lnTo>
                    <a:pt x="f5" y="f9"/>
                  </a:lnTo>
                  <a:lnTo>
                    <a:pt x="f5" y="f10"/>
                  </a:lnTo>
                  <a:lnTo>
                    <a:pt x="f5" y="f11"/>
                  </a:lnTo>
                  <a:lnTo>
                    <a:pt x="f8" y="f12"/>
                  </a:lnTo>
                  <a:lnTo>
                    <a:pt x="f13" y="f14"/>
                  </a:lnTo>
                  <a:lnTo>
                    <a:pt x="f15" y="f16"/>
                  </a:lnTo>
                  <a:lnTo>
                    <a:pt x="f17" y="f18"/>
                  </a:lnTo>
                  <a:lnTo>
                    <a:pt x="f19" y="f5"/>
                  </a:lnTo>
                  <a:lnTo>
                    <a:pt x="f20" y="f18"/>
                  </a:lnTo>
                  <a:lnTo>
                    <a:pt x="f6" y="f19"/>
                  </a:lnTo>
                  <a:lnTo>
                    <a:pt x="f21" y="f22"/>
                  </a:lnTo>
                  <a:lnTo>
                    <a:pt x="f23" y="f24"/>
                  </a:lnTo>
                  <a:lnTo>
                    <a:pt x="f19" y="f25"/>
                  </a:lnTo>
                  <a:lnTo>
                    <a:pt x="f26" y="f27"/>
                  </a:lnTo>
                  <a:lnTo>
                    <a:pt x="f13" y="f28"/>
                  </a:lnTo>
                  <a:lnTo>
                    <a:pt x="f8" y="f7"/>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8" name="Freeform 118">
              <a:extLst>
                <a:ext uri="{FF2B5EF4-FFF2-40B4-BE49-F238E27FC236}">
                  <a16:creationId xmlns:a16="http://schemas.microsoft.com/office/drawing/2014/main" id="{1A9F7C90-C34E-4E58-B440-1CA90DFCC431}"/>
                </a:ext>
              </a:extLst>
            </p:cNvPr>
            <p:cNvSpPr/>
            <p:nvPr/>
          </p:nvSpPr>
          <p:spPr>
            <a:xfrm>
              <a:off x="6303965" y="4924428"/>
              <a:ext cx="11109" cy="11109"/>
            </a:xfrm>
            <a:custGeom>
              <a:avLst/>
              <a:gdLst>
                <a:gd name="f0" fmla="val 10800000"/>
                <a:gd name="f1" fmla="val 5400000"/>
                <a:gd name="f2" fmla="val 180"/>
                <a:gd name="f3" fmla="val w"/>
                <a:gd name="f4" fmla="val h"/>
                <a:gd name="f5" fmla="val 0"/>
                <a:gd name="f6" fmla="val 21"/>
                <a:gd name="f7" fmla="val 19"/>
                <a:gd name="f8" fmla="val 18"/>
                <a:gd name="f9" fmla="val 16"/>
                <a:gd name="f10" fmla="val 11"/>
                <a:gd name="f11" fmla="val 5"/>
                <a:gd name="f12" fmla="val 12"/>
                <a:gd name="f13" fmla="val 7"/>
                <a:gd name="f14" fmla="val 2"/>
                <a:gd name="f15" fmla="+- 0 0 -90"/>
                <a:gd name="f16" fmla="*/ f3 1 21"/>
                <a:gd name="f17" fmla="*/ f4 1 19"/>
                <a:gd name="f18" fmla="+- f7 0 f5"/>
                <a:gd name="f19" fmla="+- f6 0 f5"/>
                <a:gd name="f20" fmla="*/ f15 f0 1"/>
                <a:gd name="f21" fmla="*/ f19 1 21"/>
                <a:gd name="f22" fmla="*/ f18 1 19"/>
                <a:gd name="f23" fmla="*/ 21 f19 1"/>
                <a:gd name="f24" fmla="*/ 18 f18 1"/>
                <a:gd name="f25" fmla="*/ 16 f19 1"/>
                <a:gd name="f26" fmla="*/ 19 f18 1"/>
                <a:gd name="f27" fmla="*/ 11 f19 1"/>
                <a:gd name="f28" fmla="*/ 5 f19 1"/>
                <a:gd name="f29" fmla="*/ 12 f18 1"/>
                <a:gd name="f30" fmla="*/ 0 f19 1"/>
                <a:gd name="f31" fmla="*/ 7 f18 1"/>
                <a:gd name="f32" fmla="*/ 0 f18 1"/>
                <a:gd name="f33" fmla="*/ 12 f19 1"/>
                <a:gd name="f34" fmla="*/ 2 f18 1"/>
                <a:gd name="f35" fmla="*/ 18 f19 1"/>
                <a:gd name="f36" fmla="*/ f20 1 f2"/>
                <a:gd name="f37" fmla="*/ f23 1 21"/>
                <a:gd name="f38" fmla="*/ f24 1 19"/>
                <a:gd name="f39" fmla="*/ f25 1 21"/>
                <a:gd name="f40" fmla="*/ f26 1 19"/>
                <a:gd name="f41" fmla="*/ f27 1 21"/>
                <a:gd name="f42" fmla="*/ f28 1 21"/>
                <a:gd name="f43" fmla="*/ f29 1 19"/>
                <a:gd name="f44" fmla="*/ f30 1 21"/>
                <a:gd name="f45" fmla="*/ f31 1 19"/>
                <a:gd name="f46" fmla="*/ f32 1 19"/>
                <a:gd name="f47" fmla="*/ f33 1 21"/>
                <a:gd name="f48" fmla="*/ f34 1 19"/>
                <a:gd name="f49" fmla="*/ f35 1 21"/>
                <a:gd name="f50" fmla="*/ 0 1 f21"/>
                <a:gd name="f51" fmla="*/ f6 1 f21"/>
                <a:gd name="f52" fmla="*/ 0 1 f22"/>
                <a:gd name="f53" fmla="*/ f7 1 f22"/>
                <a:gd name="f54" fmla="+- f36 0 f1"/>
                <a:gd name="f55" fmla="*/ f37 1 f21"/>
                <a:gd name="f56" fmla="*/ f38 1 f22"/>
                <a:gd name="f57" fmla="*/ f39 1 f21"/>
                <a:gd name="f58" fmla="*/ f40 1 f22"/>
                <a:gd name="f59" fmla="*/ f41 1 f21"/>
                <a:gd name="f60" fmla="*/ f42 1 f21"/>
                <a:gd name="f61" fmla="*/ f43 1 f22"/>
                <a:gd name="f62" fmla="*/ f44 1 f21"/>
                <a:gd name="f63" fmla="*/ f45 1 f22"/>
                <a:gd name="f64" fmla="*/ f46 1 f22"/>
                <a:gd name="f65" fmla="*/ f47 1 f21"/>
                <a:gd name="f66" fmla="*/ f48 1 f22"/>
                <a:gd name="f67" fmla="*/ f49 1 f21"/>
                <a:gd name="f68" fmla="*/ f50 f16 1"/>
                <a:gd name="f69" fmla="*/ f51 f16 1"/>
                <a:gd name="f70" fmla="*/ f53 f17 1"/>
                <a:gd name="f71" fmla="*/ f52 f17 1"/>
                <a:gd name="f72" fmla="*/ f55 f16 1"/>
                <a:gd name="f73" fmla="*/ f56 f17 1"/>
                <a:gd name="f74" fmla="*/ f57 f16 1"/>
                <a:gd name="f75" fmla="*/ f58 f17 1"/>
                <a:gd name="f76" fmla="*/ f59 f16 1"/>
                <a:gd name="f77" fmla="*/ f60 f16 1"/>
                <a:gd name="f78" fmla="*/ f61 f17 1"/>
                <a:gd name="f79" fmla="*/ f62 f16 1"/>
                <a:gd name="f80" fmla="*/ f63 f17 1"/>
                <a:gd name="f81" fmla="*/ f64 f17 1"/>
                <a:gd name="f82" fmla="*/ f65 f16 1"/>
                <a:gd name="f83" fmla="*/ f66 f17 1"/>
                <a:gd name="f84" fmla="*/ f67 f16 1"/>
              </a:gdLst>
              <a:ahLst/>
              <a:cxnLst>
                <a:cxn ang="3cd4">
                  <a:pos x="hc" y="t"/>
                </a:cxn>
                <a:cxn ang="0">
                  <a:pos x="r" y="vc"/>
                </a:cxn>
                <a:cxn ang="cd4">
                  <a:pos x="hc" y="b"/>
                </a:cxn>
                <a:cxn ang="cd2">
                  <a:pos x="l" y="vc"/>
                </a:cxn>
                <a:cxn ang="f54">
                  <a:pos x="f72" y="f73"/>
                </a:cxn>
                <a:cxn ang="f54">
                  <a:pos x="f74" y="f75"/>
                </a:cxn>
                <a:cxn ang="f54">
                  <a:pos x="f76" y="f73"/>
                </a:cxn>
                <a:cxn ang="f54">
                  <a:pos x="f77" y="f78"/>
                </a:cxn>
                <a:cxn ang="f54">
                  <a:pos x="f79" y="f80"/>
                </a:cxn>
                <a:cxn ang="f54">
                  <a:pos x="f77" y="f81"/>
                </a:cxn>
                <a:cxn ang="f54">
                  <a:pos x="f82" y="f83"/>
                </a:cxn>
                <a:cxn ang="f54">
                  <a:pos x="f84" y="f80"/>
                </a:cxn>
                <a:cxn ang="f54">
                  <a:pos x="f72" y="f73"/>
                </a:cxn>
              </a:cxnLst>
              <a:rect l="f68" t="f71" r="f69" b="f70"/>
              <a:pathLst>
                <a:path w="21" h="19">
                  <a:moveTo>
                    <a:pt x="f6" y="f8"/>
                  </a:moveTo>
                  <a:lnTo>
                    <a:pt x="f9" y="f7"/>
                  </a:lnTo>
                  <a:lnTo>
                    <a:pt x="f10" y="f8"/>
                  </a:lnTo>
                  <a:lnTo>
                    <a:pt x="f11" y="f12"/>
                  </a:lnTo>
                  <a:lnTo>
                    <a:pt x="f5" y="f13"/>
                  </a:lnTo>
                  <a:lnTo>
                    <a:pt x="f11" y="f5"/>
                  </a:lnTo>
                  <a:lnTo>
                    <a:pt x="f12" y="f14"/>
                  </a:lnTo>
                  <a:lnTo>
                    <a:pt x="f8" y="f13"/>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19" name="Freeform 119">
              <a:extLst>
                <a:ext uri="{FF2B5EF4-FFF2-40B4-BE49-F238E27FC236}">
                  <a16:creationId xmlns:a16="http://schemas.microsoft.com/office/drawing/2014/main" id="{2EF9DA2A-4313-4D18-B0D2-0DA943EB4244}"/>
                </a:ext>
              </a:extLst>
            </p:cNvPr>
            <p:cNvSpPr/>
            <p:nvPr/>
          </p:nvSpPr>
          <p:spPr>
            <a:xfrm>
              <a:off x="7359648" y="4929192"/>
              <a:ext cx="42867" cy="131765"/>
            </a:xfrm>
            <a:custGeom>
              <a:avLst/>
              <a:gdLst>
                <a:gd name="f0" fmla="val 10800000"/>
                <a:gd name="f1" fmla="val 5400000"/>
                <a:gd name="f2" fmla="val 180"/>
                <a:gd name="f3" fmla="val w"/>
                <a:gd name="f4" fmla="val h"/>
                <a:gd name="f5" fmla="val 0"/>
                <a:gd name="f6" fmla="val 82"/>
                <a:gd name="f7" fmla="val 251"/>
                <a:gd name="f8" fmla="val 9"/>
                <a:gd name="f9" fmla="val 6"/>
                <a:gd name="f10" fmla="val 225"/>
                <a:gd name="f11" fmla="val 199"/>
                <a:gd name="f12" fmla="val 3"/>
                <a:gd name="f13" fmla="val 174"/>
                <a:gd name="f14" fmla="val 150"/>
                <a:gd name="f15" fmla="val 2"/>
                <a:gd name="f16" fmla="val 124"/>
                <a:gd name="f17" fmla="val 99"/>
                <a:gd name="f18" fmla="val 74"/>
                <a:gd name="f19" fmla="val 49"/>
                <a:gd name="f20" fmla="val 12"/>
                <a:gd name="f21" fmla="val 40"/>
                <a:gd name="f22" fmla="val 22"/>
                <a:gd name="f23" fmla="val 34"/>
                <a:gd name="f24" fmla="val 31"/>
                <a:gd name="f25" fmla="val 27"/>
                <a:gd name="f26" fmla="val 41"/>
                <a:gd name="f27" fmla="val 21"/>
                <a:gd name="f28" fmla="val 50"/>
                <a:gd name="f29" fmla="val 15"/>
                <a:gd name="f30" fmla="val 59"/>
                <a:gd name="f31" fmla="val 69"/>
                <a:gd name="f32" fmla="val 5"/>
                <a:gd name="f33" fmla="val 76"/>
                <a:gd name="f34" fmla="val 33"/>
                <a:gd name="f35" fmla="val 72"/>
                <a:gd name="f36" fmla="val 66"/>
                <a:gd name="f37" fmla="val 131"/>
                <a:gd name="f38" fmla="val 47"/>
                <a:gd name="f39" fmla="val 160"/>
                <a:gd name="f40" fmla="val 35"/>
                <a:gd name="f41" fmla="val 191"/>
                <a:gd name="f42" fmla="val 221"/>
                <a:gd name="f43" fmla="+- 0 0 -90"/>
                <a:gd name="f44" fmla="*/ f3 1 82"/>
                <a:gd name="f45" fmla="*/ f4 1 251"/>
                <a:gd name="f46" fmla="+- f7 0 f5"/>
                <a:gd name="f47" fmla="+- f6 0 f5"/>
                <a:gd name="f48" fmla="*/ f43 f0 1"/>
                <a:gd name="f49" fmla="*/ f47 1 82"/>
                <a:gd name="f50" fmla="*/ f46 1 251"/>
                <a:gd name="f51" fmla="*/ 9 f47 1"/>
                <a:gd name="f52" fmla="*/ 251 f46 1"/>
                <a:gd name="f53" fmla="*/ 6 f47 1"/>
                <a:gd name="f54" fmla="*/ 225 f46 1"/>
                <a:gd name="f55" fmla="*/ 199 f46 1"/>
                <a:gd name="f56" fmla="*/ 3 f47 1"/>
                <a:gd name="f57" fmla="*/ 174 f46 1"/>
                <a:gd name="f58" fmla="*/ 150 f46 1"/>
                <a:gd name="f59" fmla="*/ 2 f47 1"/>
                <a:gd name="f60" fmla="*/ 124 f46 1"/>
                <a:gd name="f61" fmla="*/ 0 f47 1"/>
                <a:gd name="f62" fmla="*/ 99 f46 1"/>
                <a:gd name="f63" fmla="*/ 74 f46 1"/>
                <a:gd name="f64" fmla="*/ 49 f46 1"/>
                <a:gd name="f65" fmla="*/ 12 f47 1"/>
                <a:gd name="f66" fmla="*/ 40 f46 1"/>
                <a:gd name="f67" fmla="*/ 22 f47 1"/>
                <a:gd name="f68" fmla="*/ 34 f46 1"/>
                <a:gd name="f69" fmla="*/ 31 f47 1"/>
                <a:gd name="f70" fmla="*/ 27 f46 1"/>
                <a:gd name="f71" fmla="*/ 41 f47 1"/>
                <a:gd name="f72" fmla="*/ 21 f46 1"/>
                <a:gd name="f73" fmla="*/ 50 f47 1"/>
                <a:gd name="f74" fmla="*/ 15 f46 1"/>
                <a:gd name="f75" fmla="*/ 59 f47 1"/>
                <a:gd name="f76" fmla="*/ 9 f46 1"/>
                <a:gd name="f77" fmla="*/ 69 f47 1"/>
                <a:gd name="f78" fmla="*/ 5 f46 1"/>
                <a:gd name="f79" fmla="*/ 82 f47 1"/>
                <a:gd name="f80" fmla="*/ 0 f46 1"/>
                <a:gd name="f81" fmla="*/ 76 f47 1"/>
                <a:gd name="f82" fmla="*/ 33 f46 1"/>
                <a:gd name="f83" fmla="*/ 72 f47 1"/>
                <a:gd name="f84" fmla="*/ 66 f46 1"/>
                <a:gd name="f85" fmla="*/ 66 f47 1"/>
                <a:gd name="f86" fmla="*/ 131 f46 1"/>
                <a:gd name="f87" fmla="*/ 47 f47 1"/>
                <a:gd name="f88" fmla="*/ 160 f46 1"/>
                <a:gd name="f89" fmla="*/ 35 f47 1"/>
                <a:gd name="f90" fmla="*/ 191 f46 1"/>
                <a:gd name="f91" fmla="*/ 221 f46 1"/>
                <a:gd name="f92" fmla="*/ f48 1 f2"/>
                <a:gd name="f93" fmla="*/ f51 1 82"/>
                <a:gd name="f94" fmla="*/ f52 1 251"/>
                <a:gd name="f95" fmla="*/ f53 1 82"/>
                <a:gd name="f96" fmla="*/ f54 1 251"/>
                <a:gd name="f97" fmla="*/ f55 1 251"/>
                <a:gd name="f98" fmla="*/ f56 1 82"/>
                <a:gd name="f99" fmla="*/ f57 1 251"/>
                <a:gd name="f100" fmla="*/ f58 1 251"/>
                <a:gd name="f101" fmla="*/ f59 1 82"/>
                <a:gd name="f102" fmla="*/ f60 1 251"/>
                <a:gd name="f103" fmla="*/ f61 1 82"/>
                <a:gd name="f104" fmla="*/ f62 1 251"/>
                <a:gd name="f105" fmla="*/ f63 1 251"/>
                <a:gd name="f106" fmla="*/ f64 1 251"/>
                <a:gd name="f107" fmla="*/ f65 1 82"/>
                <a:gd name="f108" fmla="*/ f66 1 251"/>
                <a:gd name="f109" fmla="*/ f67 1 82"/>
                <a:gd name="f110" fmla="*/ f68 1 251"/>
                <a:gd name="f111" fmla="*/ f69 1 82"/>
                <a:gd name="f112" fmla="*/ f70 1 251"/>
                <a:gd name="f113" fmla="*/ f71 1 82"/>
                <a:gd name="f114" fmla="*/ f72 1 251"/>
                <a:gd name="f115" fmla="*/ f73 1 82"/>
                <a:gd name="f116" fmla="*/ f74 1 251"/>
                <a:gd name="f117" fmla="*/ f75 1 82"/>
                <a:gd name="f118" fmla="*/ f76 1 251"/>
                <a:gd name="f119" fmla="*/ f77 1 82"/>
                <a:gd name="f120" fmla="*/ f78 1 251"/>
                <a:gd name="f121" fmla="*/ f79 1 82"/>
                <a:gd name="f122" fmla="*/ f80 1 251"/>
                <a:gd name="f123" fmla="*/ f81 1 82"/>
                <a:gd name="f124" fmla="*/ f82 1 251"/>
                <a:gd name="f125" fmla="*/ f83 1 82"/>
                <a:gd name="f126" fmla="*/ f84 1 251"/>
                <a:gd name="f127" fmla="*/ f85 1 82"/>
                <a:gd name="f128" fmla="*/ f86 1 251"/>
                <a:gd name="f129" fmla="*/ f87 1 82"/>
                <a:gd name="f130" fmla="*/ f88 1 251"/>
                <a:gd name="f131" fmla="*/ f89 1 82"/>
                <a:gd name="f132" fmla="*/ f90 1 251"/>
                <a:gd name="f133" fmla="*/ f91 1 251"/>
                <a:gd name="f134" fmla="*/ 0 1 f49"/>
                <a:gd name="f135" fmla="*/ f6 1 f49"/>
                <a:gd name="f136" fmla="*/ 0 1 f50"/>
                <a:gd name="f137" fmla="*/ f7 1 f50"/>
                <a:gd name="f138" fmla="+- f92 0 f1"/>
                <a:gd name="f139" fmla="*/ f93 1 f49"/>
                <a:gd name="f140" fmla="*/ f94 1 f50"/>
                <a:gd name="f141" fmla="*/ f95 1 f49"/>
                <a:gd name="f142" fmla="*/ f96 1 f50"/>
                <a:gd name="f143" fmla="*/ f97 1 f50"/>
                <a:gd name="f144" fmla="*/ f98 1 f49"/>
                <a:gd name="f145" fmla="*/ f99 1 f50"/>
                <a:gd name="f146" fmla="*/ f100 1 f50"/>
                <a:gd name="f147" fmla="*/ f101 1 f49"/>
                <a:gd name="f148" fmla="*/ f102 1 f50"/>
                <a:gd name="f149" fmla="*/ f103 1 f49"/>
                <a:gd name="f150" fmla="*/ f104 1 f50"/>
                <a:gd name="f151" fmla="*/ f105 1 f50"/>
                <a:gd name="f152" fmla="*/ f106 1 f50"/>
                <a:gd name="f153" fmla="*/ f107 1 f49"/>
                <a:gd name="f154" fmla="*/ f108 1 f50"/>
                <a:gd name="f155" fmla="*/ f109 1 f49"/>
                <a:gd name="f156" fmla="*/ f110 1 f50"/>
                <a:gd name="f157" fmla="*/ f111 1 f49"/>
                <a:gd name="f158" fmla="*/ f112 1 f50"/>
                <a:gd name="f159" fmla="*/ f113 1 f49"/>
                <a:gd name="f160" fmla="*/ f114 1 f50"/>
                <a:gd name="f161" fmla="*/ f115 1 f49"/>
                <a:gd name="f162" fmla="*/ f116 1 f50"/>
                <a:gd name="f163" fmla="*/ f117 1 f49"/>
                <a:gd name="f164" fmla="*/ f118 1 f50"/>
                <a:gd name="f165" fmla="*/ f119 1 f49"/>
                <a:gd name="f166" fmla="*/ f120 1 f50"/>
                <a:gd name="f167" fmla="*/ f121 1 f49"/>
                <a:gd name="f168" fmla="*/ f122 1 f50"/>
                <a:gd name="f169" fmla="*/ f123 1 f49"/>
                <a:gd name="f170" fmla="*/ f124 1 f50"/>
                <a:gd name="f171" fmla="*/ f125 1 f49"/>
                <a:gd name="f172" fmla="*/ f126 1 f50"/>
                <a:gd name="f173" fmla="*/ f127 1 f49"/>
                <a:gd name="f174" fmla="*/ f128 1 f50"/>
                <a:gd name="f175" fmla="*/ f129 1 f49"/>
                <a:gd name="f176" fmla="*/ f130 1 f50"/>
                <a:gd name="f177" fmla="*/ f131 1 f49"/>
                <a:gd name="f178" fmla="*/ f132 1 f50"/>
                <a:gd name="f179" fmla="*/ f133 1 f50"/>
                <a:gd name="f180" fmla="*/ f134 f44 1"/>
                <a:gd name="f181" fmla="*/ f135 f44 1"/>
                <a:gd name="f182" fmla="*/ f137 f45 1"/>
                <a:gd name="f183" fmla="*/ f136 f45 1"/>
                <a:gd name="f184" fmla="*/ f139 f44 1"/>
                <a:gd name="f185" fmla="*/ f140 f45 1"/>
                <a:gd name="f186" fmla="*/ f141 f44 1"/>
                <a:gd name="f187" fmla="*/ f142 f45 1"/>
                <a:gd name="f188" fmla="*/ f143 f45 1"/>
                <a:gd name="f189" fmla="*/ f144 f44 1"/>
                <a:gd name="f190" fmla="*/ f145 f45 1"/>
                <a:gd name="f191" fmla="*/ f146 f45 1"/>
                <a:gd name="f192" fmla="*/ f147 f44 1"/>
                <a:gd name="f193" fmla="*/ f148 f45 1"/>
                <a:gd name="f194" fmla="*/ f149 f44 1"/>
                <a:gd name="f195" fmla="*/ f150 f45 1"/>
                <a:gd name="f196" fmla="*/ f151 f45 1"/>
                <a:gd name="f197" fmla="*/ f152 f45 1"/>
                <a:gd name="f198" fmla="*/ f153 f44 1"/>
                <a:gd name="f199" fmla="*/ f154 f45 1"/>
                <a:gd name="f200" fmla="*/ f155 f44 1"/>
                <a:gd name="f201" fmla="*/ f156 f45 1"/>
                <a:gd name="f202" fmla="*/ f157 f44 1"/>
                <a:gd name="f203" fmla="*/ f158 f45 1"/>
                <a:gd name="f204" fmla="*/ f159 f44 1"/>
                <a:gd name="f205" fmla="*/ f160 f45 1"/>
                <a:gd name="f206" fmla="*/ f161 f44 1"/>
                <a:gd name="f207" fmla="*/ f162 f45 1"/>
                <a:gd name="f208" fmla="*/ f163 f44 1"/>
                <a:gd name="f209" fmla="*/ f164 f45 1"/>
                <a:gd name="f210" fmla="*/ f165 f44 1"/>
                <a:gd name="f211" fmla="*/ f166 f45 1"/>
                <a:gd name="f212" fmla="*/ f167 f44 1"/>
                <a:gd name="f213" fmla="*/ f168 f45 1"/>
                <a:gd name="f214" fmla="*/ f169 f44 1"/>
                <a:gd name="f215" fmla="*/ f170 f45 1"/>
                <a:gd name="f216" fmla="*/ f171 f44 1"/>
                <a:gd name="f217" fmla="*/ f172 f45 1"/>
                <a:gd name="f218" fmla="*/ f173 f44 1"/>
                <a:gd name="f219" fmla="*/ f174 f45 1"/>
                <a:gd name="f220" fmla="*/ f175 f44 1"/>
                <a:gd name="f221" fmla="*/ f176 f45 1"/>
                <a:gd name="f222" fmla="*/ f177 f44 1"/>
                <a:gd name="f223" fmla="*/ f178 f45 1"/>
                <a:gd name="f224" fmla="*/ f179 f45 1"/>
              </a:gdLst>
              <a:ahLst/>
              <a:cxnLst>
                <a:cxn ang="3cd4">
                  <a:pos x="hc" y="t"/>
                </a:cxn>
                <a:cxn ang="0">
                  <a:pos x="r" y="vc"/>
                </a:cxn>
                <a:cxn ang="cd4">
                  <a:pos x="hc" y="b"/>
                </a:cxn>
                <a:cxn ang="cd2">
                  <a:pos x="l" y="vc"/>
                </a:cxn>
                <a:cxn ang="f138">
                  <a:pos x="f184" y="f185"/>
                </a:cxn>
                <a:cxn ang="f138">
                  <a:pos x="f186" y="f187"/>
                </a:cxn>
                <a:cxn ang="f138">
                  <a:pos x="f186" y="f188"/>
                </a:cxn>
                <a:cxn ang="f138">
                  <a:pos x="f189" y="f190"/>
                </a:cxn>
                <a:cxn ang="f138">
                  <a:pos x="f189" y="f191"/>
                </a:cxn>
                <a:cxn ang="f138">
                  <a:pos x="f192" y="f193"/>
                </a:cxn>
                <a:cxn ang="f138">
                  <a:pos x="f194" y="f195"/>
                </a:cxn>
                <a:cxn ang="f138">
                  <a:pos x="f194" y="f196"/>
                </a:cxn>
                <a:cxn ang="f138">
                  <a:pos x="f189" y="f197"/>
                </a:cxn>
                <a:cxn ang="f138">
                  <a:pos x="f198" y="f199"/>
                </a:cxn>
                <a:cxn ang="f138">
                  <a:pos x="f200" y="f201"/>
                </a:cxn>
                <a:cxn ang="f138">
                  <a:pos x="f202" y="f203"/>
                </a:cxn>
                <a:cxn ang="f138">
                  <a:pos x="f204" y="f205"/>
                </a:cxn>
                <a:cxn ang="f138">
                  <a:pos x="f206" y="f207"/>
                </a:cxn>
                <a:cxn ang="f138">
                  <a:pos x="f208" y="f209"/>
                </a:cxn>
                <a:cxn ang="f138">
                  <a:pos x="f210" y="f211"/>
                </a:cxn>
                <a:cxn ang="f138">
                  <a:pos x="f212" y="f213"/>
                </a:cxn>
                <a:cxn ang="f138">
                  <a:pos x="f214" y="f215"/>
                </a:cxn>
                <a:cxn ang="f138">
                  <a:pos x="f216" y="f217"/>
                </a:cxn>
                <a:cxn ang="f138">
                  <a:pos x="f218" y="f195"/>
                </a:cxn>
                <a:cxn ang="f138">
                  <a:pos x="f208" y="f219"/>
                </a:cxn>
                <a:cxn ang="f138">
                  <a:pos x="f220" y="f221"/>
                </a:cxn>
                <a:cxn ang="f138">
                  <a:pos x="f222" y="f223"/>
                </a:cxn>
                <a:cxn ang="f138">
                  <a:pos x="f200" y="f224"/>
                </a:cxn>
                <a:cxn ang="f138">
                  <a:pos x="f184" y="f185"/>
                </a:cxn>
              </a:cxnLst>
              <a:rect l="f180" t="f183" r="f181" b="f182"/>
              <a:pathLst>
                <a:path w="82" h="251">
                  <a:moveTo>
                    <a:pt x="f8" y="f7"/>
                  </a:moveTo>
                  <a:lnTo>
                    <a:pt x="f9" y="f10"/>
                  </a:lnTo>
                  <a:lnTo>
                    <a:pt x="f9" y="f11"/>
                  </a:lnTo>
                  <a:lnTo>
                    <a:pt x="f12" y="f13"/>
                  </a:lnTo>
                  <a:lnTo>
                    <a:pt x="f12" y="f14"/>
                  </a:lnTo>
                  <a:lnTo>
                    <a:pt x="f15" y="f16"/>
                  </a:lnTo>
                  <a:lnTo>
                    <a:pt x="f5" y="f17"/>
                  </a:lnTo>
                  <a:lnTo>
                    <a:pt x="f5" y="f18"/>
                  </a:lnTo>
                  <a:lnTo>
                    <a:pt x="f12" y="f19"/>
                  </a:lnTo>
                  <a:lnTo>
                    <a:pt x="f20" y="f21"/>
                  </a:lnTo>
                  <a:lnTo>
                    <a:pt x="f22" y="f23"/>
                  </a:lnTo>
                  <a:lnTo>
                    <a:pt x="f24" y="f25"/>
                  </a:lnTo>
                  <a:lnTo>
                    <a:pt x="f26" y="f27"/>
                  </a:lnTo>
                  <a:lnTo>
                    <a:pt x="f28" y="f29"/>
                  </a:lnTo>
                  <a:lnTo>
                    <a:pt x="f30" y="f8"/>
                  </a:lnTo>
                  <a:lnTo>
                    <a:pt x="f31" y="f32"/>
                  </a:lnTo>
                  <a:lnTo>
                    <a:pt x="f6" y="f5"/>
                  </a:lnTo>
                  <a:lnTo>
                    <a:pt x="f33" y="f34"/>
                  </a:lnTo>
                  <a:lnTo>
                    <a:pt x="f35" y="f36"/>
                  </a:lnTo>
                  <a:lnTo>
                    <a:pt x="f36" y="f17"/>
                  </a:lnTo>
                  <a:lnTo>
                    <a:pt x="f30" y="f37"/>
                  </a:lnTo>
                  <a:lnTo>
                    <a:pt x="f38" y="f39"/>
                  </a:lnTo>
                  <a:lnTo>
                    <a:pt x="f40" y="f41"/>
                  </a:lnTo>
                  <a:lnTo>
                    <a:pt x="f22" y="f42"/>
                  </a:lnTo>
                  <a:lnTo>
                    <a:pt x="f8" y="f7"/>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0" name="Freeform 120">
              <a:extLst>
                <a:ext uri="{FF2B5EF4-FFF2-40B4-BE49-F238E27FC236}">
                  <a16:creationId xmlns:a16="http://schemas.microsoft.com/office/drawing/2014/main" id="{5BB8BD9B-8416-46FA-9740-04B6682A4020}"/>
                </a:ext>
              </a:extLst>
            </p:cNvPr>
            <p:cNvSpPr/>
            <p:nvPr/>
          </p:nvSpPr>
          <p:spPr>
            <a:xfrm>
              <a:off x="6975472" y="4953003"/>
              <a:ext cx="25402" cy="36511"/>
            </a:xfrm>
            <a:custGeom>
              <a:avLst/>
              <a:gdLst>
                <a:gd name="f0" fmla="val 10800000"/>
                <a:gd name="f1" fmla="val 5400000"/>
                <a:gd name="f2" fmla="val 180"/>
                <a:gd name="f3" fmla="val w"/>
                <a:gd name="f4" fmla="val h"/>
                <a:gd name="f5" fmla="val 0"/>
                <a:gd name="f6" fmla="val 48"/>
                <a:gd name="f7" fmla="val 69"/>
                <a:gd name="f8" fmla="val 41"/>
                <a:gd name="f9" fmla="val 47"/>
                <a:gd name="f10" fmla="val 45"/>
                <a:gd name="f11" fmla="val 56"/>
                <a:gd name="f12" fmla="val 63"/>
                <a:gd name="f13" fmla="val 35"/>
                <a:gd name="f14" fmla="val 23"/>
                <a:gd name="f15" fmla="val 66"/>
                <a:gd name="f16" fmla="val 14"/>
                <a:gd name="f17" fmla="val 60"/>
                <a:gd name="f18" fmla="val 7"/>
                <a:gd name="f19" fmla="val 51"/>
                <a:gd name="f20" fmla="val 13"/>
                <a:gd name="f21" fmla="val 6"/>
                <a:gd name="f22" fmla="val 26"/>
                <a:gd name="f23" fmla="val 16"/>
                <a:gd name="f24" fmla="val 38"/>
                <a:gd name="f25" fmla="val 28"/>
                <a:gd name="f26" fmla="+- 0 0 -90"/>
                <a:gd name="f27" fmla="*/ f3 1 48"/>
                <a:gd name="f28" fmla="*/ f4 1 69"/>
                <a:gd name="f29" fmla="+- f7 0 f5"/>
                <a:gd name="f30" fmla="+- f6 0 f5"/>
                <a:gd name="f31" fmla="*/ f26 f0 1"/>
                <a:gd name="f32" fmla="*/ f30 1 48"/>
                <a:gd name="f33" fmla="*/ f29 1 69"/>
                <a:gd name="f34" fmla="*/ 48 f30 1"/>
                <a:gd name="f35" fmla="*/ 41 f29 1"/>
                <a:gd name="f36" fmla="*/ 47 f30 1"/>
                <a:gd name="f37" fmla="*/ 47 f29 1"/>
                <a:gd name="f38" fmla="*/ 45 f30 1"/>
                <a:gd name="f39" fmla="*/ 56 f29 1"/>
                <a:gd name="f40" fmla="*/ 41 f30 1"/>
                <a:gd name="f41" fmla="*/ 63 f29 1"/>
                <a:gd name="f42" fmla="*/ 35 f30 1"/>
                <a:gd name="f43" fmla="*/ 69 f29 1"/>
                <a:gd name="f44" fmla="*/ 23 f30 1"/>
                <a:gd name="f45" fmla="*/ 66 f29 1"/>
                <a:gd name="f46" fmla="*/ 14 f30 1"/>
                <a:gd name="f47" fmla="*/ 60 f29 1"/>
                <a:gd name="f48" fmla="*/ 7 f30 1"/>
                <a:gd name="f49" fmla="*/ 51 f29 1"/>
                <a:gd name="f50" fmla="*/ 0 f30 1"/>
                <a:gd name="f51" fmla="*/ 45 f29 1"/>
                <a:gd name="f52" fmla="*/ 0 f29 1"/>
                <a:gd name="f53" fmla="*/ 13 f30 1"/>
                <a:gd name="f54" fmla="*/ 6 f29 1"/>
                <a:gd name="f55" fmla="*/ 26 f30 1"/>
                <a:gd name="f56" fmla="*/ 16 f29 1"/>
                <a:gd name="f57" fmla="*/ 38 f30 1"/>
                <a:gd name="f58" fmla="*/ 28 f29 1"/>
                <a:gd name="f59" fmla="*/ f31 1 f2"/>
                <a:gd name="f60" fmla="*/ f34 1 48"/>
                <a:gd name="f61" fmla="*/ f35 1 69"/>
                <a:gd name="f62" fmla="*/ f36 1 48"/>
                <a:gd name="f63" fmla="*/ f37 1 69"/>
                <a:gd name="f64" fmla="*/ f38 1 48"/>
                <a:gd name="f65" fmla="*/ f39 1 69"/>
                <a:gd name="f66" fmla="*/ f40 1 48"/>
                <a:gd name="f67" fmla="*/ f41 1 69"/>
                <a:gd name="f68" fmla="*/ f42 1 48"/>
                <a:gd name="f69" fmla="*/ f43 1 69"/>
                <a:gd name="f70" fmla="*/ f44 1 48"/>
                <a:gd name="f71" fmla="*/ f45 1 69"/>
                <a:gd name="f72" fmla="*/ f46 1 48"/>
                <a:gd name="f73" fmla="*/ f47 1 69"/>
                <a:gd name="f74" fmla="*/ f48 1 48"/>
                <a:gd name="f75" fmla="*/ f49 1 69"/>
                <a:gd name="f76" fmla="*/ f50 1 48"/>
                <a:gd name="f77" fmla="*/ f51 1 69"/>
                <a:gd name="f78" fmla="*/ f52 1 69"/>
                <a:gd name="f79" fmla="*/ f53 1 48"/>
                <a:gd name="f80" fmla="*/ f54 1 69"/>
                <a:gd name="f81" fmla="*/ f55 1 48"/>
                <a:gd name="f82" fmla="*/ f56 1 69"/>
                <a:gd name="f83" fmla="*/ f57 1 48"/>
                <a:gd name="f84" fmla="*/ f58 1 69"/>
                <a:gd name="f85" fmla="*/ 0 1 f32"/>
                <a:gd name="f86" fmla="*/ f6 1 f32"/>
                <a:gd name="f87" fmla="*/ 0 1 f33"/>
                <a:gd name="f88" fmla="*/ f7 1 f33"/>
                <a:gd name="f89" fmla="+- f59 0 f1"/>
                <a:gd name="f90" fmla="*/ f60 1 f32"/>
                <a:gd name="f91" fmla="*/ f61 1 f33"/>
                <a:gd name="f92" fmla="*/ f62 1 f32"/>
                <a:gd name="f93" fmla="*/ f63 1 f33"/>
                <a:gd name="f94" fmla="*/ f64 1 f32"/>
                <a:gd name="f95" fmla="*/ f65 1 f33"/>
                <a:gd name="f96" fmla="*/ f66 1 f32"/>
                <a:gd name="f97" fmla="*/ f67 1 f33"/>
                <a:gd name="f98" fmla="*/ f68 1 f32"/>
                <a:gd name="f99" fmla="*/ f69 1 f33"/>
                <a:gd name="f100" fmla="*/ f70 1 f32"/>
                <a:gd name="f101" fmla="*/ f71 1 f33"/>
                <a:gd name="f102" fmla="*/ f72 1 f32"/>
                <a:gd name="f103" fmla="*/ f73 1 f33"/>
                <a:gd name="f104" fmla="*/ f74 1 f32"/>
                <a:gd name="f105" fmla="*/ f75 1 f33"/>
                <a:gd name="f106" fmla="*/ f76 1 f32"/>
                <a:gd name="f107" fmla="*/ f77 1 f33"/>
                <a:gd name="f108" fmla="*/ f78 1 f33"/>
                <a:gd name="f109" fmla="*/ f79 1 f32"/>
                <a:gd name="f110" fmla="*/ f80 1 f33"/>
                <a:gd name="f111" fmla="*/ f81 1 f32"/>
                <a:gd name="f112" fmla="*/ f82 1 f33"/>
                <a:gd name="f113" fmla="*/ f83 1 f32"/>
                <a:gd name="f114" fmla="*/ f84 1 f33"/>
                <a:gd name="f115" fmla="*/ f85 f27 1"/>
                <a:gd name="f116" fmla="*/ f86 f27 1"/>
                <a:gd name="f117" fmla="*/ f88 f28 1"/>
                <a:gd name="f118" fmla="*/ f87 f28 1"/>
                <a:gd name="f119" fmla="*/ f90 f27 1"/>
                <a:gd name="f120" fmla="*/ f91 f28 1"/>
                <a:gd name="f121" fmla="*/ f92 f27 1"/>
                <a:gd name="f122" fmla="*/ f93 f28 1"/>
                <a:gd name="f123" fmla="*/ f94 f27 1"/>
                <a:gd name="f124" fmla="*/ f95 f28 1"/>
                <a:gd name="f125" fmla="*/ f96 f27 1"/>
                <a:gd name="f126" fmla="*/ f97 f28 1"/>
                <a:gd name="f127" fmla="*/ f98 f27 1"/>
                <a:gd name="f128" fmla="*/ f99 f28 1"/>
                <a:gd name="f129" fmla="*/ f100 f27 1"/>
                <a:gd name="f130" fmla="*/ f101 f28 1"/>
                <a:gd name="f131" fmla="*/ f102 f27 1"/>
                <a:gd name="f132" fmla="*/ f103 f28 1"/>
                <a:gd name="f133" fmla="*/ f104 f27 1"/>
                <a:gd name="f134" fmla="*/ f105 f28 1"/>
                <a:gd name="f135" fmla="*/ f106 f27 1"/>
                <a:gd name="f136" fmla="*/ f107 f28 1"/>
                <a:gd name="f137" fmla="*/ f108 f28 1"/>
                <a:gd name="f138" fmla="*/ f109 f27 1"/>
                <a:gd name="f139" fmla="*/ f110 f28 1"/>
                <a:gd name="f140" fmla="*/ f111 f27 1"/>
                <a:gd name="f141" fmla="*/ f112 f28 1"/>
                <a:gd name="f142" fmla="*/ f113 f27 1"/>
                <a:gd name="f143" fmla="*/ f114 f28 1"/>
              </a:gdLst>
              <a:ahLst/>
              <a:cxnLst>
                <a:cxn ang="3cd4">
                  <a:pos x="hc" y="t"/>
                </a:cxn>
                <a:cxn ang="0">
                  <a:pos x="r" y="vc"/>
                </a:cxn>
                <a:cxn ang="cd4">
                  <a:pos x="hc" y="b"/>
                </a:cxn>
                <a:cxn ang="cd2">
                  <a:pos x="l" y="vc"/>
                </a:cxn>
                <a:cxn ang="f89">
                  <a:pos x="f119" y="f120"/>
                </a:cxn>
                <a:cxn ang="f89">
                  <a:pos x="f121" y="f122"/>
                </a:cxn>
                <a:cxn ang="f89">
                  <a:pos x="f123" y="f124"/>
                </a:cxn>
                <a:cxn ang="f89">
                  <a:pos x="f125" y="f126"/>
                </a:cxn>
                <a:cxn ang="f89">
                  <a:pos x="f127" y="f128"/>
                </a:cxn>
                <a:cxn ang="f89">
                  <a:pos x="f129" y="f130"/>
                </a:cxn>
                <a:cxn ang="f89">
                  <a:pos x="f131" y="f132"/>
                </a:cxn>
                <a:cxn ang="f89">
                  <a:pos x="f133" y="f134"/>
                </a:cxn>
                <a:cxn ang="f89">
                  <a:pos x="f135" y="f136"/>
                </a:cxn>
                <a:cxn ang="f89">
                  <a:pos x="f135" y="f137"/>
                </a:cxn>
                <a:cxn ang="f89">
                  <a:pos x="f138" y="f139"/>
                </a:cxn>
                <a:cxn ang="f89">
                  <a:pos x="f140" y="f141"/>
                </a:cxn>
                <a:cxn ang="f89">
                  <a:pos x="f142" y="f143"/>
                </a:cxn>
                <a:cxn ang="f89">
                  <a:pos x="f119" y="f120"/>
                </a:cxn>
              </a:cxnLst>
              <a:rect l="f115" t="f118" r="f116" b="f117"/>
              <a:pathLst>
                <a:path w="48" h="69">
                  <a:moveTo>
                    <a:pt x="f6" y="f8"/>
                  </a:moveTo>
                  <a:lnTo>
                    <a:pt x="f9" y="f9"/>
                  </a:lnTo>
                  <a:lnTo>
                    <a:pt x="f10" y="f11"/>
                  </a:lnTo>
                  <a:lnTo>
                    <a:pt x="f8" y="f12"/>
                  </a:lnTo>
                  <a:lnTo>
                    <a:pt x="f13" y="f7"/>
                  </a:lnTo>
                  <a:lnTo>
                    <a:pt x="f14" y="f15"/>
                  </a:lnTo>
                  <a:lnTo>
                    <a:pt x="f16" y="f17"/>
                  </a:lnTo>
                  <a:lnTo>
                    <a:pt x="f18" y="f19"/>
                  </a:lnTo>
                  <a:lnTo>
                    <a:pt x="f5" y="f10"/>
                  </a:lnTo>
                  <a:lnTo>
                    <a:pt x="f5" y="f5"/>
                  </a:lnTo>
                  <a:lnTo>
                    <a:pt x="f20" y="f21"/>
                  </a:lnTo>
                  <a:lnTo>
                    <a:pt x="f22" y="f23"/>
                  </a:lnTo>
                  <a:lnTo>
                    <a:pt x="f24" y="f25"/>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1" name="Freeform 121">
              <a:extLst>
                <a:ext uri="{FF2B5EF4-FFF2-40B4-BE49-F238E27FC236}">
                  <a16:creationId xmlns:a16="http://schemas.microsoft.com/office/drawing/2014/main" id="{4C21075B-538E-47C2-BBE7-28799A297457}"/>
                </a:ext>
              </a:extLst>
            </p:cNvPr>
            <p:cNvSpPr/>
            <p:nvPr/>
          </p:nvSpPr>
          <p:spPr>
            <a:xfrm>
              <a:off x="7078663" y="4953003"/>
              <a:ext cx="23810" cy="49213"/>
            </a:xfrm>
            <a:custGeom>
              <a:avLst/>
              <a:gdLst>
                <a:gd name="f0" fmla="val 10800000"/>
                <a:gd name="f1" fmla="val 5400000"/>
                <a:gd name="f2" fmla="val 180"/>
                <a:gd name="f3" fmla="val w"/>
                <a:gd name="f4" fmla="val h"/>
                <a:gd name="f5" fmla="val 0"/>
                <a:gd name="f6" fmla="val 45"/>
                <a:gd name="f7" fmla="val 93"/>
                <a:gd name="f8" fmla="val 27"/>
                <a:gd name="f9" fmla="val 38"/>
                <a:gd name="f10" fmla="val 34"/>
                <a:gd name="f11" fmla="val 43"/>
                <a:gd name="f12" fmla="val 29"/>
                <a:gd name="f13" fmla="val 52"/>
                <a:gd name="f14" fmla="val 26"/>
                <a:gd name="f15" fmla="val 62"/>
                <a:gd name="f16" fmla="val 22"/>
                <a:gd name="f17" fmla="val 69"/>
                <a:gd name="f18" fmla="val 17"/>
                <a:gd name="f19" fmla="val 78"/>
                <a:gd name="f20" fmla="val 12"/>
                <a:gd name="f21" fmla="val 86"/>
                <a:gd name="f22" fmla="val 7"/>
                <a:gd name="f23" fmla="val 4"/>
                <a:gd name="f24" fmla="val 81"/>
                <a:gd name="f25" fmla="val 1"/>
                <a:gd name="f26" fmla="val 72"/>
                <a:gd name="f27" fmla="val 61"/>
                <a:gd name="f28" fmla="val 50"/>
                <a:gd name="f29" fmla="val 10"/>
                <a:gd name="f30" fmla="val 47"/>
                <a:gd name="f31" fmla="val 39"/>
                <a:gd name="f32" fmla="val 15"/>
                <a:gd name="f33" fmla="val 31"/>
                <a:gd name="f34" fmla="val 8"/>
                <a:gd name="f35" fmla="val 35"/>
                <a:gd name="f36" fmla="val 2"/>
                <a:gd name="f37" fmla="val 42"/>
                <a:gd name="f38" fmla="+- 0 0 -90"/>
                <a:gd name="f39" fmla="*/ f3 1 45"/>
                <a:gd name="f40" fmla="*/ f4 1 93"/>
                <a:gd name="f41" fmla="+- f7 0 f5"/>
                <a:gd name="f42" fmla="+- f6 0 f5"/>
                <a:gd name="f43" fmla="*/ f38 f0 1"/>
                <a:gd name="f44" fmla="*/ f42 1 45"/>
                <a:gd name="f45" fmla="*/ f41 1 93"/>
                <a:gd name="f46" fmla="*/ 45 f42 1"/>
                <a:gd name="f47" fmla="*/ 27 f41 1"/>
                <a:gd name="f48" fmla="*/ 38 f42 1"/>
                <a:gd name="f49" fmla="*/ 34 f41 1"/>
                <a:gd name="f50" fmla="*/ 34 f42 1"/>
                <a:gd name="f51" fmla="*/ 43 f41 1"/>
                <a:gd name="f52" fmla="*/ 29 f42 1"/>
                <a:gd name="f53" fmla="*/ 52 f41 1"/>
                <a:gd name="f54" fmla="*/ 26 f42 1"/>
                <a:gd name="f55" fmla="*/ 62 f41 1"/>
                <a:gd name="f56" fmla="*/ 22 f42 1"/>
                <a:gd name="f57" fmla="*/ 69 f41 1"/>
                <a:gd name="f58" fmla="*/ 17 f42 1"/>
                <a:gd name="f59" fmla="*/ 78 f41 1"/>
                <a:gd name="f60" fmla="*/ 12 f42 1"/>
                <a:gd name="f61" fmla="*/ 86 f41 1"/>
                <a:gd name="f62" fmla="*/ 7 f42 1"/>
                <a:gd name="f63" fmla="*/ 93 f41 1"/>
                <a:gd name="f64" fmla="*/ 4 f42 1"/>
                <a:gd name="f65" fmla="*/ 81 f41 1"/>
                <a:gd name="f66" fmla="*/ 1 f42 1"/>
                <a:gd name="f67" fmla="*/ 72 f41 1"/>
                <a:gd name="f68" fmla="*/ 0 f42 1"/>
                <a:gd name="f69" fmla="*/ 61 f41 1"/>
                <a:gd name="f70" fmla="*/ 50 f41 1"/>
                <a:gd name="f71" fmla="*/ 10 f42 1"/>
                <a:gd name="f72" fmla="*/ 47 f41 1"/>
                <a:gd name="f73" fmla="*/ 39 f41 1"/>
                <a:gd name="f74" fmla="*/ 15 f41 1"/>
                <a:gd name="f75" fmla="*/ 31 f42 1"/>
                <a:gd name="f76" fmla="*/ 8 f41 1"/>
                <a:gd name="f77" fmla="*/ 35 f42 1"/>
                <a:gd name="f78" fmla="*/ 0 f41 1"/>
                <a:gd name="f79" fmla="*/ 39 f42 1"/>
                <a:gd name="f80" fmla="*/ 2 f41 1"/>
                <a:gd name="f81" fmla="*/ 42 f42 1"/>
                <a:gd name="f82" fmla="*/ f43 1 f2"/>
                <a:gd name="f83" fmla="*/ f46 1 45"/>
                <a:gd name="f84" fmla="*/ f47 1 93"/>
                <a:gd name="f85" fmla="*/ f48 1 45"/>
                <a:gd name="f86" fmla="*/ f49 1 93"/>
                <a:gd name="f87" fmla="*/ f50 1 45"/>
                <a:gd name="f88" fmla="*/ f51 1 93"/>
                <a:gd name="f89" fmla="*/ f52 1 45"/>
                <a:gd name="f90" fmla="*/ f53 1 93"/>
                <a:gd name="f91" fmla="*/ f54 1 45"/>
                <a:gd name="f92" fmla="*/ f55 1 93"/>
                <a:gd name="f93" fmla="*/ f56 1 45"/>
                <a:gd name="f94" fmla="*/ f57 1 93"/>
                <a:gd name="f95" fmla="*/ f58 1 45"/>
                <a:gd name="f96" fmla="*/ f59 1 93"/>
                <a:gd name="f97" fmla="*/ f60 1 45"/>
                <a:gd name="f98" fmla="*/ f61 1 93"/>
                <a:gd name="f99" fmla="*/ f62 1 45"/>
                <a:gd name="f100" fmla="*/ f63 1 93"/>
                <a:gd name="f101" fmla="*/ f64 1 45"/>
                <a:gd name="f102" fmla="*/ f65 1 93"/>
                <a:gd name="f103" fmla="*/ f66 1 45"/>
                <a:gd name="f104" fmla="*/ f67 1 93"/>
                <a:gd name="f105" fmla="*/ f68 1 45"/>
                <a:gd name="f106" fmla="*/ f69 1 93"/>
                <a:gd name="f107" fmla="*/ f70 1 93"/>
                <a:gd name="f108" fmla="*/ f71 1 45"/>
                <a:gd name="f109" fmla="*/ f72 1 93"/>
                <a:gd name="f110" fmla="*/ f73 1 93"/>
                <a:gd name="f111" fmla="*/ f74 1 93"/>
                <a:gd name="f112" fmla="*/ f75 1 45"/>
                <a:gd name="f113" fmla="*/ f76 1 93"/>
                <a:gd name="f114" fmla="*/ f77 1 45"/>
                <a:gd name="f115" fmla="*/ f78 1 93"/>
                <a:gd name="f116" fmla="*/ f79 1 45"/>
                <a:gd name="f117" fmla="*/ f80 1 93"/>
                <a:gd name="f118" fmla="*/ f81 1 45"/>
                <a:gd name="f119" fmla="*/ 0 1 f44"/>
                <a:gd name="f120" fmla="*/ f6 1 f44"/>
                <a:gd name="f121" fmla="*/ 0 1 f45"/>
                <a:gd name="f122" fmla="*/ f7 1 f45"/>
                <a:gd name="f123" fmla="+- f82 0 f1"/>
                <a:gd name="f124" fmla="*/ f83 1 f44"/>
                <a:gd name="f125" fmla="*/ f84 1 f45"/>
                <a:gd name="f126" fmla="*/ f85 1 f44"/>
                <a:gd name="f127" fmla="*/ f86 1 f45"/>
                <a:gd name="f128" fmla="*/ f87 1 f44"/>
                <a:gd name="f129" fmla="*/ f88 1 f45"/>
                <a:gd name="f130" fmla="*/ f89 1 f44"/>
                <a:gd name="f131" fmla="*/ f90 1 f45"/>
                <a:gd name="f132" fmla="*/ f91 1 f44"/>
                <a:gd name="f133" fmla="*/ f92 1 f45"/>
                <a:gd name="f134" fmla="*/ f93 1 f44"/>
                <a:gd name="f135" fmla="*/ f94 1 f45"/>
                <a:gd name="f136" fmla="*/ f95 1 f44"/>
                <a:gd name="f137" fmla="*/ f96 1 f45"/>
                <a:gd name="f138" fmla="*/ f97 1 f44"/>
                <a:gd name="f139" fmla="*/ f98 1 f45"/>
                <a:gd name="f140" fmla="*/ f99 1 f44"/>
                <a:gd name="f141" fmla="*/ f100 1 f45"/>
                <a:gd name="f142" fmla="*/ f101 1 f44"/>
                <a:gd name="f143" fmla="*/ f102 1 f45"/>
                <a:gd name="f144" fmla="*/ f103 1 f44"/>
                <a:gd name="f145" fmla="*/ f104 1 f45"/>
                <a:gd name="f146" fmla="*/ f105 1 f44"/>
                <a:gd name="f147" fmla="*/ f106 1 f45"/>
                <a:gd name="f148" fmla="*/ f107 1 f45"/>
                <a:gd name="f149" fmla="*/ f108 1 f44"/>
                <a:gd name="f150" fmla="*/ f109 1 f45"/>
                <a:gd name="f151" fmla="*/ f110 1 f45"/>
                <a:gd name="f152" fmla="*/ f111 1 f45"/>
                <a:gd name="f153" fmla="*/ f112 1 f44"/>
                <a:gd name="f154" fmla="*/ f113 1 f45"/>
                <a:gd name="f155" fmla="*/ f114 1 f44"/>
                <a:gd name="f156" fmla="*/ f115 1 f45"/>
                <a:gd name="f157" fmla="*/ f116 1 f44"/>
                <a:gd name="f158" fmla="*/ f117 1 f45"/>
                <a:gd name="f159" fmla="*/ f118 1 f44"/>
                <a:gd name="f160" fmla="*/ f119 f39 1"/>
                <a:gd name="f161" fmla="*/ f120 f39 1"/>
                <a:gd name="f162" fmla="*/ f122 f40 1"/>
                <a:gd name="f163" fmla="*/ f121 f40 1"/>
                <a:gd name="f164" fmla="*/ f124 f39 1"/>
                <a:gd name="f165" fmla="*/ f125 f40 1"/>
                <a:gd name="f166" fmla="*/ f126 f39 1"/>
                <a:gd name="f167" fmla="*/ f127 f40 1"/>
                <a:gd name="f168" fmla="*/ f128 f39 1"/>
                <a:gd name="f169" fmla="*/ f129 f40 1"/>
                <a:gd name="f170" fmla="*/ f130 f39 1"/>
                <a:gd name="f171" fmla="*/ f131 f40 1"/>
                <a:gd name="f172" fmla="*/ f132 f39 1"/>
                <a:gd name="f173" fmla="*/ f133 f40 1"/>
                <a:gd name="f174" fmla="*/ f134 f39 1"/>
                <a:gd name="f175" fmla="*/ f135 f40 1"/>
                <a:gd name="f176" fmla="*/ f136 f39 1"/>
                <a:gd name="f177" fmla="*/ f137 f40 1"/>
                <a:gd name="f178" fmla="*/ f138 f39 1"/>
                <a:gd name="f179" fmla="*/ f139 f40 1"/>
                <a:gd name="f180" fmla="*/ f140 f39 1"/>
                <a:gd name="f181" fmla="*/ f141 f40 1"/>
                <a:gd name="f182" fmla="*/ f142 f39 1"/>
                <a:gd name="f183" fmla="*/ f143 f40 1"/>
                <a:gd name="f184" fmla="*/ f144 f39 1"/>
                <a:gd name="f185" fmla="*/ f145 f40 1"/>
                <a:gd name="f186" fmla="*/ f146 f39 1"/>
                <a:gd name="f187" fmla="*/ f147 f40 1"/>
                <a:gd name="f188" fmla="*/ f148 f40 1"/>
                <a:gd name="f189" fmla="*/ f149 f39 1"/>
                <a:gd name="f190" fmla="*/ f150 f40 1"/>
                <a:gd name="f191" fmla="*/ f151 f40 1"/>
                <a:gd name="f192" fmla="*/ f152 f40 1"/>
                <a:gd name="f193" fmla="*/ f153 f39 1"/>
                <a:gd name="f194" fmla="*/ f154 f40 1"/>
                <a:gd name="f195" fmla="*/ f155 f39 1"/>
                <a:gd name="f196" fmla="*/ f156 f40 1"/>
                <a:gd name="f197" fmla="*/ f157 f39 1"/>
                <a:gd name="f198" fmla="*/ f158 f40 1"/>
                <a:gd name="f199" fmla="*/ f159 f39 1"/>
              </a:gdLst>
              <a:ahLst/>
              <a:cxnLst>
                <a:cxn ang="3cd4">
                  <a:pos x="hc" y="t"/>
                </a:cxn>
                <a:cxn ang="0">
                  <a:pos x="r" y="vc"/>
                </a:cxn>
                <a:cxn ang="cd4">
                  <a:pos x="hc" y="b"/>
                </a:cxn>
                <a:cxn ang="cd2">
                  <a:pos x="l" y="vc"/>
                </a:cxn>
                <a:cxn ang="f123">
                  <a:pos x="f164" y="f165"/>
                </a:cxn>
                <a:cxn ang="f123">
                  <a:pos x="f166" y="f167"/>
                </a:cxn>
                <a:cxn ang="f123">
                  <a:pos x="f168" y="f169"/>
                </a:cxn>
                <a:cxn ang="f123">
                  <a:pos x="f170" y="f171"/>
                </a:cxn>
                <a:cxn ang="f123">
                  <a:pos x="f172" y="f173"/>
                </a:cxn>
                <a:cxn ang="f123">
                  <a:pos x="f174" y="f175"/>
                </a:cxn>
                <a:cxn ang="f123">
                  <a:pos x="f176" y="f177"/>
                </a:cxn>
                <a:cxn ang="f123">
                  <a:pos x="f178" y="f179"/>
                </a:cxn>
                <a:cxn ang="f123">
                  <a:pos x="f180" y="f181"/>
                </a:cxn>
                <a:cxn ang="f123">
                  <a:pos x="f182" y="f183"/>
                </a:cxn>
                <a:cxn ang="f123">
                  <a:pos x="f184" y="f185"/>
                </a:cxn>
                <a:cxn ang="f123">
                  <a:pos x="f186" y="f187"/>
                </a:cxn>
                <a:cxn ang="f123">
                  <a:pos x="f186" y="f188"/>
                </a:cxn>
                <a:cxn ang="f123">
                  <a:pos x="f189" y="f188"/>
                </a:cxn>
                <a:cxn ang="f123">
                  <a:pos x="f176" y="f190"/>
                </a:cxn>
                <a:cxn ang="f123">
                  <a:pos x="f176" y="f191"/>
                </a:cxn>
                <a:cxn ang="f123">
                  <a:pos x="f174" y="f165"/>
                </a:cxn>
                <a:cxn ang="f123">
                  <a:pos x="f172" y="f192"/>
                </a:cxn>
                <a:cxn ang="f123">
                  <a:pos x="f193" y="f194"/>
                </a:cxn>
                <a:cxn ang="f123">
                  <a:pos x="f195" y="f196"/>
                </a:cxn>
                <a:cxn ang="f123">
                  <a:pos x="f197" y="f198"/>
                </a:cxn>
                <a:cxn ang="f123">
                  <a:pos x="f199" y="f194"/>
                </a:cxn>
                <a:cxn ang="f123">
                  <a:pos x="f164" y="f165"/>
                </a:cxn>
              </a:cxnLst>
              <a:rect l="f160" t="f163" r="f161" b="f162"/>
              <a:pathLst>
                <a:path w="45" h="93">
                  <a:moveTo>
                    <a:pt x="f6" y="f8"/>
                  </a:moveTo>
                  <a:lnTo>
                    <a:pt x="f9" y="f10"/>
                  </a:lnTo>
                  <a:lnTo>
                    <a:pt x="f10" y="f11"/>
                  </a:lnTo>
                  <a:lnTo>
                    <a:pt x="f12" y="f13"/>
                  </a:lnTo>
                  <a:lnTo>
                    <a:pt x="f14" y="f15"/>
                  </a:lnTo>
                  <a:lnTo>
                    <a:pt x="f16" y="f17"/>
                  </a:lnTo>
                  <a:lnTo>
                    <a:pt x="f18" y="f19"/>
                  </a:lnTo>
                  <a:lnTo>
                    <a:pt x="f20" y="f21"/>
                  </a:lnTo>
                  <a:lnTo>
                    <a:pt x="f22" y="f7"/>
                  </a:lnTo>
                  <a:lnTo>
                    <a:pt x="f23" y="f24"/>
                  </a:lnTo>
                  <a:lnTo>
                    <a:pt x="f25" y="f26"/>
                  </a:lnTo>
                  <a:lnTo>
                    <a:pt x="f5" y="f27"/>
                  </a:lnTo>
                  <a:lnTo>
                    <a:pt x="f5" y="f28"/>
                  </a:lnTo>
                  <a:lnTo>
                    <a:pt x="f29" y="f28"/>
                  </a:lnTo>
                  <a:lnTo>
                    <a:pt x="f18" y="f30"/>
                  </a:lnTo>
                  <a:lnTo>
                    <a:pt x="f18" y="f31"/>
                  </a:lnTo>
                  <a:lnTo>
                    <a:pt x="f16" y="f8"/>
                  </a:lnTo>
                  <a:lnTo>
                    <a:pt x="f14" y="f32"/>
                  </a:lnTo>
                  <a:lnTo>
                    <a:pt x="f33" y="f34"/>
                  </a:lnTo>
                  <a:lnTo>
                    <a:pt x="f35" y="f5"/>
                  </a:lnTo>
                  <a:lnTo>
                    <a:pt x="f31" y="f36"/>
                  </a:lnTo>
                  <a:lnTo>
                    <a:pt x="f37" y="f34"/>
                  </a:lnTo>
                  <a:lnTo>
                    <a:pt x="f6" y="f8"/>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2" name="Freeform 122">
              <a:extLst>
                <a:ext uri="{FF2B5EF4-FFF2-40B4-BE49-F238E27FC236}">
                  <a16:creationId xmlns:a16="http://schemas.microsoft.com/office/drawing/2014/main" id="{1EA4F950-B4E5-41D6-BFDF-15DFE3976099}"/>
                </a:ext>
              </a:extLst>
            </p:cNvPr>
            <p:cNvSpPr/>
            <p:nvPr/>
          </p:nvSpPr>
          <p:spPr>
            <a:xfrm>
              <a:off x="6975472" y="4992688"/>
              <a:ext cx="20638" cy="65086"/>
            </a:xfrm>
            <a:custGeom>
              <a:avLst/>
              <a:gdLst>
                <a:gd name="f0" fmla="val 10800000"/>
                <a:gd name="f1" fmla="val 5400000"/>
                <a:gd name="f2" fmla="val 180"/>
                <a:gd name="f3" fmla="val w"/>
                <a:gd name="f4" fmla="val h"/>
                <a:gd name="f5" fmla="val 0"/>
                <a:gd name="f6" fmla="val 39"/>
                <a:gd name="f7" fmla="val 122"/>
                <a:gd name="f8" fmla="val 35"/>
                <a:gd name="f9" fmla="val 21"/>
                <a:gd name="f10" fmla="val 33"/>
                <a:gd name="f11" fmla="val 30"/>
                <a:gd name="f12" fmla="val 40"/>
                <a:gd name="f13" fmla="val 36"/>
                <a:gd name="f14" fmla="val 49"/>
                <a:gd name="f15" fmla="val 60"/>
                <a:gd name="f16" fmla="val 68"/>
                <a:gd name="f17" fmla="val 77"/>
                <a:gd name="f18" fmla="val 82"/>
                <a:gd name="f19" fmla="val 27"/>
                <a:gd name="f20" fmla="val 87"/>
                <a:gd name="f21" fmla="val 23"/>
                <a:gd name="f22" fmla="val 96"/>
                <a:gd name="f23" fmla="val 104"/>
                <a:gd name="f24" fmla="val 109"/>
                <a:gd name="f25" fmla="val 32"/>
                <a:gd name="f26" fmla="val 115"/>
                <a:gd name="f27" fmla="val 121"/>
                <a:gd name="f28" fmla="val 14"/>
                <a:gd name="f29" fmla="val 16"/>
                <a:gd name="f30" fmla="val 17"/>
                <a:gd name="f31" fmla="val 107"/>
                <a:gd name="f32" fmla="val 99"/>
                <a:gd name="f33" fmla="val 20"/>
                <a:gd name="f34" fmla="val 91"/>
                <a:gd name="f35" fmla="val 11"/>
                <a:gd name="f36" fmla="val 7"/>
                <a:gd name="f37" fmla="val 5"/>
                <a:gd name="f38" fmla="val 74"/>
                <a:gd name="f39" fmla="val 4"/>
                <a:gd name="f40" fmla="val 63"/>
                <a:gd name="f41" fmla="val 2"/>
                <a:gd name="f42" fmla="val 53"/>
                <a:gd name="f43" fmla="val 44"/>
                <a:gd name="f44" fmla="val 1"/>
                <a:gd name="f45" fmla="val 34"/>
                <a:gd name="f46" fmla="val 24"/>
                <a:gd name="f47" fmla="val 12"/>
                <a:gd name="f48" fmla="val 9"/>
                <a:gd name="f49" fmla="val 26"/>
                <a:gd name="f50" fmla="val 13"/>
                <a:gd name="f51" fmla="+- 0 0 -90"/>
                <a:gd name="f52" fmla="*/ f3 1 39"/>
                <a:gd name="f53" fmla="*/ f4 1 122"/>
                <a:gd name="f54" fmla="+- f7 0 f5"/>
                <a:gd name="f55" fmla="+- f6 0 f5"/>
                <a:gd name="f56" fmla="*/ f51 f0 1"/>
                <a:gd name="f57" fmla="*/ f55 1 39"/>
                <a:gd name="f58" fmla="*/ f54 1 122"/>
                <a:gd name="f59" fmla="*/ 35 f55 1"/>
                <a:gd name="f60" fmla="*/ 21 f54 1"/>
                <a:gd name="f61" fmla="*/ 33 f55 1"/>
                <a:gd name="f62" fmla="*/ 30 f54 1"/>
                <a:gd name="f63" fmla="*/ 40 f54 1"/>
                <a:gd name="f64" fmla="*/ 36 f55 1"/>
                <a:gd name="f65" fmla="*/ 49 f54 1"/>
                <a:gd name="f66" fmla="*/ 39 f55 1"/>
                <a:gd name="f67" fmla="*/ 60 f54 1"/>
                <a:gd name="f68" fmla="*/ 68 f54 1"/>
                <a:gd name="f69" fmla="*/ 77 f54 1"/>
                <a:gd name="f70" fmla="*/ 82 f54 1"/>
                <a:gd name="f71" fmla="*/ 27 f55 1"/>
                <a:gd name="f72" fmla="*/ 87 f54 1"/>
                <a:gd name="f73" fmla="*/ 23 f55 1"/>
                <a:gd name="f74" fmla="*/ 96 f54 1"/>
                <a:gd name="f75" fmla="*/ 104 f54 1"/>
                <a:gd name="f76" fmla="*/ 30 f55 1"/>
                <a:gd name="f77" fmla="*/ 109 f54 1"/>
                <a:gd name="f78" fmla="*/ 32 f55 1"/>
                <a:gd name="f79" fmla="*/ 115 f54 1"/>
                <a:gd name="f80" fmla="*/ 121 f54 1"/>
                <a:gd name="f81" fmla="*/ 14 f55 1"/>
                <a:gd name="f82" fmla="*/ 122 f54 1"/>
                <a:gd name="f83" fmla="*/ 16 f55 1"/>
                <a:gd name="f84" fmla="*/ 17 f55 1"/>
                <a:gd name="f85" fmla="*/ 107 f54 1"/>
                <a:gd name="f86" fmla="*/ 99 f54 1"/>
                <a:gd name="f87" fmla="*/ 20 f55 1"/>
                <a:gd name="f88" fmla="*/ 91 f54 1"/>
                <a:gd name="f89" fmla="*/ 11 f55 1"/>
                <a:gd name="f90" fmla="*/ 7 f55 1"/>
                <a:gd name="f91" fmla="*/ 5 f55 1"/>
                <a:gd name="f92" fmla="*/ 74 f54 1"/>
                <a:gd name="f93" fmla="*/ 4 f55 1"/>
                <a:gd name="f94" fmla="*/ 63 f54 1"/>
                <a:gd name="f95" fmla="*/ 2 f55 1"/>
                <a:gd name="f96" fmla="*/ 53 f54 1"/>
                <a:gd name="f97" fmla="*/ 44 f54 1"/>
                <a:gd name="f98" fmla="*/ 1 f55 1"/>
                <a:gd name="f99" fmla="*/ 34 f54 1"/>
                <a:gd name="f100" fmla="*/ 0 f55 1"/>
                <a:gd name="f101" fmla="*/ 24 f54 1"/>
                <a:gd name="f102" fmla="*/ 12 f54 1"/>
                <a:gd name="f103" fmla="*/ 0 f54 1"/>
                <a:gd name="f104" fmla="*/ 5 f54 1"/>
                <a:gd name="f105" fmla="*/ 9 f54 1"/>
                <a:gd name="f106" fmla="*/ 26 f55 1"/>
                <a:gd name="f107" fmla="*/ 13 f54 1"/>
                <a:gd name="f108" fmla="*/ f56 1 f2"/>
                <a:gd name="f109" fmla="*/ f59 1 39"/>
                <a:gd name="f110" fmla="*/ f60 1 122"/>
                <a:gd name="f111" fmla="*/ f61 1 39"/>
                <a:gd name="f112" fmla="*/ f62 1 122"/>
                <a:gd name="f113" fmla="*/ f63 1 122"/>
                <a:gd name="f114" fmla="*/ f64 1 39"/>
                <a:gd name="f115" fmla="*/ f65 1 122"/>
                <a:gd name="f116" fmla="*/ f66 1 39"/>
                <a:gd name="f117" fmla="*/ f67 1 122"/>
                <a:gd name="f118" fmla="*/ f68 1 122"/>
                <a:gd name="f119" fmla="*/ f69 1 122"/>
                <a:gd name="f120" fmla="*/ f70 1 122"/>
                <a:gd name="f121" fmla="*/ f71 1 39"/>
                <a:gd name="f122" fmla="*/ f72 1 122"/>
                <a:gd name="f123" fmla="*/ f73 1 39"/>
                <a:gd name="f124" fmla="*/ f74 1 122"/>
                <a:gd name="f125" fmla="*/ f75 1 122"/>
                <a:gd name="f126" fmla="*/ f76 1 39"/>
                <a:gd name="f127" fmla="*/ f77 1 122"/>
                <a:gd name="f128" fmla="*/ f78 1 39"/>
                <a:gd name="f129" fmla="*/ f79 1 122"/>
                <a:gd name="f130" fmla="*/ f80 1 122"/>
                <a:gd name="f131" fmla="*/ f81 1 39"/>
                <a:gd name="f132" fmla="*/ f82 1 122"/>
                <a:gd name="f133" fmla="*/ f83 1 39"/>
                <a:gd name="f134" fmla="*/ f84 1 39"/>
                <a:gd name="f135" fmla="*/ f85 1 122"/>
                <a:gd name="f136" fmla="*/ f86 1 122"/>
                <a:gd name="f137" fmla="*/ f87 1 39"/>
                <a:gd name="f138" fmla="*/ f88 1 122"/>
                <a:gd name="f139" fmla="*/ f89 1 39"/>
                <a:gd name="f140" fmla="*/ f90 1 39"/>
                <a:gd name="f141" fmla="*/ f91 1 39"/>
                <a:gd name="f142" fmla="*/ f92 1 122"/>
                <a:gd name="f143" fmla="*/ f93 1 39"/>
                <a:gd name="f144" fmla="*/ f94 1 122"/>
                <a:gd name="f145" fmla="*/ f95 1 39"/>
                <a:gd name="f146" fmla="*/ f96 1 122"/>
                <a:gd name="f147" fmla="*/ f97 1 122"/>
                <a:gd name="f148" fmla="*/ f98 1 39"/>
                <a:gd name="f149" fmla="*/ f99 1 122"/>
                <a:gd name="f150" fmla="*/ f100 1 39"/>
                <a:gd name="f151" fmla="*/ f101 1 122"/>
                <a:gd name="f152" fmla="*/ f102 1 122"/>
                <a:gd name="f153" fmla="*/ f103 1 122"/>
                <a:gd name="f154" fmla="*/ f104 1 122"/>
                <a:gd name="f155" fmla="*/ f105 1 122"/>
                <a:gd name="f156" fmla="*/ f106 1 39"/>
                <a:gd name="f157" fmla="*/ f107 1 122"/>
                <a:gd name="f158" fmla="*/ 0 1 f57"/>
                <a:gd name="f159" fmla="*/ f6 1 f57"/>
                <a:gd name="f160" fmla="*/ 0 1 f58"/>
                <a:gd name="f161" fmla="*/ f7 1 f58"/>
                <a:gd name="f162" fmla="+- f108 0 f1"/>
                <a:gd name="f163" fmla="*/ f109 1 f57"/>
                <a:gd name="f164" fmla="*/ f110 1 f58"/>
                <a:gd name="f165" fmla="*/ f111 1 f57"/>
                <a:gd name="f166" fmla="*/ f112 1 f58"/>
                <a:gd name="f167" fmla="*/ f113 1 f58"/>
                <a:gd name="f168" fmla="*/ f114 1 f57"/>
                <a:gd name="f169" fmla="*/ f115 1 f58"/>
                <a:gd name="f170" fmla="*/ f116 1 f57"/>
                <a:gd name="f171" fmla="*/ f117 1 f58"/>
                <a:gd name="f172" fmla="*/ f118 1 f58"/>
                <a:gd name="f173" fmla="*/ f119 1 f58"/>
                <a:gd name="f174" fmla="*/ f120 1 f58"/>
                <a:gd name="f175" fmla="*/ f121 1 f57"/>
                <a:gd name="f176" fmla="*/ f122 1 f58"/>
                <a:gd name="f177" fmla="*/ f123 1 f57"/>
                <a:gd name="f178" fmla="*/ f124 1 f58"/>
                <a:gd name="f179" fmla="*/ f125 1 f58"/>
                <a:gd name="f180" fmla="*/ f126 1 f57"/>
                <a:gd name="f181" fmla="*/ f127 1 f58"/>
                <a:gd name="f182" fmla="*/ f128 1 f57"/>
                <a:gd name="f183" fmla="*/ f129 1 f58"/>
                <a:gd name="f184" fmla="*/ f130 1 f58"/>
                <a:gd name="f185" fmla="*/ f131 1 f57"/>
                <a:gd name="f186" fmla="*/ f132 1 f58"/>
                <a:gd name="f187" fmla="*/ f133 1 f57"/>
                <a:gd name="f188" fmla="*/ f134 1 f57"/>
                <a:gd name="f189" fmla="*/ f135 1 f58"/>
                <a:gd name="f190" fmla="*/ f136 1 f58"/>
                <a:gd name="f191" fmla="*/ f137 1 f57"/>
                <a:gd name="f192" fmla="*/ f138 1 f58"/>
                <a:gd name="f193" fmla="*/ f139 1 f57"/>
                <a:gd name="f194" fmla="*/ f140 1 f57"/>
                <a:gd name="f195" fmla="*/ f141 1 f57"/>
                <a:gd name="f196" fmla="*/ f142 1 f58"/>
                <a:gd name="f197" fmla="*/ f143 1 f57"/>
                <a:gd name="f198" fmla="*/ f144 1 f58"/>
                <a:gd name="f199" fmla="*/ f145 1 f57"/>
                <a:gd name="f200" fmla="*/ f146 1 f58"/>
                <a:gd name="f201" fmla="*/ f147 1 f58"/>
                <a:gd name="f202" fmla="*/ f148 1 f57"/>
                <a:gd name="f203" fmla="*/ f149 1 f58"/>
                <a:gd name="f204" fmla="*/ f150 1 f57"/>
                <a:gd name="f205" fmla="*/ f151 1 f58"/>
                <a:gd name="f206" fmla="*/ f152 1 f58"/>
                <a:gd name="f207" fmla="*/ f153 1 f58"/>
                <a:gd name="f208" fmla="*/ f154 1 f58"/>
                <a:gd name="f209" fmla="*/ f155 1 f58"/>
                <a:gd name="f210" fmla="*/ f156 1 f57"/>
                <a:gd name="f211" fmla="*/ f157 1 f58"/>
                <a:gd name="f212" fmla="*/ f158 f52 1"/>
                <a:gd name="f213" fmla="*/ f159 f52 1"/>
                <a:gd name="f214" fmla="*/ f161 f53 1"/>
                <a:gd name="f215" fmla="*/ f160 f53 1"/>
                <a:gd name="f216" fmla="*/ f163 f52 1"/>
                <a:gd name="f217" fmla="*/ f164 f53 1"/>
                <a:gd name="f218" fmla="*/ f165 f52 1"/>
                <a:gd name="f219" fmla="*/ f166 f53 1"/>
                <a:gd name="f220" fmla="*/ f167 f53 1"/>
                <a:gd name="f221" fmla="*/ f168 f52 1"/>
                <a:gd name="f222" fmla="*/ f169 f53 1"/>
                <a:gd name="f223" fmla="*/ f170 f52 1"/>
                <a:gd name="f224" fmla="*/ f171 f53 1"/>
                <a:gd name="f225" fmla="*/ f172 f53 1"/>
                <a:gd name="f226" fmla="*/ f173 f53 1"/>
                <a:gd name="f227" fmla="*/ f174 f53 1"/>
                <a:gd name="f228" fmla="*/ f175 f52 1"/>
                <a:gd name="f229" fmla="*/ f176 f53 1"/>
                <a:gd name="f230" fmla="*/ f177 f52 1"/>
                <a:gd name="f231" fmla="*/ f178 f53 1"/>
                <a:gd name="f232" fmla="*/ f179 f53 1"/>
                <a:gd name="f233" fmla="*/ f180 f52 1"/>
                <a:gd name="f234" fmla="*/ f181 f53 1"/>
                <a:gd name="f235" fmla="*/ f182 f52 1"/>
                <a:gd name="f236" fmla="*/ f183 f53 1"/>
                <a:gd name="f237" fmla="*/ f184 f53 1"/>
                <a:gd name="f238" fmla="*/ f185 f52 1"/>
                <a:gd name="f239" fmla="*/ f186 f53 1"/>
                <a:gd name="f240" fmla="*/ f187 f52 1"/>
                <a:gd name="f241" fmla="*/ f188 f52 1"/>
                <a:gd name="f242" fmla="*/ f189 f53 1"/>
                <a:gd name="f243" fmla="*/ f190 f53 1"/>
                <a:gd name="f244" fmla="*/ f191 f52 1"/>
                <a:gd name="f245" fmla="*/ f192 f53 1"/>
                <a:gd name="f246" fmla="*/ f193 f52 1"/>
                <a:gd name="f247" fmla="*/ f194 f52 1"/>
                <a:gd name="f248" fmla="*/ f195 f52 1"/>
                <a:gd name="f249" fmla="*/ f196 f53 1"/>
                <a:gd name="f250" fmla="*/ f197 f52 1"/>
                <a:gd name="f251" fmla="*/ f198 f53 1"/>
                <a:gd name="f252" fmla="*/ f199 f52 1"/>
                <a:gd name="f253" fmla="*/ f200 f53 1"/>
                <a:gd name="f254" fmla="*/ f201 f53 1"/>
                <a:gd name="f255" fmla="*/ f202 f52 1"/>
                <a:gd name="f256" fmla="*/ f203 f53 1"/>
                <a:gd name="f257" fmla="*/ f204 f52 1"/>
                <a:gd name="f258" fmla="*/ f205 f53 1"/>
                <a:gd name="f259" fmla="*/ f206 f53 1"/>
                <a:gd name="f260" fmla="*/ f207 f53 1"/>
                <a:gd name="f261" fmla="*/ f208 f53 1"/>
                <a:gd name="f262" fmla="*/ f209 f53 1"/>
                <a:gd name="f263" fmla="*/ f210 f52 1"/>
                <a:gd name="f264" fmla="*/ f211 f53 1"/>
              </a:gdLst>
              <a:ahLst/>
              <a:cxnLst>
                <a:cxn ang="3cd4">
                  <a:pos x="hc" y="t"/>
                </a:cxn>
                <a:cxn ang="0">
                  <a:pos x="r" y="vc"/>
                </a:cxn>
                <a:cxn ang="cd4">
                  <a:pos x="hc" y="b"/>
                </a:cxn>
                <a:cxn ang="cd2">
                  <a:pos x="l" y="vc"/>
                </a:cxn>
                <a:cxn ang="f162">
                  <a:pos x="f216" y="f217"/>
                </a:cxn>
                <a:cxn ang="f162">
                  <a:pos x="f218" y="f219"/>
                </a:cxn>
                <a:cxn ang="f162">
                  <a:pos x="f216" y="f220"/>
                </a:cxn>
                <a:cxn ang="f162">
                  <a:pos x="f221" y="f222"/>
                </a:cxn>
                <a:cxn ang="f162">
                  <a:pos x="f223" y="f224"/>
                </a:cxn>
                <a:cxn ang="f162">
                  <a:pos x="f223" y="f225"/>
                </a:cxn>
                <a:cxn ang="f162">
                  <a:pos x="f223" y="f226"/>
                </a:cxn>
                <a:cxn ang="f162">
                  <a:pos x="f216" y="f227"/>
                </a:cxn>
                <a:cxn ang="f162">
                  <a:pos x="f228" y="f229"/>
                </a:cxn>
                <a:cxn ang="f162">
                  <a:pos x="f230" y="f231"/>
                </a:cxn>
                <a:cxn ang="f162">
                  <a:pos x="f228" y="f232"/>
                </a:cxn>
                <a:cxn ang="f162">
                  <a:pos x="f233" y="f234"/>
                </a:cxn>
                <a:cxn ang="f162">
                  <a:pos x="f235" y="f236"/>
                </a:cxn>
                <a:cxn ang="f162">
                  <a:pos x="f230" y="f237"/>
                </a:cxn>
                <a:cxn ang="f162">
                  <a:pos x="f238" y="f239"/>
                </a:cxn>
                <a:cxn ang="f162">
                  <a:pos x="f240" y="f236"/>
                </a:cxn>
                <a:cxn ang="f162">
                  <a:pos x="f241" y="f242"/>
                </a:cxn>
                <a:cxn ang="f162">
                  <a:pos x="f241" y="f243"/>
                </a:cxn>
                <a:cxn ang="f162">
                  <a:pos x="f244" y="f245"/>
                </a:cxn>
                <a:cxn ang="f162">
                  <a:pos x="f246" y="f229"/>
                </a:cxn>
                <a:cxn ang="f162">
                  <a:pos x="f247" y="f229"/>
                </a:cxn>
                <a:cxn ang="f162">
                  <a:pos x="f248" y="f249"/>
                </a:cxn>
                <a:cxn ang="f162">
                  <a:pos x="f250" y="f251"/>
                </a:cxn>
                <a:cxn ang="f162">
                  <a:pos x="f252" y="f253"/>
                </a:cxn>
                <a:cxn ang="f162">
                  <a:pos x="f252" y="f254"/>
                </a:cxn>
                <a:cxn ang="f162">
                  <a:pos x="f255" y="f256"/>
                </a:cxn>
                <a:cxn ang="f162">
                  <a:pos x="f257" y="f258"/>
                </a:cxn>
                <a:cxn ang="f162">
                  <a:pos x="f257" y="f259"/>
                </a:cxn>
                <a:cxn ang="f162">
                  <a:pos x="f257" y="f260"/>
                </a:cxn>
                <a:cxn ang="f162">
                  <a:pos x="f247" y="f261"/>
                </a:cxn>
                <a:cxn ang="f162">
                  <a:pos x="f241" y="f262"/>
                </a:cxn>
                <a:cxn ang="f162">
                  <a:pos x="f263" y="f264"/>
                </a:cxn>
                <a:cxn ang="f162">
                  <a:pos x="f216" y="f217"/>
                </a:cxn>
              </a:cxnLst>
              <a:rect l="f212" t="f215" r="f213" b="f214"/>
              <a:pathLst>
                <a:path w="39" h="122">
                  <a:moveTo>
                    <a:pt x="f8" y="f9"/>
                  </a:moveTo>
                  <a:lnTo>
                    <a:pt x="f10" y="f11"/>
                  </a:lnTo>
                  <a:lnTo>
                    <a:pt x="f8" y="f12"/>
                  </a:lnTo>
                  <a:lnTo>
                    <a:pt x="f13" y="f14"/>
                  </a:lnTo>
                  <a:lnTo>
                    <a:pt x="f6" y="f15"/>
                  </a:lnTo>
                  <a:lnTo>
                    <a:pt x="f6" y="f16"/>
                  </a:lnTo>
                  <a:lnTo>
                    <a:pt x="f6" y="f17"/>
                  </a:lnTo>
                  <a:lnTo>
                    <a:pt x="f8" y="f18"/>
                  </a:lnTo>
                  <a:lnTo>
                    <a:pt x="f19" y="f20"/>
                  </a:lnTo>
                  <a:lnTo>
                    <a:pt x="f21" y="f22"/>
                  </a:lnTo>
                  <a:lnTo>
                    <a:pt x="f19" y="f23"/>
                  </a:lnTo>
                  <a:lnTo>
                    <a:pt x="f11" y="f24"/>
                  </a:lnTo>
                  <a:lnTo>
                    <a:pt x="f25" y="f26"/>
                  </a:lnTo>
                  <a:lnTo>
                    <a:pt x="f21" y="f27"/>
                  </a:lnTo>
                  <a:lnTo>
                    <a:pt x="f28" y="f7"/>
                  </a:lnTo>
                  <a:lnTo>
                    <a:pt x="f29" y="f26"/>
                  </a:lnTo>
                  <a:lnTo>
                    <a:pt x="f30" y="f31"/>
                  </a:lnTo>
                  <a:lnTo>
                    <a:pt x="f30" y="f32"/>
                  </a:lnTo>
                  <a:lnTo>
                    <a:pt x="f33" y="f34"/>
                  </a:lnTo>
                  <a:lnTo>
                    <a:pt x="f35" y="f20"/>
                  </a:lnTo>
                  <a:lnTo>
                    <a:pt x="f36" y="f20"/>
                  </a:lnTo>
                  <a:lnTo>
                    <a:pt x="f37" y="f38"/>
                  </a:lnTo>
                  <a:lnTo>
                    <a:pt x="f39" y="f40"/>
                  </a:lnTo>
                  <a:lnTo>
                    <a:pt x="f41" y="f42"/>
                  </a:lnTo>
                  <a:lnTo>
                    <a:pt x="f41" y="f43"/>
                  </a:lnTo>
                  <a:lnTo>
                    <a:pt x="f44" y="f45"/>
                  </a:lnTo>
                  <a:lnTo>
                    <a:pt x="f5" y="f46"/>
                  </a:lnTo>
                  <a:lnTo>
                    <a:pt x="f5" y="f47"/>
                  </a:lnTo>
                  <a:lnTo>
                    <a:pt x="f5" y="f5"/>
                  </a:lnTo>
                  <a:lnTo>
                    <a:pt x="f36" y="f37"/>
                  </a:lnTo>
                  <a:lnTo>
                    <a:pt x="f30" y="f48"/>
                  </a:lnTo>
                  <a:lnTo>
                    <a:pt x="f49" y="f50"/>
                  </a:lnTo>
                  <a:lnTo>
                    <a:pt x="f8" y="f9"/>
                  </a:lnTo>
                  <a:close/>
                </a:path>
              </a:pathLst>
            </a:custGeom>
            <a:solidFill>
              <a:srgbClr val="BFBF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3" name="Freeform 123">
              <a:extLst>
                <a:ext uri="{FF2B5EF4-FFF2-40B4-BE49-F238E27FC236}">
                  <a16:creationId xmlns:a16="http://schemas.microsoft.com/office/drawing/2014/main" id="{3E8B1707-055D-4A46-A330-68991F23D354}"/>
                </a:ext>
              </a:extLst>
            </p:cNvPr>
            <p:cNvSpPr/>
            <p:nvPr/>
          </p:nvSpPr>
          <p:spPr>
            <a:xfrm>
              <a:off x="7312027" y="5003797"/>
              <a:ext cx="12701" cy="373066"/>
            </a:xfrm>
            <a:custGeom>
              <a:avLst/>
              <a:gdLst>
                <a:gd name="f0" fmla="val 10800000"/>
                <a:gd name="f1" fmla="val 5400000"/>
                <a:gd name="f2" fmla="val 180"/>
                <a:gd name="f3" fmla="val w"/>
                <a:gd name="f4" fmla="val h"/>
                <a:gd name="f5" fmla="val 0"/>
                <a:gd name="f6" fmla="val 25"/>
                <a:gd name="f7" fmla="val 704"/>
                <a:gd name="f8" fmla="val 494"/>
                <a:gd name="f9" fmla="val 19"/>
                <a:gd name="f10" fmla="val 519"/>
                <a:gd name="f11" fmla="val 541"/>
                <a:gd name="f12" fmla="val 20"/>
                <a:gd name="f13" fmla="val 563"/>
                <a:gd name="f14" fmla="val 585"/>
                <a:gd name="f15" fmla="val 22"/>
                <a:gd name="f16" fmla="val 609"/>
                <a:gd name="f17" fmla="val 631"/>
                <a:gd name="f18" fmla="val 23"/>
                <a:gd name="f19" fmla="val 654"/>
                <a:gd name="f20" fmla="val 678"/>
                <a:gd name="f21" fmla="val 17"/>
                <a:gd name="f22" fmla="val 660"/>
                <a:gd name="f23" fmla="val 14"/>
                <a:gd name="f24" fmla="val 616"/>
                <a:gd name="f25" fmla="val 13"/>
                <a:gd name="f26" fmla="val 571"/>
                <a:gd name="f27" fmla="val 525"/>
                <a:gd name="f28" fmla="val 11"/>
                <a:gd name="f29" fmla="val 478"/>
                <a:gd name="f30" fmla="val 433"/>
                <a:gd name="f31" fmla="val 8"/>
                <a:gd name="f32" fmla="val 386"/>
                <a:gd name="f33" fmla="val 4"/>
                <a:gd name="f34" fmla="val 342"/>
                <a:gd name="f35" fmla="val 1"/>
                <a:gd name="f36" fmla="val 299"/>
                <a:gd name="f37" fmla="val 257"/>
                <a:gd name="f38" fmla="val 214"/>
                <a:gd name="f39" fmla="val 171"/>
                <a:gd name="f40" fmla="val 127"/>
                <a:gd name="f41" fmla="val 85"/>
                <a:gd name="f42" fmla="val 5"/>
                <a:gd name="f43" fmla="val 42"/>
                <a:gd name="f44" fmla="val 61"/>
                <a:gd name="f45" fmla="val 125"/>
                <a:gd name="f46" fmla="val 3"/>
                <a:gd name="f47" fmla="val 185"/>
                <a:gd name="f48" fmla="val 245"/>
                <a:gd name="f49" fmla="val 7"/>
                <a:gd name="f50" fmla="val 304"/>
                <a:gd name="f51" fmla="val 365"/>
                <a:gd name="f52" fmla="val 427"/>
                <a:gd name="f53" fmla="+- 0 0 -90"/>
                <a:gd name="f54" fmla="*/ f3 1 25"/>
                <a:gd name="f55" fmla="*/ f4 1 704"/>
                <a:gd name="f56" fmla="+- f7 0 f5"/>
                <a:gd name="f57" fmla="+- f6 0 f5"/>
                <a:gd name="f58" fmla="*/ f53 f0 1"/>
                <a:gd name="f59" fmla="*/ f57 1 25"/>
                <a:gd name="f60" fmla="*/ f56 1 704"/>
                <a:gd name="f61" fmla="*/ 25 f57 1"/>
                <a:gd name="f62" fmla="*/ 494 f56 1"/>
                <a:gd name="f63" fmla="*/ 19 f57 1"/>
                <a:gd name="f64" fmla="*/ 519 f56 1"/>
                <a:gd name="f65" fmla="*/ 541 f56 1"/>
                <a:gd name="f66" fmla="*/ 20 f57 1"/>
                <a:gd name="f67" fmla="*/ 563 f56 1"/>
                <a:gd name="f68" fmla="*/ 585 f56 1"/>
                <a:gd name="f69" fmla="*/ 22 f57 1"/>
                <a:gd name="f70" fmla="*/ 609 f56 1"/>
                <a:gd name="f71" fmla="*/ 631 f56 1"/>
                <a:gd name="f72" fmla="*/ 23 f57 1"/>
                <a:gd name="f73" fmla="*/ 654 f56 1"/>
                <a:gd name="f74" fmla="*/ 678 f56 1"/>
                <a:gd name="f75" fmla="*/ 704 f56 1"/>
                <a:gd name="f76" fmla="*/ 17 f57 1"/>
                <a:gd name="f77" fmla="*/ 660 f56 1"/>
                <a:gd name="f78" fmla="*/ 14 f57 1"/>
                <a:gd name="f79" fmla="*/ 616 f56 1"/>
                <a:gd name="f80" fmla="*/ 13 f57 1"/>
                <a:gd name="f81" fmla="*/ 571 f56 1"/>
                <a:gd name="f82" fmla="*/ 525 f56 1"/>
                <a:gd name="f83" fmla="*/ 11 f57 1"/>
                <a:gd name="f84" fmla="*/ 478 f56 1"/>
                <a:gd name="f85" fmla="*/ 433 f56 1"/>
                <a:gd name="f86" fmla="*/ 8 f57 1"/>
                <a:gd name="f87" fmla="*/ 386 f56 1"/>
                <a:gd name="f88" fmla="*/ 4 f57 1"/>
                <a:gd name="f89" fmla="*/ 342 f56 1"/>
                <a:gd name="f90" fmla="*/ 1 f57 1"/>
                <a:gd name="f91" fmla="*/ 299 f56 1"/>
                <a:gd name="f92" fmla="*/ 257 f56 1"/>
                <a:gd name="f93" fmla="*/ 0 f57 1"/>
                <a:gd name="f94" fmla="*/ 214 f56 1"/>
                <a:gd name="f95" fmla="*/ 171 f56 1"/>
                <a:gd name="f96" fmla="*/ 127 f56 1"/>
                <a:gd name="f97" fmla="*/ 85 f56 1"/>
                <a:gd name="f98" fmla="*/ 5 f57 1"/>
                <a:gd name="f99" fmla="*/ 42 f56 1"/>
                <a:gd name="f100" fmla="*/ 0 f56 1"/>
                <a:gd name="f101" fmla="*/ 61 f56 1"/>
                <a:gd name="f102" fmla="*/ 125 f56 1"/>
                <a:gd name="f103" fmla="*/ 3 f57 1"/>
                <a:gd name="f104" fmla="*/ 185 f56 1"/>
                <a:gd name="f105" fmla="*/ 245 f56 1"/>
                <a:gd name="f106" fmla="*/ 7 f57 1"/>
                <a:gd name="f107" fmla="*/ 304 f56 1"/>
                <a:gd name="f108" fmla="*/ 365 f56 1"/>
                <a:gd name="f109" fmla="*/ 427 f56 1"/>
                <a:gd name="f110" fmla="*/ f58 1 f2"/>
                <a:gd name="f111" fmla="*/ f61 1 25"/>
                <a:gd name="f112" fmla="*/ f62 1 704"/>
                <a:gd name="f113" fmla="*/ f63 1 25"/>
                <a:gd name="f114" fmla="*/ f64 1 704"/>
                <a:gd name="f115" fmla="*/ f65 1 704"/>
                <a:gd name="f116" fmla="*/ f66 1 25"/>
                <a:gd name="f117" fmla="*/ f67 1 704"/>
                <a:gd name="f118" fmla="*/ f68 1 704"/>
                <a:gd name="f119" fmla="*/ f69 1 25"/>
                <a:gd name="f120" fmla="*/ f70 1 704"/>
                <a:gd name="f121" fmla="*/ f71 1 704"/>
                <a:gd name="f122" fmla="*/ f72 1 25"/>
                <a:gd name="f123" fmla="*/ f73 1 704"/>
                <a:gd name="f124" fmla="*/ f74 1 704"/>
                <a:gd name="f125" fmla="*/ f75 1 704"/>
                <a:gd name="f126" fmla="*/ f76 1 25"/>
                <a:gd name="f127" fmla="*/ f77 1 704"/>
                <a:gd name="f128" fmla="*/ f78 1 25"/>
                <a:gd name="f129" fmla="*/ f79 1 704"/>
                <a:gd name="f130" fmla="*/ f80 1 25"/>
                <a:gd name="f131" fmla="*/ f81 1 704"/>
                <a:gd name="f132" fmla="*/ f82 1 704"/>
                <a:gd name="f133" fmla="*/ f83 1 25"/>
                <a:gd name="f134" fmla="*/ f84 1 704"/>
                <a:gd name="f135" fmla="*/ f85 1 704"/>
                <a:gd name="f136" fmla="*/ f86 1 25"/>
                <a:gd name="f137" fmla="*/ f87 1 704"/>
                <a:gd name="f138" fmla="*/ f88 1 25"/>
                <a:gd name="f139" fmla="*/ f89 1 704"/>
                <a:gd name="f140" fmla="*/ f90 1 25"/>
                <a:gd name="f141" fmla="*/ f91 1 704"/>
                <a:gd name="f142" fmla="*/ f92 1 704"/>
                <a:gd name="f143" fmla="*/ f93 1 25"/>
                <a:gd name="f144" fmla="*/ f94 1 704"/>
                <a:gd name="f145" fmla="*/ f95 1 704"/>
                <a:gd name="f146" fmla="*/ f96 1 704"/>
                <a:gd name="f147" fmla="*/ f97 1 704"/>
                <a:gd name="f148" fmla="*/ f98 1 25"/>
                <a:gd name="f149" fmla="*/ f99 1 704"/>
                <a:gd name="f150" fmla="*/ f100 1 704"/>
                <a:gd name="f151" fmla="*/ f101 1 704"/>
                <a:gd name="f152" fmla="*/ f102 1 704"/>
                <a:gd name="f153" fmla="*/ f103 1 25"/>
                <a:gd name="f154" fmla="*/ f104 1 704"/>
                <a:gd name="f155" fmla="*/ f105 1 704"/>
                <a:gd name="f156" fmla="*/ f106 1 25"/>
                <a:gd name="f157" fmla="*/ f107 1 704"/>
                <a:gd name="f158" fmla="*/ f108 1 704"/>
                <a:gd name="f159" fmla="*/ f109 1 704"/>
                <a:gd name="f160" fmla="*/ 0 1 f59"/>
                <a:gd name="f161" fmla="*/ f6 1 f59"/>
                <a:gd name="f162" fmla="*/ 0 1 f60"/>
                <a:gd name="f163" fmla="*/ f7 1 f60"/>
                <a:gd name="f164" fmla="+- f110 0 f1"/>
                <a:gd name="f165" fmla="*/ f111 1 f59"/>
                <a:gd name="f166" fmla="*/ f112 1 f60"/>
                <a:gd name="f167" fmla="*/ f113 1 f59"/>
                <a:gd name="f168" fmla="*/ f114 1 f60"/>
                <a:gd name="f169" fmla="*/ f115 1 f60"/>
                <a:gd name="f170" fmla="*/ f116 1 f59"/>
                <a:gd name="f171" fmla="*/ f117 1 f60"/>
                <a:gd name="f172" fmla="*/ f118 1 f60"/>
                <a:gd name="f173" fmla="*/ f119 1 f59"/>
                <a:gd name="f174" fmla="*/ f120 1 f60"/>
                <a:gd name="f175" fmla="*/ f121 1 f60"/>
                <a:gd name="f176" fmla="*/ f122 1 f59"/>
                <a:gd name="f177" fmla="*/ f123 1 f60"/>
                <a:gd name="f178" fmla="*/ f124 1 f60"/>
                <a:gd name="f179" fmla="*/ f125 1 f60"/>
                <a:gd name="f180" fmla="*/ f126 1 f59"/>
                <a:gd name="f181" fmla="*/ f127 1 f60"/>
                <a:gd name="f182" fmla="*/ f128 1 f59"/>
                <a:gd name="f183" fmla="*/ f129 1 f60"/>
                <a:gd name="f184" fmla="*/ f130 1 f59"/>
                <a:gd name="f185" fmla="*/ f131 1 f60"/>
                <a:gd name="f186" fmla="*/ f132 1 f60"/>
                <a:gd name="f187" fmla="*/ f133 1 f59"/>
                <a:gd name="f188" fmla="*/ f134 1 f60"/>
                <a:gd name="f189" fmla="*/ f135 1 f60"/>
                <a:gd name="f190" fmla="*/ f136 1 f59"/>
                <a:gd name="f191" fmla="*/ f137 1 f60"/>
                <a:gd name="f192" fmla="*/ f138 1 f59"/>
                <a:gd name="f193" fmla="*/ f139 1 f60"/>
                <a:gd name="f194" fmla="*/ f140 1 f59"/>
                <a:gd name="f195" fmla="*/ f141 1 f60"/>
                <a:gd name="f196" fmla="*/ f142 1 f60"/>
                <a:gd name="f197" fmla="*/ f143 1 f59"/>
                <a:gd name="f198" fmla="*/ f144 1 f60"/>
                <a:gd name="f199" fmla="*/ f145 1 f60"/>
                <a:gd name="f200" fmla="*/ f146 1 f60"/>
                <a:gd name="f201" fmla="*/ f147 1 f60"/>
                <a:gd name="f202" fmla="*/ f148 1 f59"/>
                <a:gd name="f203" fmla="*/ f149 1 f60"/>
                <a:gd name="f204" fmla="*/ f150 1 f60"/>
                <a:gd name="f205" fmla="*/ f151 1 f60"/>
                <a:gd name="f206" fmla="*/ f152 1 f60"/>
                <a:gd name="f207" fmla="*/ f153 1 f59"/>
                <a:gd name="f208" fmla="*/ f154 1 f60"/>
                <a:gd name="f209" fmla="*/ f155 1 f60"/>
                <a:gd name="f210" fmla="*/ f156 1 f59"/>
                <a:gd name="f211" fmla="*/ f157 1 f60"/>
                <a:gd name="f212" fmla="*/ f158 1 f60"/>
                <a:gd name="f213" fmla="*/ f159 1 f60"/>
                <a:gd name="f214" fmla="*/ f160 f54 1"/>
                <a:gd name="f215" fmla="*/ f161 f54 1"/>
                <a:gd name="f216" fmla="*/ f163 f55 1"/>
                <a:gd name="f217" fmla="*/ f162 f55 1"/>
                <a:gd name="f218" fmla="*/ f165 f54 1"/>
                <a:gd name="f219" fmla="*/ f166 f55 1"/>
                <a:gd name="f220" fmla="*/ f167 f54 1"/>
                <a:gd name="f221" fmla="*/ f168 f55 1"/>
                <a:gd name="f222" fmla="*/ f169 f55 1"/>
                <a:gd name="f223" fmla="*/ f170 f54 1"/>
                <a:gd name="f224" fmla="*/ f171 f55 1"/>
                <a:gd name="f225" fmla="*/ f172 f55 1"/>
                <a:gd name="f226" fmla="*/ f173 f54 1"/>
                <a:gd name="f227" fmla="*/ f174 f55 1"/>
                <a:gd name="f228" fmla="*/ f175 f55 1"/>
                <a:gd name="f229" fmla="*/ f176 f54 1"/>
                <a:gd name="f230" fmla="*/ f177 f55 1"/>
                <a:gd name="f231" fmla="*/ f178 f55 1"/>
                <a:gd name="f232" fmla="*/ f179 f55 1"/>
                <a:gd name="f233" fmla="*/ f180 f54 1"/>
                <a:gd name="f234" fmla="*/ f181 f55 1"/>
                <a:gd name="f235" fmla="*/ f182 f54 1"/>
                <a:gd name="f236" fmla="*/ f183 f55 1"/>
                <a:gd name="f237" fmla="*/ f184 f54 1"/>
                <a:gd name="f238" fmla="*/ f185 f55 1"/>
                <a:gd name="f239" fmla="*/ f186 f55 1"/>
                <a:gd name="f240" fmla="*/ f187 f54 1"/>
                <a:gd name="f241" fmla="*/ f188 f55 1"/>
                <a:gd name="f242" fmla="*/ f189 f55 1"/>
                <a:gd name="f243" fmla="*/ f190 f54 1"/>
                <a:gd name="f244" fmla="*/ f191 f55 1"/>
                <a:gd name="f245" fmla="*/ f192 f54 1"/>
                <a:gd name="f246" fmla="*/ f193 f55 1"/>
                <a:gd name="f247" fmla="*/ f194 f54 1"/>
                <a:gd name="f248" fmla="*/ f195 f55 1"/>
                <a:gd name="f249" fmla="*/ f196 f55 1"/>
                <a:gd name="f250" fmla="*/ f197 f54 1"/>
                <a:gd name="f251" fmla="*/ f198 f55 1"/>
                <a:gd name="f252" fmla="*/ f199 f55 1"/>
                <a:gd name="f253" fmla="*/ f200 f55 1"/>
                <a:gd name="f254" fmla="*/ f201 f55 1"/>
                <a:gd name="f255" fmla="*/ f202 f54 1"/>
                <a:gd name="f256" fmla="*/ f203 f55 1"/>
                <a:gd name="f257" fmla="*/ f204 f55 1"/>
                <a:gd name="f258" fmla="*/ f205 f55 1"/>
                <a:gd name="f259" fmla="*/ f206 f55 1"/>
                <a:gd name="f260" fmla="*/ f207 f54 1"/>
                <a:gd name="f261" fmla="*/ f208 f55 1"/>
                <a:gd name="f262" fmla="*/ f209 f55 1"/>
                <a:gd name="f263" fmla="*/ f210 f54 1"/>
                <a:gd name="f264" fmla="*/ f211 f55 1"/>
                <a:gd name="f265" fmla="*/ f212 f55 1"/>
                <a:gd name="f266" fmla="*/ f213 f55 1"/>
              </a:gdLst>
              <a:ahLst/>
              <a:cxnLst>
                <a:cxn ang="3cd4">
                  <a:pos x="hc" y="t"/>
                </a:cxn>
                <a:cxn ang="0">
                  <a:pos x="r" y="vc"/>
                </a:cxn>
                <a:cxn ang="cd4">
                  <a:pos x="hc" y="b"/>
                </a:cxn>
                <a:cxn ang="cd2">
                  <a:pos x="l" y="vc"/>
                </a:cxn>
                <a:cxn ang="f164">
                  <a:pos x="f218" y="f219"/>
                </a:cxn>
                <a:cxn ang="f164">
                  <a:pos x="f220" y="f221"/>
                </a:cxn>
                <a:cxn ang="f164">
                  <a:pos x="f220" y="f222"/>
                </a:cxn>
                <a:cxn ang="f164">
                  <a:pos x="f223" y="f224"/>
                </a:cxn>
                <a:cxn ang="f164">
                  <a:pos x="f223" y="f225"/>
                </a:cxn>
                <a:cxn ang="f164">
                  <a:pos x="f226" y="f227"/>
                </a:cxn>
                <a:cxn ang="f164">
                  <a:pos x="f226" y="f228"/>
                </a:cxn>
                <a:cxn ang="f164">
                  <a:pos x="f229" y="f230"/>
                </a:cxn>
                <a:cxn ang="f164">
                  <a:pos x="f229" y="f231"/>
                </a:cxn>
                <a:cxn ang="f164">
                  <a:pos x="f218" y="f232"/>
                </a:cxn>
                <a:cxn ang="f164">
                  <a:pos x="f233" y="f234"/>
                </a:cxn>
                <a:cxn ang="f164">
                  <a:pos x="f235" y="f236"/>
                </a:cxn>
                <a:cxn ang="f164">
                  <a:pos x="f237" y="f238"/>
                </a:cxn>
                <a:cxn ang="f164">
                  <a:pos x="f237" y="f239"/>
                </a:cxn>
                <a:cxn ang="f164">
                  <a:pos x="f240" y="f241"/>
                </a:cxn>
                <a:cxn ang="f164">
                  <a:pos x="f240" y="f242"/>
                </a:cxn>
                <a:cxn ang="f164">
                  <a:pos x="f243" y="f244"/>
                </a:cxn>
                <a:cxn ang="f164">
                  <a:pos x="f245" y="f246"/>
                </a:cxn>
                <a:cxn ang="f164">
                  <a:pos x="f247" y="f248"/>
                </a:cxn>
                <a:cxn ang="f164">
                  <a:pos x="f247" y="f249"/>
                </a:cxn>
                <a:cxn ang="f164">
                  <a:pos x="f250" y="f251"/>
                </a:cxn>
                <a:cxn ang="f164">
                  <a:pos x="f250" y="f252"/>
                </a:cxn>
                <a:cxn ang="f164">
                  <a:pos x="f250" y="f253"/>
                </a:cxn>
                <a:cxn ang="f164">
                  <a:pos x="f247" y="f254"/>
                </a:cxn>
                <a:cxn ang="f164">
                  <a:pos x="f255" y="f256"/>
                </a:cxn>
                <a:cxn ang="f164">
                  <a:pos x="f240" y="f257"/>
                </a:cxn>
                <a:cxn ang="f164">
                  <a:pos x="f255" y="f258"/>
                </a:cxn>
                <a:cxn ang="f164">
                  <a:pos x="f245" y="f259"/>
                </a:cxn>
                <a:cxn ang="f164">
                  <a:pos x="f260" y="f261"/>
                </a:cxn>
                <a:cxn ang="f164">
                  <a:pos x="f255" y="f262"/>
                </a:cxn>
                <a:cxn ang="f164">
                  <a:pos x="f263" y="f264"/>
                </a:cxn>
                <a:cxn ang="f164">
                  <a:pos x="f237" y="f265"/>
                </a:cxn>
                <a:cxn ang="f164">
                  <a:pos x="f233" y="f266"/>
                </a:cxn>
                <a:cxn ang="f164">
                  <a:pos x="f218" y="f219"/>
                </a:cxn>
              </a:cxnLst>
              <a:rect l="f214" t="f217" r="f215" b="f216"/>
              <a:pathLst>
                <a:path w="25" h="704">
                  <a:moveTo>
                    <a:pt x="f6" y="f8"/>
                  </a:moveTo>
                  <a:lnTo>
                    <a:pt x="f9" y="f10"/>
                  </a:lnTo>
                  <a:lnTo>
                    <a:pt x="f9" y="f11"/>
                  </a:lnTo>
                  <a:lnTo>
                    <a:pt x="f12" y="f13"/>
                  </a:lnTo>
                  <a:lnTo>
                    <a:pt x="f12" y="f14"/>
                  </a:lnTo>
                  <a:lnTo>
                    <a:pt x="f15" y="f16"/>
                  </a:lnTo>
                  <a:lnTo>
                    <a:pt x="f15" y="f17"/>
                  </a:lnTo>
                  <a:lnTo>
                    <a:pt x="f18" y="f19"/>
                  </a:lnTo>
                  <a:lnTo>
                    <a:pt x="f18" y="f20"/>
                  </a:lnTo>
                  <a:lnTo>
                    <a:pt x="f6" y="f7"/>
                  </a:lnTo>
                  <a:lnTo>
                    <a:pt x="f21" y="f22"/>
                  </a:lnTo>
                  <a:lnTo>
                    <a:pt x="f23" y="f24"/>
                  </a:lnTo>
                  <a:lnTo>
                    <a:pt x="f25" y="f26"/>
                  </a:lnTo>
                  <a:lnTo>
                    <a:pt x="f25" y="f27"/>
                  </a:lnTo>
                  <a:lnTo>
                    <a:pt x="f28" y="f29"/>
                  </a:lnTo>
                  <a:lnTo>
                    <a:pt x="f28" y="f30"/>
                  </a:lnTo>
                  <a:lnTo>
                    <a:pt x="f31" y="f32"/>
                  </a:lnTo>
                  <a:lnTo>
                    <a:pt x="f33" y="f34"/>
                  </a:lnTo>
                  <a:lnTo>
                    <a:pt x="f35" y="f36"/>
                  </a:lnTo>
                  <a:lnTo>
                    <a:pt x="f35" y="f37"/>
                  </a:lnTo>
                  <a:lnTo>
                    <a:pt x="f5" y="f38"/>
                  </a:lnTo>
                  <a:lnTo>
                    <a:pt x="f5" y="f39"/>
                  </a:lnTo>
                  <a:lnTo>
                    <a:pt x="f5" y="f40"/>
                  </a:lnTo>
                  <a:lnTo>
                    <a:pt x="f35" y="f41"/>
                  </a:lnTo>
                  <a:lnTo>
                    <a:pt x="f42" y="f43"/>
                  </a:lnTo>
                  <a:lnTo>
                    <a:pt x="f28" y="f5"/>
                  </a:lnTo>
                  <a:lnTo>
                    <a:pt x="f42" y="f44"/>
                  </a:lnTo>
                  <a:lnTo>
                    <a:pt x="f33" y="f45"/>
                  </a:lnTo>
                  <a:lnTo>
                    <a:pt x="f46" y="f47"/>
                  </a:lnTo>
                  <a:lnTo>
                    <a:pt x="f42" y="f48"/>
                  </a:lnTo>
                  <a:lnTo>
                    <a:pt x="f49" y="f50"/>
                  </a:lnTo>
                  <a:lnTo>
                    <a:pt x="f25" y="f51"/>
                  </a:lnTo>
                  <a:lnTo>
                    <a:pt x="f21" y="f5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4" name="Freeform 124">
              <a:extLst>
                <a:ext uri="{FF2B5EF4-FFF2-40B4-BE49-F238E27FC236}">
                  <a16:creationId xmlns:a16="http://schemas.microsoft.com/office/drawing/2014/main" id="{369415E2-8FDA-44E6-8849-23C6393A6114}"/>
                </a:ext>
              </a:extLst>
            </p:cNvPr>
            <p:cNvSpPr/>
            <p:nvPr/>
          </p:nvSpPr>
          <p:spPr>
            <a:xfrm>
              <a:off x="6297609" y="5010153"/>
              <a:ext cx="9528" cy="7936"/>
            </a:xfrm>
            <a:custGeom>
              <a:avLst/>
              <a:gdLst>
                <a:gd name="f0" fmla="val 10800000"/>
                <a:gd name="f1" fmla="val 5400000"/>
                <a:gd name="f2" fmla="val 180"/>
                <a:gd name="f3" fmla="val w"/>
                <a:gd name="f4" fmla="val h"/>
                <a:gd name="f5" fmla="val 0"/>
                <a:gd name="f6" fmla="val 18"/>
                <a:gd name="f7" fmla="val 15"/>
                <a:gd name="f8" fmla="val 16"/>
                <a:gd name="f9" fmla="val 4"/>
                <a:gd name="f10" fmla="val 9"/>
                <a:gd name="f11" fmla="val 3"/>
                <a:gd name="f12" fmla="val 12"/>
                <a:gd name="f13" fmla="val 7"/>
                <a:gd name="f14" fmla="val 2"/>
                <a:gd name="f15" fmla="+- 0 0 -90"/>
                <a:gd name="f16" fmla="*/ f3 1 18"/>
                <a:gd name="f17" fmla="*/ f4 1 15"/>
                <a:gd name="f18" fmla="+- f7 0 f5"/>
                <a:gd name="f19" fmla="+- f6 0 f5"/>
                <a:gd name="f20" fmla="*/ f15 f0 1"/>
                <a:gd name="f21" fmla="*/ f19 1 18"/>
                <a:gd name="f22" fmla="*/ f18 1 15"/>
                <a:gd name="f23" fmla="*/ 16 f19 1"/>
                <a:gd name="f24" fmla="*/ 4 f18 1"/>
                <a:gd name="f25" fmla="*/ 18 f19 1"/>
                <a:gd name="f26" fmla="*/ 9 f18 1"/>
                <a:gd name="f27" fmla="*/ 15 f18 1"/>
                <a:gd name="f28" fmla="*/ 3 f19 1"/>
                <a:gd name="f29" fmla="*/ 12 f18 1"/>
                <a:gd name="f30" fmla="*/ 0 f19 1"/>
                <a:gd name="f31" fmla="*/ 0 f18 1"/>
                <a:gd name="f32" fmla="*/ 7 f19 1"/>
                <a:gd name="f33" fmla="*/ 2 f18 1"/>
                <a:gd name="f34" fmla="*/ 12 f19 1"/>
                <a:gd name="f35" fmla="*/ 3 f18 1"/>
                <a:gd name="f36" fmla="*/ f20 1 f2"/>
                <a:gd name="f37" fmla="*/ f23 1 18"/>
                <a:gd name="f38" fmla="*/ f24 1 15"/>
                <a:gd name="f39" fmla="*/ f25 1 18"/>
                <a:gd name="f40" fmla="*/ f26 1 15"/>
                <a:gd name="f41" fmla="*/ f27 1 15"/>
                <a:gd name="f42" fmla="*/ f28 1 18"/>
                <a:gd name="f43" fmla="*/ f29 1 15"/>
                <a:gd name="f44" fmla="*/ f30 1 18"/>
                <a:gd name="f45" fmla="*/ f31 1 15"/>
                <a:gd name="f46" fmla="*/ f32 1 18"/>
                <a:gd name="f47" fmla="*/ f33 1 15"/>
                <a:gd name="f48" fmla="*/ f34 1 18"/>
                <a:gd name="f49" fmla="*/ f35 1 15"/>
                <a:gd name="f50" fmla="*/ 0 1 f21"/>
                <a:gd name="f51" fmla="*/ f6 1 f21"/>
                <a:gd name="f52" fmla="*/ 0 1 f22"/>
                <a:gd name="f53" fmla="*/ f7 1 f22"/>
                <a:gd name="f54" fmla="+- f36 0 f1"/>
                <a:gd name="f55" fmla="*/ f37 1 f21"/>
                <a:gd name="f56" fmla="*/ f38 1 f22"/>
                <a:gd name="f57" fmla="*/ f39 1 f21"/>
                <a:gd name="f58" fmla="*/ f40 1 f22"/>
                <a:gd name="f59" fmla="*/ f41 1 f22"/>
                <a:gd name="f60" fmla="*/ f42 1 f21"/>
                <a:gd name="f61" fmla="*/ f43 1 f22"/>
                <a:gd name="f62" fmla="*/ f44 1 f21"/>
                <a:gd name="f63" fmla="*/ f45 1 f22"/>
                <a:gd name="f64" fmla="*/ f46 1 f21"/>
                <a:gd name="f65" fmla="*/ f47 1 f22"/>
                <a:gd name="f66" fmla="*/ f48 1 f21"/>
                <a:gd name="f67" fmla="*/ f49 1 f22"/>
                <a:gd name="f68" fmla="*/ f50 f16 1"/>
                <a:gd name="f69" fmla="*/ f51 f16 1"/>
                <a:gd name="f70" fmla="*/ f53 f17 1"/>
                <a:gd name="f71" fmla="*/ f52 f17 1"/>
                <a:gd name="f72" fmla="*/ f55 f16 1"/>
                <a:gd name="f73" fmla="*/ f56 f17 1"/>
                <a:gd name="f74" fmla="*/ f57 f16 1"/>
                <a:gd name="f75" fmla="*/ f58 f17 1"/>
                <a:gd name="f76" fmla="*/ f59 f17 1"/>
                <a:gd name="f77" fmla="*/ f60 f16 1"/>
                <a:gd name="f78" fmla="*/ f61 f17 1"/>
                <a:gd name="f79" fmla="*/ f62 f16 1"/>
                <a:gd name="f80" fmla="*/ f63 f17 1"/>
                <a:gd name="f81" fmla="*/ f64 f16 1"/>
                <a:gd name="f82" fmla="*/ f65 f17 1"/>
                <a:gd name="f83" fmla="*/ f66 f16 1"/>
                <a:gd name="f84" fmla="*/ f67 f17 1"/>
              </a:gdLst>
              <a:ahLst/>
              <a:cxnLst>
                <a:cxn ang="3cd4">
                  <a:pos x="hc" y="t"/>
                </a:cxn>
                <a:cxn ang="0">
                  <a:pos x="r" y="vc"/>
                </a:cxn>
                <a:cxn ang="cd4">
                  <a:pos x="hc" y="b"/>
                </a:cxn>
                <a:cxn ang="cd2">
                  <a:pos x="l" y="vc"/>
                </a:cxn>
                <a:cxn ang="f54">
                  <a:pos x="f72" y="f73"/>
                </a:cxn>
                <a:cxn ang="f54">
                  <a:pos x="f74" y="f75"/>
                </a:cxn>
                <a:cxn ang="f54">
                  <a:pos x="f72" y="f76"/>
                </a:cxn>
                <a:cxn ang="f54">
                  <a:pos x="f77" y="f78"/>
                </a:cxn>
                <a:cxn ang="f54">
                  <a:pos x="f79" y="f73"/>
                </a:cxn>
                <a:cxn ang="f54">
                  <a:pos x="f77" y="f80"/>
                </a:cxn>
                <a:cxn ang="f54">
                  <a:pos x="f81" y="f82"/>
                </a:cxn>
                <a:cxn ang="f54">
                  <a:pos x="f83" y="f84"/>
                </a:cxn>
                <a:cxn ang="f54">
                  <a:pos x="f72" y="f73"/>
                </a:cxn>
              </a:cxnLst>
              <a:rect l="f68" t="f71" r="f69" b="f70"/>
              <a:pathLst>
                <a:path w="18" h="15">
                  <a:moveTo>
                    <a:pt x="f8" y="f9"/>
                  </a:moveTo>
                  <a:lnTo>
                    <a:pt x="f6" y="f10"/>
                  </a:lnTo>
                  <a:lnTo>
                    <a:pt x="f8" y="f7"/>
                  </a:lnTo>
                  <a:lnTo>
                    <a:pt x="f11" y="f12"/>
                  </a:lnTo>
                  <a:lnTo>
                    <a:pt x="f5" y="f9"/>
                  </a:lnTo>
                  <a:lnTo>
                    <a:pt x="f11" y="f5"/>
                  </a:lnTo>
                  <a:lnTo>
                    <a:pt x="f13" y="f14"/>
                  </a:lnTo>
                  <a:lnTo>
                    <a:pt x="f12" y="f11"/>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5" name="Freeform 125">
              <a:extLst>
                <a:ext uri="{FF2B5EF4-FFF2-40B4-BE49-F238E27FC236}">
                  <a16:creationId xmlns:a16="http://schemas.microsoft.com/office/drawing/2014/main" id="{AEBA4186-A272-45D1-8C92-22915855DE7F}"/>
                </a:ext>
              </a:extLst>
            </p:cNvPr>
            <p:cNvSpPr/>
            <p:nvPr/>
          </p:nvSpPr>
          <p:spPr>
            <a:xfrm>
              <a:off x="6323011" y="5116516"/>
              <a:ext cx="4764" cy="6345"/>
            </a:xfrm>
            <a:custGeom>
              <a:avLst/>
              <a:gdLst>
                <a:gd name="f0" fmla="val 10800000"/>
                <a:gd name="f1" fmla="val 5400000"/>
                <a:gd name="f2" fmla="val 180"/>
                <a:gd name="f3" fmla="val w"/>
                <a:gd name="f4" fmla="val h"/>
                <a:gd name="f5" fmla="val 0"/>
                <a:gd name="f6" fmla="val 9"/>
                <a:gd name="f7" fmla="val 10"/>
                <a:gd name="f8" fmla="val 8"/>
                <a:gd name="f9" fmla="val 3"/>
                <a:gd name="f10" fmla="val 7"/>
                <a:gd name="f11" fmla="val 4"/>
                <a:gd name="f12" fmla="+- 0 0 -90"/>
                <a:gd name="f13" fmla="*/ f3 1 9"/>
                <a:gd name="f14" fmla="*/ f4 1 10"/>
                <a:gd name="f15" fmla="+- f7 0 f5"/>
                <a:gd name="f16" fmla="+- f6 0 f5"/>
                <a:gd name="f17" fmla="*/ f12 f0 1"/>
                <a:gd name="f18" fmla="*/ f15 1 10"/>
                <a:gd name="f19" fmla="*/ f16 1 9"/>
                <a:gd name="f20" fmla="*/ 8 f16 1"/>
                <a:gd name="f21" fmla="*/ 10 f15 1"/>
                <a:gd name="f22" fmla="*/ 3 f16 1"/>
                <a:gd name="f23" fmla="*/ 0 f16 1"/>
                <a:gd name="f24" fmla="*/ 7 f15 1"/>
                <a:gd name="f25" fmla="*/ 0 f15 1"/>
                <a:gd name="f26" fmla="*/ 9 f16 1"/>
                <a:gd name="f27" fmla="*/ 4 f15 1"/>
                <a:gd name="f28" fmla="*/ f17 1 f2"/>
                <a:gd name="f29" fmla="*/ f20 1 9"/>
                <a:gd name="f30" fmla="*/ f21 1 10"/>
                <a:gd name="f31" fmla="*/ f22 1 9"/>
                <a:gd name="f32" fmla="*/ f23 1 9"/>
                <a:gd name="f33" fmla="*/ f24 1 10"/>
                <a:gd name="f34" fmla="*/ f25 1 10"/>
                <a:gd name="f35" fmla="*/ f26 1 9"/>
                <a:gd name="f36" fmla="*/ f27 1 10"/>
                <a:gd name="f37" fmla="*/ 0 1 f19"/>
                <a:gd name="f38" fmla="*/ f6 1 f19"/>
                <a:gd name="f39" fmla="*/ 0 1 f18"/>
                <a:gd name="f40" fmla="*/ f7 1 f18"/>
                <a:gd name="f41" fmla="+- f28 0 f1"/>
                <a:gd name="f42" fmla="*/ f29 1 f19"/>
                <a:gd name="f43" fmla="*/ f30 1 f18"/>
                <a:gd name="f44" fmla="*/ f31 1 f19"/>
                <a:gd name="f45" fmla="*/ f32 1 f19"/>
                <a:gd name="f46" fmla="*/ f33 1 f18"/>
                <a:gd name="f47" fmla="*/ f34 1 f18"/>
                <a:gd name="f48" fmla="*/ f35 1 f19"/>
                <a:gd name="f49" fmla="*/ f36 1 f18"/>
                <a:gd name="f50" fmla="*/ f37 f13 1"/>
                <a:gd name="f51" fmla="*/ f38 f13 1"/>
                <a:gd name="f52" fmla="*/ f40 f14 1"/>
                <a:gd name="f53" fmla="*/ f39 f14 1"/>
                <a:gd name="f54" fmla="*/ f42 f13 1"/>
                <a:gd name="f55" fmla="*/ f43 f14 1"/>
                <a:gd name="f56" fmla="*/ f44 f13 1"/>
                <a:gd name="f57" fmla="*/ f45 f13 1"/>
                <a:gd name="f58" fmla="*/ f46 f14 1"/>
                <a:gd name="f59" fmla="*/ f47 f14 1"/>
                <a:gd name="f60" fmla="*/ f48 f13 1"/>
                <a:gd name="f61" fmla="*/ f49 f14 1"/>
              </a:gdLst>
              <a:ahLst/>
              <a:cxnLst>
                <a:cxn ang="3cd4">
                  <a:pos x="hc" y="t"/>
                </a:cxn>
                <a:cxn ang="0">
                  <a:pos x="r" y="vc"/>
                </a:cxn>
                <a:cxn ang="cd4">
                  <a:pos x="hc" y="b"/>
                </a:cxn>
                <a:cxn ang="cd2">
                  <a:pos x="l" y="vc"/>
                </a:cxn>
                <a:cxn ang="f41">
                  <a:pos x="f54" y="f55"/>
                </a:cxn>
                <a:cxn ang="f41">
                  <a:pos x="f56" y="f55"/>
                </a:cxn>
                <a:cxn ang="f41">
                  <a:pos x="f57" y="f58"/>
                </a:cxn>
                <a:cxn ang="f41">
                  <a:pos x="f54" y="f59"/>
                </a:cxn>
                <a:cxn ang="f41">
                  <a:pos x="f60" y="f61"/>
                </a:cxn>
                <a:cxn ang="f41">
                  <a:pos x="f54" y="f55"/>
                </a:cxn>
              </a:cxnLst>
              <a:rect l="f50" t="f53" r="f51" b="f52"/>
              <a:pathLst>
                <a:path w="9" h="10">
                  <a:moveTo>
                    <a:pt x="f8" y="f7"/>
                  </a:moveTo>
                  <a:lnTo>
                    <a:pt x="f9" y="f7"/>
                  </a:lnTo>
                  <a:lnTo>
                    <a:pt x="f5" y="f10"/>
                  </a:lnTo>
                  <a:lnTo>
                    <a:pt x="f8" y="f5"/>
                  </a:lnTo>
                  <a:lnTo>
                    <a:pt x="f6" y="f11"/>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6" name="Freeform 126">
              <a:extLst>
                <a:ext uri="{FF2B5EF4-FFF2-40B4-BE49-F238E27FC236}">
                  <a16:creationId xmlns:a16="http://schemas.microsoft.com/office/drawing/2014/main" id="{AD56501B-7BA8-47CD-B86E-B6C6E5003BBC}"/>
                </a:ext>
              </a:extLst>
            </p:cNvPr>
            <p:cNvSpPr/>
            <p:nvPr/>
          </p:nvSpPr>
          <p:spPr>
            <a:xfrm>
              <a:off x="6310310" y="5146672"/>
              <a:ext cx="11109" cy="11109"/>
            </a:xfrm>
            <a:custGeom>
              <a:avLst/>
              <a:gdLst>
                <a:gd name="f0" fmla="val 10800000"/>
                <a:gd name="f1" fmla="val 5400000"/>
                <a:gd name="f2" fmla="val 180"/>
                <a:gd name="f3" fmla="val w"/>
                <a:gd name="f4" fmla="val h"/>
                <a:gd name="f5" fmla="val 0"/>
                <a:gd name="f6" fmla="val 20"/>
                <a:gd name="f7" fmla="val 19"/>
                <a:gd name="f8" fmla="val 6"/>
                <a:gd name="f9" fmla="val 17"/>
                <a:gd name="f10" fmla="val 13"/>
                <a:gd name="f11" fmla="val 7"/>
                <a:gd name="f12" fmla="val 1"/>
                <a:gd name="f13" fmla="val 2"/>
                <a:gd name="f14" fmla="val 3"/>
                <a:gd name="f15" fmla="val 16"/>
                <a:gd name="f16" fmla="+- 0 0 -90"/>
                <a:gd name="f17" fmla="*/ f3 1 20"/>
                <a:gd name="f18" fmla="*/ f4 1 19"/>
                <a:gd name="f19" fmla="+- f7 0 f5"/>
                <a:gd name="f20" fmla="+- f6 0 f5"/>
                <a:gd name="f21" fmla="*/ f16 f0 1"/>
                <a:gd name="f22" fmla="*/ f20 1 20"/>
                <a:gd name="f23" fmla="*/ f19 1 19"/>
                <a:gd name="f24" fmla="*/ 20 f20 1"/>
                <a:gd name="f25" fmla="*/ 6 f19 1"/>
                <a:gd name="f26" fmla="*/ 17 f20 1"/>
                <a:gd name="f27" fmla="*/ 13 f19 1"/>
                <a:gd name="f28" fmla="*/ 7 f20 1"/>
                <a:gd name="f29" fmla="*/ 19 f19 1"/>
                <a:gd name="f30" fmla="*/ 0 f20 1"/>
                <a:gd name="f31" fmla="*/ 1 f20 1"/>
                <a:gd name="f32" fmla="*/ 7 f19 1"/>
                <a:gd name="f33" fmla="*/ 2 f20 1"/>
                <a:gd name="f34" fmla="*/ 3 f19 1"/>
                <a:gd name="f35" fmla="*/ 1 f19 1"/>
                <a:gd name="f36" fmla="*/ 16 f20 1"/>
                <a:gd name="f37" fmla="*/ 0 f19 1"/>
                <a:gd name="f38" fmla="*/ f21 1 f2"/>
                <a:gd name="f39" fmla="*/ f24 1 20"/>
                <a:gd name="f40" fmla="*/ f25 1 19"/>
                <a:gd name="f41" fmla="*/ f26 1 20"/>
                <a:gd name="f42" fmla="*/ f27 1 19"/>
                <a:gd name="f43" fmla="*/ f28 1 20"/>
                <a:gd name="f44" fmla="*/ f29 1 19"/>
                <a:gd name="f45" fmla="*/ f30 1 20"/>
                <a:gd name="f46" fmla="*/ f31 1 20"/>
                <a:gd name="f47" fmla="*/ f32 1 19"/>
                <a:gd name="f48" fmla="*/ f33 1 20"/>
                <a:gd name="f49" fmla="*/ f34 1 19"/>
                <a:gd name="f50" fmla="*/ f35 1 19"/>
                <a:gd name="f51" fmla="*/ f36 1 20"/>
                <a:gd name="f52" fmla="*/ f37 1 19"/>
                <a:gd name="f53" fmla="*/ 0 1 f22"/>
                <a:gd name="f54" fmla="*/ f6 1 f22"/>
                <a:gd name="f55" fmla="*/ 0 1 f23"/>
                <a:gd name="f56" fmla="*/ f7 1 f23"/>
                <a:gd name="f57" fmla="+- f38 0 f1"/>
                <a:gd name="f58" fmla="*/ f39 1 f22"/>
                <a:gd name="f59" fmla="*/ f40 1 f23"/>
                <a:gd name="f60" fmla="*/ f41 1 f22"/>
                <a:gd name="f61" fmla="*/ f42 1 f23"/>
                <a:gd name="f62" fmla="*/ f43 1 f22"/>
                <a:gd name="f63" fmla="*/ f44 1 f23"/>
                <a:gd name="f64" fmla="*/ f45 1 f22"/>
                <a:gd name="f65" fmla="*/ f46 1 f22"/>
                <a:gd name="f66" fmla="*/ f47 1 f23"/>
                <a:gd name="f67" fmla="*/ f48 1 f22"/>
                <a:gd name="f68" fmla="*/ f49 1 f23"/>
                <a:gd name="f69" fmla="*/ f50 1 f23"/>
                <a:gd name="f70" fmla="*/ f51 1 f22"/>
                <a:gd name="f71" fmla="*/ f52 1 f23"/>
                <a:gd name="f72" fmla="*/ f53 f17 1"/>
                <a:gd name="f73" fmla="*/ f54 f17 1"/>
                <a:gd name="f74" fmla="*/ f56 f18 1"/>
                <a:gd name="f75" fmla="*/ f55 f18 1"/>
                <a:gd name="f76" fmla="*/ f58 f17 1"/>
                <a:gd name="f77" fmla="*/ f59 f18 1"/>
                <a:gd name="f78" fmla="*/ f60 f17 1"/>
                <a:gd name="f79" fmla="*/ f61 f18 1"/>
                <a:gd name="f80" fmla="*/ f62 f17 1"/>
                <a:gd name="f81" fmla="*/ f63 f18 1"/>
                <a:gd name="f82" fmla="*/ f64 f17 1"/>
                <a:gd name="f83" fmla="*/ f65 f17 1"/>
                <a:gd name="f84" fmla="*/ f66 f18 1"/>
                <a:gd name="f85" fmla="*/ f67 f17 1"/>
                <a:gd name="f86" fmla="*/ f68 f18 1"/>
                <a:gd name="f87" fmla="*/ f69 f18 1"/>
                <a:gd name="f88" fmla="*/ f70 f17 1"/>
                <a:gd name="f89" fmla="*/ f71 f18 1"/>
              </a:gdLst>
              <a:ahLst/>
              <a:cxnLst>
                <a:cxn ang="3cd4">
                  <a:pos x="hc" y="t"/>
                </a:cxn>
                <a:cxn ang="0">
                  <a:pos x="r" y="vc"/>
                </a:cxn>
                <a:cxn ang="cd4">
                  <a:pos x="hc" y="b"/>
                </a:cxn>
                <a:cxn ang="cd2">
                  <a:pos x="l" y="vc"/>
                </a:cxn>
                <a:cxn ang="f57">
                  <a:pos x="f76" y="f77"/>
                </a:cxn>
                <a:cxn ang="f57">
                  <a:pos x="f78" y="f79"/>
                </a:cxn>
                <a:cxn ang="f57">
                  <a:pos x="f80" y="f81"/>
                </a:cxn>
                <a:cxn ang="f57">
                  <a:pos x="f82" y="f81"/>
                </a:cxn>
                <a:cxn ang="f57">
                  <a:pos x="f82" y="f79"/>
                </a:cxn>
                <a:cxn ang="f57">
                  <a:pos x="f83" y="f84"/>
                </a:cxn>
                <a:cxn ang="f57">
                  <a:pos x="f85" y="f86"/>
                </a:cxn>
                <a:cxn ang="f57">
                  <a:pos x="f80" y="f87"/>
                </a:cxn>
                <a:cxn ang="f57">
                  <a:pos x="f88" y="f89"/>
                </a:cxn>
                <a:cxn ang="f57">
                  <a:pos x="f76" y="f77"/>
                </a:cxn>
              </a:cxnLst>
              <a:rect l="f72" t="f75" r="f73" b="f74"/>
              <a:pathLst>
                <a:path w="20" h="19">
                  <a:moveTo>
                    <a:pt x="f6" y="f8"/>
                  </a:moveTo>
                  <a:lnTo>
                    <a:pt x="f9" y="f10"/>
                  </a:lnTo>
                  <a:lnTo>
                    <a:pt x="f11" y="f7"/>
                  </a:lnTo>
                  <a:lnTo>
                    <a:pt x="f5" y="f7"/>
                  </a:lnTo>
                  <a:lnTo>
                    <a:pt x="f5" y="f10"/>
                  </a:lnTo>
                  <a:lnTo>
                    <a:pt x="f12" y="f11"/>
                  </a:lnTo>
                  <a:lnTo>
                    <a:pt x="f13" y="f14"/>
                  </a:lnTo>
                  <a:lnTo>
                    <a:pt x="f11" y="f12"/>
                  </a:lnTo>
                  <a:lnTo>
                    <a:pt x="f15"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7" name="Freeform 127">
              <a:extLst>
                <a:ext uri="{FF2B5EF4-FFF2-40B4-BE49-F238E27FC236}">
                  <a16:creationId xmlns:a16="http://schemas.microsoft.com/office/drawing/2014/main" id="{771732BD-5155-4194-A302-52131115FB82}"/>
                </a:ext>
              </a:extLst>
            </p:cNvPr>
            <p:cNvSpPr/>
            <p:nvPr/>
          </p:nvSpPr>
          <p:spPr>
            <a:xfrm>
              <a:off x="6303965" y="5168902"/>
              <a:ext cx="11109" cy="7936"/>
            </a:xfrm>
            <a:custGeom>
              <a:avLst/>
              <a:gdLst>
                <a:gd name="f0" fmla="val 10800000"/>
                <a:gd name="f1" fmla="val 5400000"/>
                <a:gd name="f2" fmla="val 180"/>
                <a:gd name="f3" fmla="val w"/>
                <a:gd name="f4" fmla="val h"/>
                <a:gd name="f5" fmla="val 0"/>
                <a:gd name="f6" fmla="val 19"/>
                <a:gd name="f7" fmla="val 15"/>
                <a:gd name="f8" fmla="val 12"/>
                <a:gd name="f9" fmla="val 4"/>
                <a:gd name="f10" fmla="val 11"/>
                <a:gd name="f11" fmla="val 1"/>
                <a:gd name="f12" fmla="val 5"/>
                <a:gd name="f13" fmla="val 10"/>
                <a:gd name="f14" fmla="val 2"/>
                <a:gd name="f15" fmla="val 16"/>
                <a:gd name="f16" fmla="+- 0 0 -90"/>
                <a:gd name="f17" fmla="*/ f3 1 19"/>
                <a:gd name="f18" fmla="*/ f4 1 15"/>
                <a:gd name="f19" fmla="+- f7 0 f5"/>
                <a:gd name="f20" fmla="+- f6 0 f5"/>
                <a:gd name="f21" fmla="*/ f16 f0 1"/>
                <a:gd name="f22" fmla="*/ f20 1 19"/>
                <a:gd name="f23" fmla="*/ f19 1 15"/>
                <a:gd name="f24" fmla="*/ 19 f20 1"/>
                <a:gd name="f25" fmla="*/ 12 f19 1"/>
                <a:gd name="f26" fmla="*/ 12 f20 1"/>
                <a:gd name="f27" fmla="*/ 15 f19 1"/>
                <a:gd name="f28" fmla="*/ 4 f20 1"/>
                <a:gd name="f29" fmla="*/ 0 f20 1"/>
                <a:gd name="f30" fmla="*/ 11 f19 1"/>
                <a:gd name="f31" fmla="*/ 1 f20 1"/>
                <a:gd name="f32" fmla="*/ 5 f19 1"/>
                <a:gd name="f33" fmla="*/ 0 f19 1"/>
                <a:gd name="f34" fmla="*/ 10 f20 1"/>
                <a:gd name="f35" fmla="*/ 2 f19 1"/>
                <a:gd name="f36" fmla="*/ 16 f20 1"/>
                <a:gd name="f37" fmla="*/ f21 1 f2"/>
                <a:gd name="f38" fmla="*/ f24 1 19"/>
                <a:gd name="f39" fmla="*/ f25 1 15"/>
                <a:gd name="f40" fmla="*/ f26 1 19"/>
                <a:gd name="f41" fmla="*/ f27 1 15"/>
                <a:gd name="f42" fmla="*/ f28 1 19"/>
                <a:gd name="f43" fmla="*/ f29 1 19"/>
                <a:gd name="f44" fmla="*/ f30 1 15"/>
                <a:gd name="f45" fmla="*/ f31 1 19"/>
                <a:gd name="f46" fmla="*/ f32 1 15"/>
                <a:gd name="f47" fmla="*/ f33 1 15"/>
                <a:gd name="f48" fmla="*/ f34 1 19"/>
                <a:gd name="f49" fmla="*/ f35 1 15"/>
                <a:gd name="f50" fmla="*/ f36 1 19"/>
                <a:gd name="f51" fmla="*/ 0 1 f22"/>
                <a:gd name="f52" fmla="*/ f6 1 f22"/>
                <a:gd name="f53" fmla="*/ 0 1 f23"/>
                <a:gd name="f54" fmla="*/ f7 1 f23"/>
                <a:gd name="f55" fmla="+- f37 0 f1"/>
                <a:gd name="f56" fmla="*/ f38 1 f22"/>
                <a:gd name="f57" fmla="*/ f39 1 f23"/>
                <a:gd name="f58" fmla="*/ f40 1 f22"/>
                <a:gd name="f59" fmla="*/ f41 1 f23"/>
                <a:gd name="f60" fmla="*/ f42 1 f22"/>
                <a:gd name="f61" fmla="*/ f43 1 f22"/>
                <a:gd name="f62" fmla="*/ f44 1 f23"/>
                <a:gd name="f63" fmla="*/ f45 1 f22"/>
                <a:gd name="f64" fmla="*/ f46 1 f23"/>
                <a:gd name="f65" fmla="*/ f47 1 f23"/>
                <a:gd name="f66" fmla="*/ f48 1 f22"/>
                <a:gd name="f67" fmla="*/ f49 1 f23"/>
                <a:gd name="f68" fmla="*/ f50 1 f22"/>
                <a:gd name="f69" fmla="*/ f51 f17 1"/>
                <a:gd name="f70" fmla="*/ f52 f17 1"/>
                <a:gd name="f71" fmla="*/ f54 f18 1"/>
                <a:gd name="f72" fmla="*/ f53 f18 1"/>
                <a:gd name="f73" fmla="*/ f56 f17 1"/>
                <a:gd name="f74" fmla="*/ f57 f18 1"/>
                <a:gd name="f75" fmla="*/ f58 f17 1"/>
                <a:gd name="f76" fmla="*/ f59 f18 1"/>
                <a:gd name="f77" fmla="*/ f60 f17 1"/>
                <a:gd name="f78" fmla="*/ f61 f17 1"/>
                <a:gd name="f79" fmla="*/ f62 f18 1"/>
                <a:gd name="f80" fmla="*/ f63 f17 1"/>
                <a:gd name="f81" fmla="*/ f64 f18 1"/>
                <a:gd name="f82" fmla="*/ f65 f18 1"/>
                <a:gd name="f83" fmla="*/ f66 f17 1"/>
                <a:gd name="f84" fmla="*/ f67 f18 1"/>
                <a:gd name="f85" fmla="*/ f68 f17 1"/>
              </a:gdLst>
              <a:ahLst/>
              <a:cxnLst>
                <a:cxn ang="3cd4">
                  <a:pos x="hc" y="t"/>
                </a:cxn>
                <a:cxn ang="0">
                  <a:pos x="r" y="vc"/>
                </a:cxn>
                <a:cxn ang="cd4">
                  <a:pos x="hc" y="b"/>
                </a:cxn>
                <a:cxn ang="cd2">
                  <a:pos x="l" y="vc"/>
                </a:cxn>
                <a:cxn ang="f55">
                  <a:pos x="f73" y="f74"/>
                </a:cxn>
                <a:cxn ang="f55">
                  <a:pos x="f75" y="f76"/>
                </a:cxn>
                <a:cxn ang="f55">
                  <a:pos x="f77" y="f76"/>
                </a:cxn>
                <a:cxn ang="f55">
                  <a:pos x="f78" y="f79"/>
                </a:cxn>
                <a:cxn ang="f55">
                  <a:pos x="f80" y="f81"/>
                </a:cxn>
                <a:cxn ang="f55">
                  <a:pos x="f77" y="f82"/>
                </a:cxn>
                <a:cxn ang="f55">
                  <a:pos x="f83" y="f84"/>
                </a:cxn>
                <a:cxn ang="f55">
                  <a:pos x="f85" y="f81"/>
                </a:cxn>
                <a:cxn ang="f55">
                  <a:pos x="f73" y="f74"/>
                </a:cxn>
              </a:cxnLst>
              <a:rect l="f69" t="f72" r="f70" b="f71"/>
              <a:pathLst>
                <a:path w="19" h="15">
                  <a:moveTo>
                    <a:pt x="f6" y="f8"/>
                  </a:moveTo>
                  <a:lnTo>
                    <a:pt x="f8" y="f7"/>
                  </a:lnTo>
                  <a:lnTo>
                    <a:pt x="f9" y="f7"/>
                  </a:lnTo>
                  <a:lnTo>
                    <a:pt x="f5" y="f10"/>
                  </a:lnTo>
                  <a:lnTo>
                    <a:pt x="f11" y="f12"/>
                  </a:lnTo>
                  <a:lnTo>
                    <a:pt x="f9" y="f5"/>
                  </a:lnTo>
                  <a:lnTo>
                    <a:pt x="f13" y="f14"/>
                  </a:lnTo>
                  <a:lnTo>
                    <a:pt x="f15" y="f1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8" name="Freeform 128">
              <a:extLst>
                <a:ext uri="{FF2B5EF4-FFF2-40B4-BE49-F238E27FC236}">
                  <a16:creationId xmlns:a16="http://schemas.microsoft.com/office/drawing/2014/main" id="{BA0DF690-F10F-4ED6-BA20-6C7575B53B55}"/>
                </a:ext>
              </a:extLst>
            </p:cNvPr>
            <p:cNvSpPr/>
            <p:nvPr/>
          </p:nvSpPr>
          <p:spPr>
            <a:xfrm>
              <a:off x="6791321" y="5303840"/>
              <a:ext cx="55558" cy="131765"/>
            </a:xfrm>
            <a:custGeom>
              <a:avLst/>
              <a:gdLst>
                <a:gd name="f0" fmla="val 10800000"/>
                <a:gd name="f1" fmla="val 5400000"/>
                <a:gd name="f2" fmla="val 180"/>
                <a:gd name="f3" fmla="val w"/>
                <a:gd name="f4" fmla="val h"/>
                <a:gd name="f5" fmla="val 0"/>
                <a:gd name="f6" fmla="val 107"/>
                <a:gd name="f7" fmla="val 251"/>
                <a:gd name="f8" fmla="val 192"/>
                <a:gd name="f9" fmla="val 99"/>
                <a:gd name="f10" fmla="val 196"/>
                <a:gd name="f11" fmla="val 89"/>
                <a:gd name="f12" fmla="val 198"/>
                <a:gd name="f13" fmla="val 80"/>
                <a:gd name="f14" fmla="val 183"/>
                <a:gd name="f15" fmla="val 75"/>
                <a:gd name="f16" fmla="val 169"/>
                <a:gd name="f17" fmla="val 69"/>
                <a:gd name="f18" fmla="val 152"/>
                <a:gd name="f19" fmla="val 61"/>
                <a:gd name="f20" fmla="val 139"/>
                <a:gd name="f21" fmla="val 55"/>
                <a:gd name="f22" fmla="val 149"/>
                <a:gd name="f23" fmla="val 54"/>
                <a:gd name="f24" fmla="val 163"/>
                <a:gd name="f25" fmla="val 177"/>
                <a:gd name="f26" fmla="val 57"/>
                <a:gd name="f27" fmla="val 60"/>
                <a:gd name="f28" fmla="val 205"/>
                <a:gd name="f29" fmla="val 63"/>
                <a:gd name="f30" fmla="val 221"/>
                <a:gd name="f31" fmla="val 66"/>
                <a:gd name="f32" fmla="val 235"/>
                <a:gd name="f33" fmla="val 58"/>
                <a:gd name="f34" fmla="val 44"/>
                <a:gd name="f35" fmla="val 229"/>
                <a:gd name="f36" fmla="val 32"/>
                <a:gd name="f37" fmla="val 207"/>
                <a:gd name="f38" fmla="val 22"/>
                <a:gd name="f39" fmla="val 14"/>
                <a:gd name="f40" fmla="val 161"/>
                <a:gd name="f41" fmla="val 7"/>
                <a:gd name="f42" fmla="val 136"/>
                <a:gd name="f43" fmla="val 3"/>
                <a:gd name="f44" fmla="val 111"/>
                <a:gd name="f45" fmla="val 85"/>
                <a:gd name="f46" fmla="val 59"/>
                <a:gd name="f47" fmla="val 72"/>
                <a:gd name="f48" fmla="val 6"/>
                <a:gd name="f49" fmla="val 86"/>
                <a:gd name="f50" fmla="val 100"/>
                <a:gd name="f51" fmla="val 13"/>
                <a:gd name="f52" fmla="val 114"/>
                <a:gd name="f53" fmla="val 16"/>
                <a:gd name="f54" fmla="val 123"/>
                <a:gd name="f55" fmla="val 20"/>
                <a:gd name="f56" fmla="val 133"/>
                <a:gd name="f57" fmla="val 144"/>
                <a:gd name="f58" fmla="val 25"/>
                <a:gd name="f59" fmla="val 155"/>
                <a:gd name="f60" fmla="val 166"/>
                <a:gd name="f61" fmla="val 29"/>
                <a:gd name="f62" fmla="val 176"/>
                <a:gd name="f63" fmla="val 33"/>
                <a:gd name="f64" fmla="val 185"/>
                <a:gd name="f65" fmla="val 41"/>
                <a:gd name="f66" fmla="val 195"/>
                <a:gd name="f67" fmla="val 179"/>
                <a:gd name="f68" fmla="val 39"/>
                <a:gd name="f69" fmla="val 141"/>
                <a:gd name="f70" fmla="val 38"/>
                <a:gd name="f71" fmla="val 127"/>
                <a:gd name="f72" fmla="val 42"/>
                <a:gd name="f73" fmla="val 51"/>
                <a:gd name="f74" fmla="val 64"/>
                <a:gd name="f75" fmla="val 98"/>
                <a:gd name="f76" fmla="val 67"/>
                <a:gd name="f77" fmla="val 119"/>
                <a:gd name="f78" fmla="val 73"/>
                <a:gd name="f79" fmla="val 76"/>
                <a:gd name="f80" fmla="val 148"/>
                <a:gd name="f81" fmla="val 157"/>
                <a:gd name="f82" fmla="val 23"/>
                <a:gd name="f83" fmla="val 92"/>
                <a:gd name="f84" fmla="val 47"/>
                <a:gd name="f85" fmla="val 95"/>
                <a:gd name="f86" fmla="val 70"/>
                <a:gd name="f87" fmla="val 94"/>
                <a:gd name="f88" fmla="val 116"/>
                <a:gd name="f89" fmla="val 102"/>
                <a:gd name="f90" fmla="val 104"/>
                <a:gd name="f91" fmla="+- 0 0 -90"/>
                <a:gd name="f92" fmla="*/ f3 1 107"/>
                <a:gd name="f93" fmla="*/ f4 1 251"/>
                <a:gd name="f94" fmla="+- f7 0 f5"/>
                <a:gd name="f95" fmla="+- f6 0 f5"/>
                <a:gd name="f96" fmla="*/ f91 f0 1"/>
                <a:gd name="f97" fmla="*/ f95 1 107"/>
                <a:gd name="f98" fmla="*/ f94 1 251"/>
                <a:gd name="f99" fmla="*/ 107 f95 1"/>
                <a:gd name="f100" fmla="*/ 192 f94 1"/>
                <a:gd name="f101" fmla="*/ 99 f95 1"/>
                <a:gd name="f102" fmla="*/ 196 f94 1"/>
                <a:gd name="f103" fmla="*/ 89 f95 1"/>
                <a:gd name="f104" fmla="*/ 198 f94 1"/>
                <a:gd name="f105" fmla="*/ 80 f95 1"/>
                <a:gd name="f106" fmla="*/ 183 f94 1"/>
                <a:gd name="f107" fmla="*/ 75 f95 1"/>
                <a:gd name="f108" fmla="*/ 169 f94 1"/>
                <a:gd name="f109" fmla="*/ 69 f95 1"/>
                <a:gd name="f110" fmla="*/ 152 f94 1"/>
                <a:gd name="f111" fmla="*/ 61 f95 1"/>
                <a:gd name="f112" fmla="*/ 139 f94 1"/>
                <a:gd name="f113" fmla="*/ 55 f95 1"/>
                <a:gd name="f114" fmla="*/ 149 f94 1"/>
                <a:gd name="f115" fmla="*/ 54 f95 1"/>
                <a:gd name="f116" fmla="*/ 163 f94 1"/>
                <a:gd name="f117" fmla="*/ 177 f94 1"/>
                <a:gd name="f118" fmla="*/ 57 f95 1"/>
                <a:gd name="f119" fmla="*/ 60 f95 1"/>
                <a:gd name="f120" fmla="*/ 205 f94 1"/>
                <a:gd name="f121" fmla="*/ 63 f95 1"/>
                <a:gd name="f122" fmla="*/ 221 f94 1"/>
                <a:gd name="f123" fmla="*/ 66 f95 1"/>
                <a:gd name="f124" fmla="*/ 235 f94 1"/>
                <a:gd name="f125" fmla="*/ 251 f94 1"/>
                <a:gd name="f126" fmla="*/ 58 f95 1"/>
                <a:gd name="f127" fmla="*/ 44 f95 1"/>
                <a:gd name="f128" fmla="*/ 229 f94 1"/>
                <a:gd name="f129" fmla="*/ 32 f95 1"/>
                <a:gd name="f130" fmla="*/ 207 f94 1"/>
                <a:gd name="f131" fmla="*/ 22 f95 1"/>
                <a:gd name="f132" fmla="*/ 14 f95 1"/>
                <a:gd name="f133" fmla="*/ 161 f94 1"/>
                <a:gd name="f134" fmla="*/ 7 f95 1"/>
                <a:gd name="f135" fmla="*/ 136 f94 1"/>
                <a:gd name="f136" fmla="*/ 3 f95 1"/>
                <a:gd name="f137" fmla="*/ 111 f94 1"/>
                <a:gd name="f138" fmla="*/ 0 f95 1"/>
                <a:gd name="f139" fmla="*/ 85 f94 1"/>
                <a:gd name="f140" fmla="*/ 59 f94 1"/>
                <a:gd name="f141" fmla="*/ 72 f94 1"/>
                <a:gd name="f142" fmla="*/ 6 f95 1"/>
                <a:gd name="f143" fmla="*/ 86 f94 1"/>
                <a:gd name="f144" fmla="*/ 100 f94 1"/>
                <a:gd name="f145" fmla="*/ 13 f95 1"/>
                <a:gd name="f146" fmla="*/ 114 f94 1"/>
                <a:gd name="f147" fmla="*/ 16 f95 1"/>
                <a:gd name="f148" fmla="*/ 123 f94 1"/>
                <a:gd name="f149" fmla="*/ 20 f95 1"/>
                <a:gd name="f150" fmla="*/ 133 f94 1"/>
                <a:gd name="f151" fmla="*/ 144 f94 1"/>
                <a:gd name="f152" fmla="*/ 25 f95 1"/>
                <a:gd name="f153" fmla="*/ 155 f94 1"/>
                <a:gd name="f154" fmla="*/ 166 f94 1"/>
                <a:gd name="f155" fmla="*/ 29 f95 1"/>
                <a:gd name="f156" fmla="*/ 176 f94 1"/>
                <a:gd name="f157" fmla="*/ 33 f95 1"/>
                <a:gd name="f158" fmla="*/ 185 f94 1"/>
                <a:gd name="f159" fmla="*/ 41 f95 1"/>
                <a:gd name="f160" fmla="*/ 195 f94 1"/>
                <a:gd name="f161" fmla="*/ 179 f94 1"/>
                <a:gd name="f162" fmla="*/ 39 f95 1"/>
                <a:gd name="f163" fmla="*/ 141 f94 1"/>
                <a:gd name="f164" fmla="*/ 38 f95 1"/>
                <a:gd name="f165" fmla="*/ 127 f94 1"/>
                <a:gd name="f166" fmla="*/ 42 f95 1"/>
                <a:gd name="f167" fmla="*/ 51 f95 1"/>
                <a:gd name="f168" fmla="*/ 89 f94 1"/>
                <a:gd name="f169" fmla="*/ 64 f95 1"/>
                <a:gd name="f170" fmla="*/ 98 f94 1"/>
                <a:gd name="f171" fmla="*/ 67 f95 1"/>
                <a:gd name="f172" fmla="*/ 107 f94 1"/>
                <a:gd name="f173" fmla="*/ 72 f95 1"/>
                <a:gd name="f174" fmla="*/ 119 f94 1"/>
                <a:gd name="f175" fmla="*/ 73 f95 1"/>
                <a:gd name="f176" fmla="*/ 76 f95 1"/>
                <a:gd name="f177" fmla="*/ 148 f94 1"/>
                <a:gd name="f178" fmla="*/ 157 f94 1"/>
                <a:gd name="f179" fmla="*/ 0 f94 1"/>
                <a:gd name="f180" fmla="*/ 23 f94 1"/>
                <a:gd name="f181" fmla="*/ 92 f95 1"/>
                <a:gd name="f182" fmla="*/ 47 f94 1"/>
                <a:gd name="f183" fmla="*/ 95 f95 1"/>
                <a:gd name="f184" fmla="*/ 70 f94 1"/>
                <a:gd name="f185" fmla="*/ 98 f95 1"/>
                <a:gd name="f186" fmla="*/ 94 f94 1"/>
                <a:gd name="f187" fmla="*/ 116 f94 1"/>
                <a:gd name="f188" fmla="*/ 102 f95 1"/>
                <a:gd name="f189" fmla="*/ 104 f95 1"/>
                <a:gd name="f190" fmla="*/ f96 1 f2"/>
                <a:gd name="f191" fmla="*/ f99 1 107"/>
                <a:gd name="f192" fmla="*/ f100 1 251"/>
                <a:gd name="f193" fmla="*/ f101 1 107"/>
                <a:gd name="f194" fmla="*/ f102 1 251"/>
                <a:gd name="f195" fmla="*/ f103 1 107"/>
                <a:gd name="f196" fmla="*/ f104 1 251"/>
                <a:gd name="f197" fmla="*/ f105 1 107"/>
                <a:gd name="f198" fmla="*/ f106 1 251"/>
                <a:gd name="f199" fmla="*/ f107 1 107"/>
                <a:gd name="f200" fmla="*/ f108 1 251"/>
                <a:gd name="f201" fmla="*/ f109 1 107"/>
                <a:gd name="f202" fmla="*/ f110 1 251"/>
                <a:gd name="f203" fmla="*/ f111 1 107"/>
                <a:gd name="f204" fmla="*/ f112 1 251"/>
                <a:gd name="f205" fmla="*/ f113 1 107"/>
                <a:gd name="f206" fmla="*/ f114 1 251"/>
                <a:gd name="f207" fmla="*/ f115 1 107"/>
                <a:gd name="f208" fmla="*/ f116 1 251"/>
                <a:gd name="f209" fmla="*/ f117 1 251"/>
                <a:gd name="f210" fmla="*/ f118 1 107"/>
                <a:gd name="f211" fmla="*/ f119 1 107"/>
                <a:gd name="f212" fmla="*/ f120 1 251"/>
                <a:gd name="f213" fmla="*/ f121 1 107"/>
                <a:gd name="f214" fmla="*/ f122 1 251"/>
                <a:gd name="f215" fmla="*/ f123 1 107"/>
                <a:gd name="f216" fmla="*/ f124 1 251"/>
                <a:gd name="f217" fmla="*/ f125 1 251"/>
                <a:gd name="f218" fmla="*/ f126 1 107"/>
                <a:gd name="f219" fmla="*/ f127 1 107"/>
                <a:gd name="f220" fmla="*/ f128 1 251"/>
                <a:gd name="f221" fmla="*/ f129 1 107"/>
                <a:gd name="f222" fmla="*/ f130 1 251"/>
                <a:gd name="f223" fmla="*/ f131 1 107"/>
                <a:gd name="f224" fmla="*/ f132 1 107"/>
                <a:gd name="f225" fmla="*/ f133 1 251"/>
                <a:gd name="f226" fmla="*/ f134 1 107"/>
                <a:gd name="f227" fmla="*/ f135 1 251"/>
                <a:gd name="f228" fmla="*/ f136 1 107"/>
                <a:gd name="f229" fmla="*/ f137 1 251"/>
                <a:gd name="f230" fmla="*/ f138 1 107"/>
                <a:gd name="f231" fmla="*/ f139 1 251"/>
                <a:gd name="f232" fmla="*/ f140 1 251"/>
                <a:gd name="f233" fmla="*/ f141 1 251"/>
                <a:gd name="f234" fmla="*/ f142 1 107"/>
                <a:gd name="f235" fmla="*/ f143 1 251"/>
                <a:gd name="f236" fmla="*/ f144 1 251"/>
                <a:gd name="f237" fmla="*/ f145 1 107"/>
                <a:gd name="f238" fmla="*/ f146 1 251"/>
                <a:gd name="f239" fmla="*/ f147 1 107"/>
                <a:gd name="f240" fmla="*/ f148 1 251"/>
                <a:gd name="f241" fmla="*/ f149 1 107"/>
                <a:gd name="f242" fmla="*/ f150 1 251"/>
                <a:gd name="f243" fmla="*/ f151 1 251"/>
                <a:gd name="f244" fmla="*/ f152 1 107"/>
                <a:gd name="f245" fmla="*/ f153 1 251"/>
                <a:gd name="f246" fmla="*/ f154 1 251"/>
                <a:gd name="f247" fmla="*/ f155 1 107"/>
                <a:gd name="f248" fmla="*/ f156 1 251"/>
                <a:gd name="f249" fmla="*/ f157 1 107"/>
                <a:gd name="f250" fmla="*/ f158 1 251"/>
                <a:gd name="f251" fmla="*/ f159 1 107"/>
                <a:gd name="f252" fmla="*/ f160 1 251"/>
                <a:gd name="f253" fmla="*/ f161 1 251"/>
                <a:gd name="f254" fmla="*/ f162 1 107"/>
                <a:gd name="f255" fmla="*/ f163 1 251"/>
                <a:gd name="f256" fmla="*/ f164 1 107"/>
                <a:gd name="f257" fmla="*/ f165 1 251"/>
                <a:gd name="f258" fmla="*/ f166 1 107"/>
                <a:gd name="f259" fmla="*/ f167 1 107"/>
                <a:gd name="f260" fmla="*/ f168 1 251"/>
                <a:gd name="f261" fmla="*/ f169 1 107"/>
                <a:gd name="f262" fmla="*/ f170 1 251"/>
                <a:gd name="f263" fmla="*/ f171 1 107"/>
                <a:gd name="f264" fmla="*/ f172 1 251"/>
                <a:gd name="f265" fmla="*/ f173 1 107"/>
                <a:gd name="f266" fmla="*/ f174 1 251"/>
                <a:gd name="f267" fmla="*/ f175 1 107"/>
                <a:gd name="f268" fmla="*/ f176 1 107"/>
                <a:gd name="f269" fmla="*/ f177 1 251"/>
                <a:gd name="f270" fmla="*/ f178 1 251"/>
                <a:gd name="f271" fmla="*/ f179 1 251"/>
                <a:gd name="f272" fmla="*/ f180 1 251"/>
                <a:gd name="f273" fmla="*/ f181 1 107"/>
                <a:gd name="f274" fmla="*/ f182 1 251"/>
                <a:gd name="f275" fmla="*/ f183 1 107"/>
                <a:gd name="f276" fmla="*/ f184 1 251"/>
                <a:gd name="f277" fmla="*/ f185 1 107"/>
                <a:gd name="f278" fmla="*/ f186 1 251"/>
                <a:gd name="f279" fmla="*/ f187 1 251"/>
                <a:gd name="f280" fmla="*/ f188 1 107"/>
                <a:gd name="f281" fmla="*/ f189 1 107"/>
                <a:gd name="f282" fmla="*/ 0 1 f97"/>
                <a:gd name="f283" fmla="*/ f6 1 f97"/>
                <a:gd name="f284" fmla="*/ 0 1 f98"/>
                <a:gd name="f285" fmla="*/ f7 1 f98"/>
                <a:gd name="f286" fmla="+- f190 0 f1"/>
                <a:gd name="f287" fmla="*/ f191 1 f97"/>
                <a:gd name="f288" fmla="*/ f192 1 f98"/>
                <a:gd name="f289" fmla="*/ f193 1 f97"/>
                <a:gd name="f290" fmla="*/ f194 1 f98"/>
                <a:gd name="f291" fmla="*/ f195 1 f97"/>
                <a:gd name="f292" fmla="*/ f196 1 f98"/>
                <a:gd name="f293" fmla="*/ f197 1 f97"/>
                <a:gd name="f294" fmla="*/ f198 1 f98"/>
                <a:gd name="f295" fmla="*/ f199 1 f97"/>
                <a:gd name="f296" fmla="*/ f200 1 f98"/>
                <a:gd name="f297" fmla="*/ f201 1 f97"/>
                <a:gd name="f298" fmla="*/ f202 1 f98"/>
                <a:gd name="f299" fmla="*/ f203 1 f97"/>
                <a:gd name="f300" fmla="*/ f204 1 f98"/>
                <a:gd name="f301" fmla="*/ f205 1 f97"/>
                <a:gd name="f302" fmla="*/ f206 1 f98"/>
                <a:gd name="f303" fmla="*/ f207 1 f97"/>
                <a:gd name="f304" fmla="*/ f208 1 f98"/>
                <a:gd name="f305" fmla="*/ f209 1 f98"/>
                <a:gd name="f306" fmla="*/ f210 1 f97"/>
                <a:gd name="f307" fmla="*/ f211 1 f97"/>
                <a:gd name="f308" fmla="*/ f212 1 f98"/>
                <a:gd name="f309" fmla="*/ f213 1 f97"/>
                <a:gd name="f310" fmla="*/ f214 1 f98"/>
                <a:gd name="f311" fmla="*/ f215 1 f97"/>
                <a:gd name="f312" fmla="*/ f216 1 f98"/>
                <a:gd name="f313" fmla="*/ f217 1 f98"/>
                <a:gd name="f314" fmla="*/ f218 1 f97"/>
                <a:gd name="f315" fmla="*/ f219 1 f97"/>
                <a:gd name="f316" fmla="*/ f220 1 f98"/>
                <a:gd name="f317" fmla="*/ f221 1 f97"/>
                <a:gd name="f318" fmla="*/ f222 1 f98"/>
                <a:gd name="f319" fmla="*/ f223 1 f97"/>
                <a:gd name="f320" fmla="*/ f224 1 f97"/>
                <a:gd name="f321" fmla="*/ f225 1 f98"/>
                <a:gd name="f322" fmla="*/ f226 1 f97"/>
                <a:gd name="f323" fmla="*/ f227 1 f98"/>
                <a:gd name="f324" fmla="*/ f228 1 f97"/>
                <a:gd name="f325" fmla="*/ f229 1 f98"/>
                <a:gd name="f326" fmla="*/ f230 1 f97"/>
                <a:gd name="f327" fmla="*/ f231 1 f98"/>
                <a:gd name="f328" fmla="*/ f232 1 f98"/>
                <a:gd name="f329" fmla="*/ f233 1 f98"/>
                <a:gd name="f330" fmla="*/ f234 1 f97"/>
                <a:gd name="f331" fmla="*/ f235 1 f98"/>
                <a:gd name="f332" fmla="*/ f236 1 f98"/>
                <a:gd name="f333" fmla="*/ f237 1 f97"/>
                <a:gd name="f334" fmla="*/ f238 1 f98"/>
                <a:gd name="f335" fmla="*/ f239 1 f97"/>
                <a:gd name="f336" fmla="*/ f240 1 f98"/>
                <a:gd name="f337" fmla="*/ f241 1 f97"/>
                <a:gd name="f338" fmla="*/ f242 1 f98"/>
                <a:gd name="f339" fmla="*/ f243 1 f98"/>
                <a:gd name="f340" fmla="*/ f244 1 f97"/>
                <a:gd name="f341" fmla="*/ f245 1 f98"/>
                <a:gd name="f342" fmla="*/ f246 1 f98"/>
                <a:gd name="f343" fmla="*/ f247 1 f97"/>
                <a:gd name="f344" fmla="*/ f248 1 f98"/>
                <a:gd name="f345" fmla="*/ f249 1 f97"/>
                <a:gd name="f346" fmla="*/ f250 1 f98"/>
                <a:gd name="f347" fmla="*/ f251 1 f97"/>
                <a:gd name="f348" fmla="*/ f252 1 f98"/>
                <a:gd name="f349" fmla="*/ f253 1 f98"/>
                <a:gd name="f350" fmla="*/ f254 1 f97"/>
                <a:gd name="f351" fmla="*/ f255 1 f98"/>
                <a:gd name="f352" fmla="*/ f256 1 f97"/>
                <a:gd name="f353" fmla="*/ f257 1 f98"/>
                <a:gd name="f354" fmla="*/ f258 1 f97"/>
                <a:gd name="f355" fmla="*/ f259 1 f97"/>
                <a:gd name="f356" fmla="*/ f260 1 f98"/>
                <a:gd name="f357" fmla="*/ f261 1 f97"/>
                <a:gd name="f358" fmla="*/ f262 1 f98"/>
                <a:gd name="f359" fmla="*/ f263 1 f97"/>
                <a:gd name="f360" fmla="*/ f264 1 f98"/>
                <a:gd name="f361" fmla="*/ f265 1 f97"/>
                <a:gd name="f362" fmla="*/ f266 1 f98"/>
                <a:gd name="f363" fmla="*/ f267 1 f97"/>
                <a:gd name="f364" fmla="*/ f268 1 f97"/>
                <a:gd name="f365" fmla="*/ f269 1 f98"/>
                <a:gd name="f366" fmla="*/ f270 1 f98"/>
                <a:gd name="f367" fmla="*/ f271 1 f98"/>
                <a:gd name="f368" fmla="*/ f272 1 f98"/>
                <a:gd name="f369" fmla="*/ f273 1 f97"/>
                <a:gd name="f370" fmla="*/ f274 1 f98"/>
                <a:gd name="f371" fmla="*/ f275 1 f97"/>
                <a:gd name="f372" fmla="*/ f276 1 f98"/>
                <a:gd name="f373" fmla="*/ f277 1 f97"/>
                <a:gd name="f374" fmla="*/ f278 1 f98"/>
                <a:gd name="f375" fmla="*/ f279 1 f98"/>
                <a:gd name="f376" fmla="*/ f280 1 f97"/>
                <a:gd name="f377" fmla="*/ f281 1 f97"/>
                <a:gd name="f378" fmla="*/ f282 f92 1"/>
                <a:gd name="f379" fmla="*/ f283 f92 1"/>
                <a:gd name="f380" fmla="*/ f285 f93 1"/>
                <a:gd name="f381" fmla="*/ f284 f93 1"/>
                <a:gd name="f382" fmla="*/ f287 f92 1"/>
                <a:gd name="f383" fmla="*/ f288 f93 1"/>
                <a:gd name="f384" fmla="*/ f289 f92 1"/>
                <a:gd name="f385" fmla="*/ f290 f93 1"/>
                <a:gd name="f386" fmla="*/ f291 f92 1"/>
                <a:gd name="f387" fmla="*/ f292 f93 1"/>
                <a:gd name="f388" fmla="*/ f293 f92 1"/>
                <a:gd name="f389" fmla="*/ f294 f93 1"/>
                <a:gd name="f390" fmla="*/ f295 f92 1"/>
                <a:gd name="f391" fmla="*/ f296 f93 1"/>
                <a:gd name="f392" fmla="*/ f297 f92 1"/>
                <a:gd name="f393" fmla="*/ f298 f93 1"/>
                <a:gd name="f394" fmla="*/ f299 f92 1"/>
                <a:gd name="f395" fmla="*/ f300 f93 1"/>
                <a:gd name="f396" fmla="*/ f301 f92 1"/>
                <a:gd name="f397" fmla="*/ f302 f93 1"/>
                <a:gd name="f398" fmla="*/ f303 f92 1"/>
                <a:gd name="f399" fmla="*/ f304 f93 1"/>
                <a:gd name="f400" fmla="*/ f305 f93 1"/>
                <a:gd name="f401" fmla="*/ f306 f92 1"/>
                <a:gd name="f402" fmla="*/ f307 f92 1"/>
                <a:gd name="f403" fmla="*/ f308 f93 1"/>
                <a:gd name="f404" fmla="*/ f309 f92 1"/>
                <a:gd name="f405" fmla="*/ f310 f93 1"/>
                <a:gd name="f406" fmla="*/ f311 f92 1"/>
                <a:gd name="f407" fmla="*/ f312 f93 1"/>
                <a:gd name="f408" fmla="*/ f313 f93 1"/>
                <a:gd name="f409" fmla="*/ f314 f92 1"/>
                <a:gd name="f410" fmla="*/ f315 f92 1"/>
                <a:gd name="f411" fmla="*/ f316 f93 1"/>
                <a:gd name="f412" fmla="*/ f317 f92 1"/>
                <a:gd name="f413" fmla="*/ f318 f93 1"/>
                <a:gd name="f414" fmla="*/ f319 f92 1"/>
                <a:gd name="f415" fmla="*/ f320 f92 1"/>
                <a:gd name="f416" fmla="*/ f321 f93 1"/>
                <a:gd name="f417" fmla="*/ f322 f92 1"/>
                <a:gd name="f418" fmla="*/ f323 f93 1"/>
                <a:gd name="f419" fmla="*/ f324 f92 1"/>
                <a:gd name="f420" fmla="*/ f325 f93 1"/>
                <a:gd name="f421" fmla="*/ f326 f92 1"/>
                <a:gd name="f422" fmla="*/ f327 f93 1"/>
                <a:gd name="f423" fmla="*/ f328 f93 1"/>
                <a:gd name="f424" fmla="*/ f329 f93 1"/>
                <a:gd name="f425" fmla="*/ f330 f92 1"/>
                <a:gd name="f426" fmla="*/ f331 f93 1"/>
                <a:gd name="f427" fmla="*/ f332 f93 1"/>
                <a:gd name="f428" fmla="*/ f333 f92 1"/>
                <a:gd name="f429" fmla="*/ f334 f93 1"/>
                <a:gd name="f430" fmla="*/ f335 f92 1"/>
                <a:gd name="f431" fmla="*/ f336 f93 1"/>
                <a:gd name="f432" fmla="*/ f337 f92 1"/>
                <a:gd name="f433" fmla="*/ f338 f93 1"/>
                <a:gd name="f434" fmla="*/ f339 f93 1"/>
                <a:gd name="f435" fmla="*/ f340 f92 1"/>
                <a:gd name="f436" fmla="*/ f341 f93 1"/>
                <a:gd name="f437" fmla="*/ f342 f93 1"/>
                <a:gd name="f438" fmla="*/ f343 f92 1"/>
                <a:gd name="f439" fmla="*/ f344 f93 1"/>
                <a:gd name="f440" fmla="*/ f345 f92 1"/>
                <a:gd name="f441" fmla="*/ f346 f93 1"/>
                <a:gd name="f442" fmla="*/ f347 f92 1"/>
                <a:gd name="f443" fmla="*/ f348 f93 1"/>
                <a:gd name="f444" fmla="*/ f349 f93 1"/>
                <a:gd name="f445" fmla="*/ f350 f92 1"/>
                <a:gd name="f446" fmla="*/ f351 f93 1"/>
                <a:gd name="f447" fmla="*/ f352 f92 1"/>
                <a:gd name="f448" fmla="*/ f353 f93 1"/>
                <a:gd name="f449" fmla="*/ f354 f92 1"/>
                <a:gd name="f450" fmla="*/ f355 f92 1"/>
                <a:gd name="f451" fmla="*/ f356 f93 1"/>
                <a:gd name="f452" fmla="*/ f357 f92 1"/>
                <a:gd name="f453" fmla="*/ f358 f93 1"/>
                <a:gd name="f454" fmla="*/ f359 f92 1"/>
                <a:gd name="f455" fmla="*/ f360 f93 1"/>
                <a:gd name="f456" fmla="*/ f361 f92 1"/>
                <a:gd name="f457" fmla="*/ f362 f93 1"/>
                <a:gd name="f458" fmla="*/ f363 f92 1"/>
                <a:gd name="f459" fmla="*/ f364 f92 1"/>
                <a:gd name="f460" fmla="*/ f365 f93 1"/>
                <a:gd name="f461" fmla="*/ f366 f93 1"/>
                <a:gd name="f462" fmla="*/ f367 f93 1"/>
                <a:gd name="f463" fmla="*/ f368 f93 1"/>
                <a:gd name="f464" fmla="*/ f369 f92 1"/>
                <a:gd name="f465" fmla="*/ f370 f93 1"/>
                <a:gd name="f466" fmla="*/ f371 f92 1"/>
                <a:gd name="f467" fmla="*/ f372 f93 1"/>
                <a:gd name="f468" fmla="*/ f373 f92 1"/>
                <a:gd name="f469" fmla="*/ f374 f93 1"/>
                <a:gd name="f470" fmla="*/ f375 f93 1"/>
                <a:gd name="f471" fmla="*/ f376 f92 1"/>
                <a:gd name="f472" fmla="*/ f377 f92 1"/>
              </a:gdLst>
              <a:ahLst/>
              <a:cxnLst>
                <a:cxn ang="3cd4">
                  <a:pos x="hc" y="t"/>
                </a:cxn>
                <a:cxn ang="0">
                  <a:pos x="r" y="vc"/>
                </a:cxn>
                <a:cxn ang="cd4">
                  <a:pos x="hc" y="b"/>
                </a:cxn>
                <a:cxn ang="cd2">
                  <a:pos x="l" y="vc"/>
                </a:cxn>
                <a:cxn ang="f286">
                  <a:pos x="f382" y="f383"/>
                </a:cxn>
                <a:cxn ang="f286">
                  <a:pos x="f384" y="f385"/>
                </a:cxn>
                <a:cxn ang="f286">
                  <a:pos x="f386" y="f387"/>
                </a:cxn>
                <a:cxn ang="f286">
                  <a:pos x="f388" y="f389"/>
                </a:cxn>
                <a:cxn ang="f286">
                  <a:pos x="f390" y="f391"/>
                </a:cxn>
                <a:cxn ang="f286">
                  <a:pos x="f392" y="f393"/>
                </a:cxn>
                <a:cxn ang="f286">
                  <a:pos x="f394" y="f395"/>
                </a:cxn>
                <a:cxn ang="f286">
                  <a:pos x="f396" y="f397"/>
                </a:cxn>
                <a:cxn ang="f286">
                  <a:pos x="f398" y="f399"/>
                </a:cxn>
                <a:cxn ang="f286">
                  <a:pos x="f398" y="f400"/>
                </a:cxn>
                <a:cxn ang="f286">
                  <a:pos x="f401" y="f383"/>
                </a:cxn>
                <a:cxn ang="f286">
                  <a:pos x="f402" y="f403"/>
                </a:cxn>
                <a:cxn ang="f286">
                  <a:pos x="f404" y="f405"/>
                </a:cxn>
                <a:cxn ang="f286">
                  <a:pos x="f406" y="f407"/>
                </a:cxn>
                <a:cxn ang="f286">
                  <a:pos x="f392" y="f408"/>
                </a:cxn>
                <a:cxn ang="f286">
                  <a:pos x="f409" y="f408"/>
                </a:cxn>
                <a:cxn ang="f286">
                  <a:pos x="f410" y="f411"/>
                </a:cxn>
                <a:cxn ang="f286">
                  <a:pos x="f412" y="f413"/>
                </a:cxn>
                <a:cxn ang="f286">
                  <a:pos x="f414" y="f389"/>
                </a:cxn>
                <a:cxn ang="f286">
                  <a:pos x="f415" y="f416"/>
                </a:cxn>
                <a:cxn ang="f286">
                  <a:pos x="f417" y="f418"/>
                </a:cxn>
                <a:cxn ang="f286">
                  <a:pos x="f419" y="f420"/>
                </a:cxn>
                <a:cxn ang="f286">
                  <a:pos x="f421" y="f422"/>
                </a:cxn>
                <a:cxn ang="f286">
                  <a:pos x="f421" y="f423"/>
                </a:cxn>
                <a:cxn ang="f286">
                  <a:pos x="f419" y="f424"/>
                </a:cxn>
                <a:cxn ang="f286">
                  <a:pos x="f425" y="f426"/>
                </a:cxn>
                <a:cxn ang="f286">
                  <a:pos x="f417" y="f427"/>
                </a:cxn>
                <a:cxn ang="f286">
                  <a:pos x="f428" y="f429"/>
                </a:cxn>
                <a:cxn ang="f286">
                  <a:pos x="f430" y="f431"/>
                </a:cxn>
                <a:cxn ang="f286">
                  <a:pos x="f432" y="f433"/>
                </a:cxn>
                <a:cxn ang="f286">
                  <a:pos x="f414" y="f434"/>
                </a:cxn>
                <a:cxn ang="f286">
                  <a:pos x="f435" y="f436"/>
                </a:cxn>
                <a:cxn ang="f286">
                  <a:pos x="f435" y="f437"/>
                </a:cxn>
                <a:cxn ang="f286">
                  <a:pos x="f438" y="f439"/>
                </a:cxn>
                <a:cxn ang="f286">
                  <a:pos x="f440" y="f441"/>
                </a:cxn>
                <a:cxn ang="f286">
                  <a:pos x="f442" y="f443"/>
                </a:cxn>
                <a:cxn ang="f286">
                  <a:pos x="f442" y="f444"/>
                </a:cxn>
                <a:cxn ang="f286">
                  <a:pos x="f442" y="f437"/>
                </a:cxn>
                <a:cxn ang="f286">
                  <a:pos x="f445" y="f393"/>
                </a:cxn>
                <a:cxn ang="f286">
                  <a:pos x="f445" y="f446"/>
                </a:cxn>
                <a:cxn ang="f286">
                  <a:pos x="f447" y="f448"/>
                </a:cxn>
                <a:cxn ang="f286">
                  <a:pos x="f445" y="f429"/>
                </a:cxn>
                <a:cxn ang="f286">
                  <a:pos x="f449" y="f427"/>
                </a:cxn>
                <a:cxn ang="f286">
                  <a:pos x="f450" y="f426"/>
                </a:cxn>
                <a:cxn ang="f286">
                  <a:pos x="f409" y="f451"/>
                </a:cxn>
                <a:cxn ang="f286">
                  <a:pos x="f452" y="f453"/>
                </a:cxn>
                <a:cxn ang="f286">
                  <a:pos x="f454" y="f455"/>
                </a:cxn>
                <a:cxn ang="f286">
                  <a:pos x="f456" y="f457"/>
                </a:cxn>
                <a:cxn ang="f286">
                  <a:pos x="f458" y="f448"/>
                </a:cxn>
                <a:cxn ang="f286">
                  <a:pos x="f459" y="f395"/>
                </a:cxn>
                <a:cxn ang="f286">
                  <a:pos x="f388" y="f460"/>
                </a:cxn>
                <a:cxn ang="f286">
                  <a:pos x="f386" y="f461"/>
                </a:cxn>
                <a:cxn ang="f286">
                  <a:pos x="f386" y="f462"/>
                </a:cxn>
                <a:cxn ang="f286">
                  <a:pos x="f386" y="f463"/>
                </a:cxn>
                <a:cxn ang="f286">
                  <a:pos x="f464" y="f465"/>
                </a:cxn>
                <a:cxn ang="f286">
                  <a:pos x="f466" y="f467"/>
                </a:cxn>
                <a:cxn ang="f286">
                  <a:pos x="f468" y="f469"/>
                </a:cxn>
                <a:cxn ang="f286">
                  <a:pos x="f384" y="f470"/>
                </a:cxn>
                <a:cxn ang="f286">
                  <a:pos x="f471" y="f446"/>
                </a:cxn>
                <a:cxn ang="f286">
                  <a:pos x="f472" y="f437"/>
                </a:cxn>
                <a:cxn ang="f286">
                  <a:pos x="f382" y="f383"/>
                </a:cxn>
              </a:cxnLst>
              <a:rect l="f378" t="f381" r="f379" b="f380"/>
              <a:pathLst>
                <a:path w="107" h="251">
                  <a:moveTo>
                    <a:pt x="f6" y="f8"/>
                  </a:moveTo>
                  <a:lnTo>
                    <a:pt x="f9" y="f10"/>
                  </a:lnTo>
                  <a:lnTo>
                    <a:pt x="f11" y="f12"/>
                  </a:lnTo>
                  <a:lnTo>
                    <a:pt x="f13" y="f14"/>
                  </a:lnTo>
                  <a:lnTo>
                    <a:pt x="f15" y="f16"/>
                  </a:lnTo>
                  <a:lnTo>
                    <a:pt x="f17" y="f18"/>
                  </a:lnTo>
                  <a:lnTo>
                    <a:pt x="f19" y="f20"/>
                  </a:lnTo>
                  <a:lnTo>
                    <a:pt x="f21" y="f22"/>
                  </a:lnTo>
                  <a:lnTo>
                    <a:pt x="f23" y="f24"/>
                  </a:lnTo>
                  <a:lnTo>
                    <a:pt x="f23" y="f25"/>
                  </a:lnTo>
                  <a:lnTo>
                    <a:pt x="f26" y="f8"/>
                  </a:lnTo>
                  <a:lnTo>
                    <a:pt x="f27" y="f28"/>
                  </a:lnTo>
                  <a:lnTo>
                    <a:pt x="f29" y="f30"/>
                  </a:lnTo>
                  <a:lnTo>
                    <a:pt x="f31" y="f32"/>
                  </a:lnTo>
                  <a:lnTo>
                    <a:pt x="f17" y="f7"/>
                  </a:lnTo>
                  <a:lnTo>
                    <a:pt x="f33" y="f7"/>
                  </a:lnTo>
                  <a:lnTo>
                    <a:pt x="f34" y="f35"/>
                  </a:lnTo>
                  <a:lnTo>
                    <a:pt x="f36" y="f37"/>
                  </a:lnTo>
                  <a:lnTo>
                    <a:pt x="f38" y="f14"/>
                  </a:lnTo>
                  <a:lnTo>
                    <a:pt x="f39" y="f40"/>
                  </a:lnTo>
                  <a:lnTo>
                    <a:pt x="f41" y="f42"/>
                  </a:lnTo>
                  <a:lnTo>
                    <a:pt x="f43" y="f44"/>
                  </a:lnTo>
                  <a:lnTo>
                    <a:pt x="f5" y="f45"/>
                  </a:lnTo>
                  <a:lnTo>
                    <a:pt x="f5" y="f46"/>
                  </a:lnTo>
                  <a:lnTo>
                    <a:pt x="f43" y="f47"/>
                  </a:lnTo>
                  <a:lnTo>
                    <a:pt x="f48" y="f49"/>
                  </a:lnTo>
                  <a:lnTo>
                    <a:pt x="f41" y="f50"/>
                  </a:lnTo>
                  <a:lnTo>
                    <a:pt x="f51" y="f52"/>
                  </a:lnTo>
                  <a:lnTo>
                    <a:pt x="f53" y="f54"/>
                  </a:lnTo>
                  <a:lnTo>
                    <a:pt x="f55" y="f56"/>
                  </a:lnTo>
                  <a:lnTo>
                    <a:pt x="f38" y="f57"/>
                  </a:lnTo>
                  <a:lnTo>
                    <a:pt x="f58" y="f59"/>
                  </a:lnTo>
                  <a:lnTo>
                    <a:pt x="f58" y="f60"/>
                  </a:lnTo>
                  <a:lnTo>
                    <a:pt x="f61" y="f62"/>
                  </a:lnTo>
                  <a:lnTo>
                    <a:pt x="f63" y="f64"/>
                  </a:lnTo>
                  <a:lnTo>
                    <a:pt x="f65" y="f66"/>
                  </a:lnTo>
                  <a:lnTo>
                    <a:pt x="f65" y="f67"/>
                  </a:lnTo>
                  <a:lnTo>
                    <a:pt x="f65" y="f60"/>
                  </a:lnTo>
                  <a:lnTo>
                    <a:pt x="f68" y="f18"/>
                  </a:lnTo>
                  <a:lnTo>
                    <a:pt x="f68" y="f69"/>
                  </a:lnTo>
                  <a:lnTo>
                    <a:pt x="f70" y="f71"/>
                  </a:lnTo>
                  <a:lnTo>
                    <a:pt x="f68" y="f52"/>
                  </a:lnTo>
                  <a:lnTo>
                    <a:pt x="f72" y="f50"/>
                  </a:lnTo>
                  <a:lnTo>
                    <a:pt x="f73" y="f49"/>
                  </a:lnTo>
                  <a:lnTo>
                    <a:pt x="f33" y="f11"/>
                  </a:lnTo>
                  <a:lnTo>
                    <a:pt x="f74" y="f75"/>
                  </a:lnTo>
                  <a:lnTo>
                    <a:pt x="f76" y="f6"/>
                  </a:lnTo>
                  <a:lnTo>
                    <a:pt x="f47" y="f77"/>
                  </a:lnTo>
                  <a:lnTo>
                    <a:pt x="f78" y="f71"/>
                  </a:lnTo>
                  <a:lnTo>
                    <a:pt x="f79" y="f20"/>
                  </a:lnTo>
                  <a:lnTo>
                    <a:pt x="f13" y="f80"/>
                  </a:lnTo>
                  <a:lnTo>
                    <a:pt x="f11" y="f81"/>
                  </a:lnTo>
                  <a:lnTo>
                    <a:pt x="f11" y="f5"/>
                  </a:lnTo>
                  <a:lnTo>
                    <a:pt x="f11" y="f82"/>
                  </a:lnTo>
                  <a:lnTo>
                    <a:pt x="f83" y="f84"/>
                  </a:lnTo>
                  <a:lnTo>
                    <a:pt x="f85" y="f86"/>
                  </a:lnTo>
                  <a:lnTo>
                    <a:pt x="f75" y="f87"/>
                  </a:lnTo>
                  <a:lnTo>
                    <a:pt x="f9" y="f88"/>
                  </a:lnTo>
                  <a:lnTo>
                    <a:pt x="f89" y="f69"/>
                  </a:lnTo>
                  <a:lnTo>
                    <a:pt x="f90" y="f60"/>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29" name="Freeform 129">
              <a:extLst>
                <a:ext uri="{FF2B5EF4-FFF2-40B4-BE49-F238E27FC236}">
                  <a16:creationId xmlns:a16="http://schemas.microsoft.com/office/drawing/2014/main" id="{3502DCDB-1498-4166-8252-F76530DB9602}"/>
                </a:ext>
              </a:extLst>
            </p:cNvPr>
            <p:cNvSpPr/>
            <p:nvPr/>
          </p:nvSpPr>
          <p:spPr>
            <a:xfrm>
              <a:off x="6307138" y="5329242"/>
              <a:ext cx="9528" cy="9528"/>
            </a:xfrm>
            <a:custGeom>
              <a:avLst/>
              <a:gdLst>
                <a:gd name="f0" fmla="val 10800000"/>
                <a:gd name="f1" fmla="val 5400000"/>
                <a:gd name="f2" fmla="val 180"/>
                <a:gd name="f3" fmla="val w"/>
                <a:gd name="f4" fmla="val h"/>
                <a:gd name="f5" fmla="val 0"/>
                <a:gd name="f6" fmla="val 18"/>
                <a:gd name="f7" fmla="val 16"/>
                <a:gd name="f8" fmla="val 9"/>
                <a:gd name="f9" fmla="val 3"/>
                <a:gd name="f10" fmla="val 13"/>
                <a:gd name="f11" fmla="val 1"/>
                <a:gd name="f12" fmla="val 4"/>
                <a:gd name="f13" fmla="+- 0 0 -90"/>
                <a:gd name="f14" fmla="*/ f3 1 18"/>
                <a:gd name="f15" fmla="*/ f4 1 16"/>
                <a:gd name="f16" fmla="+- f7 0 f5"/>
                <a:gd name="f17" fmla="+- f6 0 f5"/>
                <a:gd name="f18" fmla="*/ f13 f0 1"/>
                <a:gd name="f19" fmla="*/ f17 1 18"/>
                <a:gd name="f20" fmla="*/ f16 1 16"/>
                <a:gd name="f21" fmla="*/ 18 f17 1"/>
                <a:gd name="f22" fmla="*/ 9 f16 1"/>
                <a:gd name="f23" fmla="*/ 16 f16 1"/>
                <a:gd name="f24" fmla="*/ 0 f17 1"/>
                <a:gd name="f25" fmla="*/ 3 f16 1"/>
                <a:gd name="f26" fmla="*/ 9 f17 1"/>
                <a:gd name="f27" fmla="*/ 0 f16 1"/>
                <a:gd name="f28" fmla="*/ 13 f17 1"/>
                <a:gd name="f29" fmla="*/ 1 f16 1"/>
                <a:gd name="f30" fmla="*/ 16 f17 1"/>
                <a:gd name="f31" fmla="*/ 4 f16 1"/>
                <a:gd name="f32" fmla="*/ f18 1 f2"/>
                <a:gd name="f33" fmla="*/ f21 1 18"/>
                <a:gd name="f34" fmla="*/ f22 1 16"/>
                <a:gd name="f35" fmla="*/ f23 1 16"/>
                <a:gd name="f36" fmla="*/ f24 1 18"/>
                <a:gd name="f37" fmla="*/ f25 1 16"/>
                <a:gd name="f38" fmla="*/ f26 1 18"/>
                <a:gd name="f39" fmla="*/ f27 1 16"/>
                <a:gd name="f40" fmla="*/ f28 1 18"/>
                <a:gd name="f41" fmla="*/ f29 1 16"/>
                <a:gd name="f42" fmla="*/ f30 1 18"/>
                <a:gd name="f43" fmla="*/ f31 1 16"/>
                <a:gd name="f44" fmla="*/ 0 1 f19"/>
                <a:gd name="f45" fmla="*/ f6 1 f19"/>
                <a:gd name="f46" fmla="*/ 0 1 f20"/>
                <a:gd name="f47" fmla="*/ f7 1 f20"/>
                <a:gd name="f48" fmla="+- f32 0 f1"/>
                <a:gd name="f49" fmla="*/ f33 1 f19"/>
                <a:gd name="f50" fmla="*/ f34 1 f20"/>
                <a:gd name="f51" fmla="*/ f35 1 f20"/>
                <a:gd name="f52" fmla="*/ f36 1 f19"/>
                <a:gd name="f53" fmla="*/ f37 1 f20"/>
                <a:gd name="f54" fmla="*/ f38 1 f19"/>
                <a:gd name="f55" fmla="*/ f39 1 f20"/>
                <a:gd name="f56" fmla="*/ f40 1 f19"/>
                <a:gd name="f57" fmla="*/ f41 1 f20"/>
                <a:gd name="f58" fmla="*/ f42 1 f19"/>
                <a:gd name="f59" fmla="*/ f43 1 f20"/>
                <a:gd name="f60" fmla="*/ f44 f14 1"/>
                <a:gd name="f61" fmla="*/ f45 f14 1"/>
                <a:gd name="f62" fmla="*/ f47 f15 1"/>
                <a:gd name="f63" fmla="*/ f46 f15 1"/>
                <a:gd name="f64" fmla="*/ f49 f14 1"/>
                <a:gd name="f65" fmla="*/ f50 f15 1"/>
                <a:gd name="f66" fmla="*/ f51 f15 1"/>
                <a:gd name="f67" fmla="*/ f52 f14 1"/>
                <a:gd name="f68" fmla="*/ f53 f15 1"/>
                <a:gd name="f69" fmla="*/ f54 f14 1"/>
                <a:gd name="f70" fmla="*/ f55 f15 1"/>
                <a:gd name="f71" fmla="*/ f56 f14 1"/>
                <a:gd name="f72" fmla="*/ f57 f15 1"/>
                <a:gd name="f73" fmla="*/ f58 f14 1"/>
                <a:gd name="f74" fmla="*/ f59 f15 1"/>
              </a:gdLst>
              <a:ahLst/>
              <a:cxnLst>
                <a:cxn ang="3cd4">
                  <a:pos x="hc" y="t"/>
                </a:cxn>
                <a:cxn ang="0">
                  <a:pos x="r" y="vc"/>
                </a:cxn>
                <a:cxn ang="cd4">
                  <a:pos x="hc" y="b"/>
                </a:cxn>
                <a:cxn ang="cd2">
                  <a:pos x="l" y="vc"/>
                </a:cxn>
                <a:cxn ang="f48">
                  <a:pos x="f64" y="f65"/>
                </a:cxn>
                <a:cxn ang="f48">
                  <a:pos x="f64" y="f66"/>
                </a:cxn>
                <a:cxn ang="f48">
                  <a:pos x="f67" y="f66"/>
                </a:cxn>
                <a:cxn ang="f48">
                  <a:pos x="f67" y="f68"/>
                </a:cxn>
                <a:cxn ang="f48">
                  <a:pos x="f69" y="f70"/>
                </a:cxn>
                <a:cxn ang="f48">
                  <a:pos x="f71" y="f72"/>
                </a:cxn>
                <a:cxn ang="f48">
                  <a:pos x="f73" y="f74"/>
                </a:cxn>
                <a:cxn ang="f48">
                  <a:pos x="f64" y="f65"/>
                </a:cxn>
              </a:cxnLst>
              <a:rect l="f60" t="f63" r="f61" b="f62"/>
              <a:pathLst>
                <a:path w="18" h="16">
                  <a:moveTo>
                    <a:pt x="f6" y="f8"/>
                  </a:moveTo>
                  <a:lnTo>
                    <a:pt x="f6" y="f7"/>
                  </a:lnTo>
                  <a:lnTo>
                    <a:pt x="f5" y="f7"/>
                  </a:lnTo>
                  <a:lnTo>
                    <a:pt x="f5" y="f9"/>
                  </a:lnTo>
                  <a:lnTo>
                    <a:pt x="f8" y="f5"/>
                  </a:lnTo>
                  <a:lnTo>
                    <a:pt x="f10" y="f11"/>
                  </a:lnTo>
                  <a:lnTo>
                    <a:pt x="f7" y="f1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0" name="Freeform 130">
              <a:extLst>
                <a:ext uri="{FF2B5EF4-FFF2-40B4-BE49-F238E27FC236}">
                  <a16:creationId xmlns:a16="http://schemas.microsoft.com/office/drawing/2014/main" id="{4751F7AC-DC2E-4A32-8984-9A4C7744D4AD}"/>
                </a:ext>
              </a:extLst>
            </p:cNvPr>
            <p:cNvSpPr/>
            <p:nvPr/>
          </p:nvSpPr>
          <p:spPr>
            <a:xfrm>
              <a:off x="7324728" y="5378445"/>
              <a:ext cx="7936" cy="66678"/>
            </a:xfrm>
            <a:custGeom>
              <a:avLst/>
              <a:gdLst>
                <a:gd name="f0" fmla="val 10800000"/>
                <a:gd name="f1" fmla="val 5400000"/>
                <a:gd name="f2" fmla="val 180"/>
                <a:gd name="f3" fmla="val w"/>
                <a:gd name="f4" fmla="val h"/>
                <a:gd name="f5" fmla="val 0"/>
                <a:gd name="f6" fmla="val 14"/>
                <a:gd name="f7" fmla="val 126"/>
                <a:gd name="f8" fmla="val 98"/>
                <a:gd name="f9" fmla="val 8"/>
                <a:gd name="f10" fmla="val 112"/>
                <a:gd name="f11" fmla="val 7"/>
                <a:gd name="f12" fmla="val 5"/>
                <a:gd name="f13" fmla="val 82"/>
                <a:gd name="f14" fmla="val 66"/>
                <a:gd name="f15" fmla="val 4"/>
                <a:gd name="f16" fmla="val 49"/>
                <a:gd name="f17" fmla="val 32"/>
                <a:gd name="f18" fmla="val 3"/>
                <a:gd name="f19" fmla="val 15"/>
                <a:gd name="f20" fmla="val 12"/>
                <a:gd name="f21" fmla="val 24"/>
                <a:gd name="f22" fmla="val 35"/>
                <a:gd name="f23" fmla="val 60"/>
                <a:gd name="f24" fmla="val 74"/>
                <a:gd name="f25" fmla="val 10"/>
                <a:gd name="f26" fmla="val 85"/>
                <a:gd name="f27" fmla="+- 0 0 -90"/>
                <a:gd name="f28" fmla="*/ f3 1 14"/>
                <a:gd name="f29" fmla="*/ f4 1 126"/>
                <a:gd name="f30" fmla="+- f7 0 f5"/>
                <a:gd name="f31" fmla="+- f6 0 f5"/>
                <a:gd name="f32" fmla="*/ f27 f0 1"/>
                <a:gd name="f33" fmla="*/ f31 1 14"/>
                <a:gd name="f34" fmla="*/ f30 1 126"/>
                <a:gd name="f35" fmla="*/ 14 f31 1"/>
                <a:gd name="f36" fmla="*/ 98 f30 1"/>
                <a:gd name="f37" fmla="*/ 126 f30 1"/>
                <a:gd name="f38" fmla="*/ 8 f31 1"/>
                <a:gd name="f39" fmla="*/ 112 f30 1"/>
                <a:gd name="f40" fmla="*/ 7 f31 1"/>
                <a:gd name="f41" fmla="*/ 5 f31 1"/>
                <a:gd name="f42" fmla="*/ 82 f30 1"/>
                <a:gd name="f43" fmla="*/ 66 f30 1"/>
                <a:gd name="f44" fmla="*/ 4 f31 1"/>
                <a:gd name="f45" fmla="*/ 49 f30 1"/>
                <a:gd name="f46" fmla="*/ 32 f30 1"/>
                <a:gd name="f47" fmla="*/ 3 f31 1"/>
                <a:gd name="f48" fmla="*/ 15 f30 1"/>
                <a:gd name="f49" fmla="*/ 0 f31 1"/>
                <a:gd name="f50" fmla="*/ 0 f30 1"/>
                <a:gd name="f51" fmla="*/ 12 f30 1"/>
                <a:gd name="f52" fmla="*/ 24 f30 1"/>
                <a:gd name="f53" fmla="*/ 35 f30 1"/>
                <a:gd name="f54" fmla="*/ 60 f30 1"/>
                <a:gd name="f55" fmla="*/ 74 f30 1"/>
                <a:gd name="f56" fmla="*/ 10 f31 1"/>
                <a:gd name="f57" fmla="*/ 85 f30 1"/>
                <a:gd name="f58" fmla="*/ f32 1 f2"/>
                <a:gd name="f59" fmla="*/ f35 1 14"/>
                <a:gd name="f60" fmla="*/ f36 1 126"/>
                <a:gd name="f61" fmla="*/ f37 1 126"/>
                <a:gd name="f62" fmla="*/ f38 1 14"/>
                <a:gd name="f63" fmla="*/ f39 1 126"/>
                <a:gd name="f64" fmla="*/ f40 1 14"/>
                <a:gd name="f65" fmla="*/ f41 1 14"/>
                <a:gd name="f66" fmla="*/ f42 1 126"/>
                <a:gd name="f67" fmla="*/ f43 1 126"/>
                <a:gd name="f68" fmla="*/ f44 1 14"/>
                <a:gd name="f69" fmla="*/ f45 1 126"/>
                <a:gd name="f70" fmla="*/ f46 1 126"/>
                <a:gd name="f71" fmla="*/ f47 1 14"/>
                <a:gd name="f72" fmla="*/ f48 1 126"/>
                <a:gd name="f73" fmla="*/ f49 1 14"/>
                <a:gd name="f74" fmla="*/ f50 1 126"/>
                <a:gd name="f75" fmla="*/ f51 1 126"/>
                <a:gd name="f76" fmla="*/ f52 1 126"/>
                <a:gd name="f77" fmla="*/ f53 1 126"/>
                <a:gd name="f78" fmla="*/ f54 1 126"/>
                <a:gd name="f79" fmla="*/ f55 1 126"/>
                <a:gd name="f80" fmla="*/ f56 1 14"/>
                <a:gd name="f81" fmla="*/ f57 1 126"/>
                <a:gd name="f82" fmla="*/ 0 1 f33"/>
                <a:gd name="f83" fmla="*/ f6 1 f33"/>
                <a:gd name="f84" fmla="*/ 0 1 f34"/>
                <a:gd name="f85" fmla="*/ f7 1 f34"/>
                <a:gd name="f86" fmla="+- f58 0 f1"/>
                <a:gd name="f87" fmla="*/ f59 1 f33"/>
                <a:gd name="f88" fmla="*/ f60 1 f34"/>
                <a:gd name="f89" fmla="*/ f61 1 f34"/>
                <a:gd name="f90" fmla="*/ f62 1 f33"/>
                <a:gd name="f91" fmla="*/ f63 1 f34"/>
                <a:gd name="f92" fmla="*/ f64 1 f33"/>
                <a:gd name="f93" fmla="*/ f65 1 f33"/>
                <a:gd name="f94" fmla="*/ f66 1 f34"/>
                <a:gd name="f95" fmla="*/ f67 1 f34"/>
                <a:gd name="f96" fmla="*/ f68 1 f33"/>
                <a:gd name="f97" fmla="*/ f69 1 f34"/>
                <a:gd name="f98" fmla="*/ f70 1 f34"/>
                <a:gd name="f99" fmla="*/ f71 1 f33"/>
                <a:gd name="f100" fmla="*/ f72 1 f34"/>
                <a:gd name="f101" fmla="*/ f73 1 f33"/>
                <a:gd name="f102" fmla="*/ f74 1 f34"/>
                <a:gd name="f103" fmla="*/ f75 1 f34"/>
                <a:gd name="f104" fmla="*/ f76 1 f34"/>
                <a:gd name="f105" fmla="*/ f77 1 f34"/>
                <a:gd name="f106" fmla="*/ f78 1 f34"/>
                <a:gd name="f107" fmla="*/ f79 1 f34"/>
                <a:gd name="f108" fmla="*/ f80 1 f33"/>
                <a:gd name="f109" fmla="*/ f81 1 f34"/>
                <a:gd name="f110" fmla="*/ f82 f28 1"/>
                <a:gd name="f111" fmla="*/ f83 f28 1"/>
                <a:gd name="f112" fmla="*/ f85 f29 1"/>
                <a:gd name="f113" fmla="*/ f84 f29 1"/>
                <a:gd name="f114" fmla="*/ f87 f28 1"/>
                <a:gd name="f115" fmla="*/ f88 f29 1"/>
                <a:gd name="f116" fmla="*/ f89 f29 1"/>
                <a:gd name="f117" fmla="*/ f90 f28 1"/>
                <a:gd name="f118" fmla="*/ f91 f29 1"/>
                <a:gd name="f119" fmla="*/ f92 f28 1"/>
                <a:gd name="f120" fmla="*/ f93 f28 1"/>
                <a:gd name="f121" fmla="*/ f94 f29 1"/>
                <a:gd name="f122" fmla="*/ f95 f29 1"/>
                <a:gd name="f123" fmla="*/ f96 f28 1"/>
                <a:gd name="f124" fmla="*/ f97 f29 1"/>
                <a:gd name="f125" fmla="*/ f98 f29 1"/>
                <a:gd name="f126" fmla="*/ f99 f28 1"/>
                <a:gd name="f127" fmla="*/ f100 f29 1"/>
                <a:gd name="f128" fmla="*/ f101 f28 1"/>
                <a:gd name="f129" fmla="*/ f102 f29 1"/>
                <a:gd name="f130" fmla="*/ f103 f29 1"/>
                <a:gd name="f131" fmla="*/ f104 f29 1"/>
                <a:gd name="f132" fmla="*/ f105 f29 1"/>
                <a:gd name="f133" fmla="*/ f106 f29 1"/>
                <a:gd name="f134" fmla="*/ f107 f29 1"/>
                <a:gd name="f135" fmla="*/ f108 f28 1"/>
                <a:gd name="f136" fmla="*/ f109 f29 1"/>
              </a:gdLst>
              <a:ahLst/>
              <a:cxnLst>
                <a:cxn ang="3cd4">
                  <a:pos x="hc" y="t"/>
                </a:cxn>
                <a:cxn ang="0">
                  <a:pos x="r" y="vc"/>
                </a:cxn>
                <a:cxn ang="cd4">
                  <a:pos x="hc" y="b"/>
                </a:cxn>
                <a:cxn ang="cd2">
                  <a:pos x="l" y="vc"/>
                </a:cxn>
                <a:cxn ang="f86">
                  <a:pos x="f114" y="f115"/>
                </a:cxn>
                <a:cxn ang="f86">
                  <a:pos x="f114" y="f116"/>
                </a:cxn>
                <a:cxn ang="f86">
                  <a:pos x="f117" y="f118"/>
                </a:cxn>
                <a:cxn ang="f86">
                  <a:pos x="f119" y="f115"/>
                </a:cxn>
                <a:cxn ang="f86">
                  <a:pos x="f120" y="f121"/>
                </a:cxn>
                <a:cxn ang="f86">
                  <a:pos x="f120" y="f122"/>
                </a:cxn>
                <a:cxn ang="f86">
                  <a:pos x="f123" y="f124"/>
                </a:cxn>
                <a:cxn ang="f86">
                  <a:pos x="f123" y="f125"/>
                </a:cxn>
                <a:cxn ang="f86">
                  <a:pos x="f126" y="f127"/>
                </a:cxn>
                <a:cxn ang="f86">
                  <a:pos x="f128" y="f129"/>
                </a:cxn>
                <a:cxn ang="f86">
                  <a:pos x="f126" y="f130"/>
                </a:cxn>
                <a:cxn ang="f86">
                  <a:pos x="f120" y="f131"/>
                </a:cxn>
                <a:cxn ang="f86">
                  <a:pos x="f119" y="f132"/>
                </a:cxn>
                <a:cxn ang="f86">
                  <a:pos x="f117" y="f124"/>
                </a:cxn>
                <a:cxn ang="f86">
                  <a:pos x="f117" y="f133"/>
                </a:cxn>
                <a:cxn ang="f86">
                  <a:pos x="f117" y="f134"/>
                </a:cxn>
                <a:cxn ang="f86">
                  <a:pos x="f135" y="f136"/>
                </a:cxn>
                <a:cxn ang="f86">
                  <a:pos x="f114" y="f115"/>
                </a:cxn>
              </a:cxnLst>
              <a:rect l="f110" t="f113" r="f111" b="f112"/>
              <a:pathLst>
                <a:path w="14" h="126">
                  <a:moveTo>
                    <a:pt x="f6" y="f8"/>
                  </a:moveTo>
                  <a:lnTo>
                    <a:pt x="f6" y="f7"/>
                  </a:lnTo>
                  <a:lnTo>
                    <a:pt x="f9" y="f10"/>
                  </a:lnTo>
                  <a:lnTo>
                    <a:pt x="f11" y="f8"/>
                  </a:lnTo>
                  <a:lnTo>
                    <a:pt x="f12" y="f13"/>
                  </a:lnTo>
                  <a:lnTo>
                    <a:pt x="f12" y="f14"/>
                  </a:lnTo>
                  <a:lnTo>
                    <a:pt x="f15" y="f16"/>
                  </a:lnTo>
                  <a:lnTo>
                    <a:pt x="f15" y="f17"/>
                  </a:lnTo>
                  <a:lnTo>
                    <a:pt x="f18" y="f19"/>
                  </a:lnTo>
                  <a:lnTo>
                    <a:pt x="f5" y="f5"/>
                  </a:lnTo>
                  <a:lnTo>
                    <a:pt x="f18" y="f20"/>
                  </a:lnTo>
                  <a:lnTo>
                    <a:pt x="f12" y="f21"/>
                  </a:lnTo>
                  <a:lnTo>
                    <a:pt x="f11" y="f22"/>
                  </a:lnTo>
                  <a:lnTo>
                    <a:pt x="f9" y="f16"/>
                  </a:lnTo>
                  <a:lnTo>
                    <a:pt x="f9" y="f23"/>
                  </a:lnTo>
                  <a:lnTo>
                    <a:pt x="f9" y="f24"/>
                  </a:lnTo>
                  <a:lnTo>
                    <a:pt x="f25" y="f26"/>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1" name="Freeform 131">
              <a:extLst>
                <a:ext uri="{FF2B5EF4-FFF2-40B4-BE49-F238E27FC236}">
                  <a16:creationId xmlns:a16="http://schemas.microsoft.com/office/drawing/2014/main" id="{3C6CA268-1A07-41FA-9DDC-617B3D0262E9}"/>
                </a:ext>
              </a:extLst>
            </p:cNvPr>
            <p:cNvSpPr/>
            <p:nvPr/>
          </p:nvSpPr>
          <p:spPr>
            <a:xfrm>
              <a:off x="6316666" y="5410203"/>
              <a:ext cx="6345" cy="12701"/>
            </a:xfrm>
            <a:custGeom>
              <a:avLst/>
              <a:gdLst>
                <a:gd name="f0" fmla="val 10800000"/>
                <a:gd name="f1" fmla="val 5400000"/>
                <a:gd name="f2" fmla="val 180"/>
                <a:gd name="f3" fmla="val w"/>
                <a:gd name="f4" fmla="val h"/>
                <a:gd name="f5" fmla="val 0"/>
                <a:gd name="f6" fmla="val 14"/>
                <a:gd name="f7" fmla="val 24"/>
                <a:gd name="f8" fmla="val 6"/>
                <a:gd name="f9" fmla="val 16"/>
                <a:gd name="f10" fmla="val 11"/>
                <a:gd name="f11" fmla="val 4"/>
                <a:gd name="f12" fmla="val 2"/>
                <a:gd name="f13" fmla="+- 0 0 -90"/>
                <a:gd name="f14" fmla="*/ f3 1 14"/>
                <a:gd name="f15" fmla="*/ f4 1 24"/>
                <a:gd name="f16" fmla="+- f7 0 f5"/>
                <a:gd name="f17" fmla="+- f6 0 f5"/>
                <a:gd name="f18" fmla="*/ f13 f0 1"/>
                <a:gd name="f19" fmla="*/ f17 1 14"/>
                <a:gd name="f20" fmla="*/ f16 1 24"/>
                <a:gd name="f21" fmla="*/ 14 f17 1"/>
                <a:gd name="f22" fmla="*/ 24 f16 1"/>
                <a:gd name="f23" fmla="*/ 6 f17 1"/>
                <a:gd name="f24" fmla="*/ 16 f16 1"/>
                <a:gd name="f25" fmla="*/ 0 f17 1"/>
                <a:gd name="f26" fmla="*/ 11 f16 1"/>
                <a:gd name="f27" fmla="*/ 4 f17 1"/>
                <a:gd name="f28" fmla="*/ 2 f16 1"/>
                <a:gd name="f29" fmla="*/ 0 f16 1"/>
                <a:gd name="f30" fmla="*/ f18 1 f2"/>
                <a:gd name="f31" fmla="*/ f21 1 14"/>
                <a:gd name="f32" fmla="*/ f22 1 24"/>
                <a:gd name="f33" fmla="*/ f23 1 14"/>
                <a:gd name="f34" fmla="*/ f24 1 24"/>
                <a:gd name="f35" fmla="*/ f25 1 14"/>
                <a:gd name="f36" fmla="*/ f26 1 24"/>
                <a:gd name="f37" fmla="*/ f27 1 14"/>
                <a:gd name="f38" fmla="*/ f28 1 24"/>
                <a:gd name="f39" fmla="*/ f29 1 24"/>
                <a:gd name="f40" fmla="*/ 0 1 f19"/>
                <a:gd name="f41" fmla="*/ f6 1 f19"/>
                <a:gd name="f42" fmla="*/ 0 1 f20"/>
                <a:gd name="f43" fmla="*/ f7 1 f20"/>
                <a:gd name="f44" fmla="+- f30 0 f1"/>
                <a:gd name="f45" fmla="*/ f31 1 f19"/>
                <a:gd name="f46" fmla="*/ f32 1 f20"/>
                <a:gd name="f47" fmla="*/ f33 1 f19"/>
                <a:gd name="f48" fmla="*/ f34 1 f20"/>
                <a:gd name="f49" fmla="*/ f35 1 f19"/>
                <a:gd name="f50" fmla="*/ f36 1 f20"/>
                <a:gd name="f51" fmla="*/ f37 1 f19"/>
                <a:gd name="f52" fmla="*/ f38 1 f20"/>
                <a:gd name="f53" fmla="*/ f39 1 f20"/>
                <a:gd name="f54" fmla="*/ f40 f14 1"/>
                <a:gd name="f55" fmla="*/ f41 f14 1"/>
                <a:gd name="f56" fmla="*/ f43 f15 1"/>
                <a:gd name="f57" fmla="*/ f42 f15 1"/>
                <a:gd name="f58" fmla="*/ f45 f14 1"/>
                <a:gd name="f59" fmla="*/ f46 f15 1"/>
                <a:gd name="f60" fmla="*/ f47 f14 1"/>
                <a:gd name="f61" fmla="*/ f48 f15 1"/>
                <a:gd name="f62" fmla="*/ f49 f14 1"/>
                <a:gd name="f63" fmla="*/ f50 f15 1"/>
                <a:gd name="f64" fmla="*/ f51 f14 1"/>
                <a:gd name="f65" fmla="*/ f52 f15 1"/>
                <a:gd name="f66" fmla="*/ f53 f15 1"/>
              </a:gdLst>
              <a:ahLst/>
              <a:cxnLst>
                <a:cxn ang="3cd4">
                  <a:pos x="hc" y="t"/>
                </a:cxn>
                <a:cxn ang="0">
                  <a:pos x="r" y="vc"/>
                </a:cxn>
                <a:cxn ang="cd4">
                  <a:pos x="hc" y="b"/>
                </a:cxn>
                <a:cxn ang="cd2">
                  <a:pos x="l" y="vc"/>
                </a:cxn>
                <a:cxn ang="f44">
                  <a:pos x="f58" y="f59"/>
                </a:cxn>
                <a:cxn ang="f44">
                  <a:pos x="f60" y="f61"/>
                </a:cxn>
                <a:cxn ang="f44">
                  <a:pos x="f62" y="f63"/>
                </a:cxn>
                <a:cxn ang="f44">
                  <a:pos x="f64" y="f65"/>
                </a:cxn>
                <a:cxn ang="f44">
                  <a:pos x="f58" y="f66"/>
                </a:cxn>
                <a:cxn ang="f44">
                  <a:pos x="f58" y="f59"/>
                </a:cxn>
              </a:cxnLst>
              <a:rect l="f54" t="f57" r="f55" b="f56"/>
              <a:pathLst>
                <a:path w="14" h="24">
                  <a:moveTo>
                    <a:pt x="f6" y="f7"/>
                  </a:moveTo>
                  <a:lnTo>
                    <a:pt x="f8" y="f9"/>
                  </a:lnTo>
                  <a:lnTo>
                    <a:pt x="f5" y="f10"/>
                  </a:lnTo>
                  <a:lnTo>
                    <a:pt x="f11" y="f12"/>
                  </a:lnTo>
                  <a:lnTo>
                    <a:pt x="f6"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2" name="Freeform 132">
              <a:extLst>
                <a:ext uri="{FF2B5EF4-FFF2-40B4-BE49-F238E27FC236}">
                  <a16:creationId xmlns:a16="http://schemas.microsoft.com/office/drawing/2014/main" id="{CAA94538-1541-40C3-8327-CA63D9269991}"/>
                </a:ext>
              </a:extLst>
            </p:cNvPr>
            <p:cNvSpPr/>
            <p:nvPr/>
          </p:nvSpPr>
          <p:spPr>
            <a:xfrm>
              <a:off x="6288091" y="5435595"/>
              <a:ext cx="7936" cy="7936"/>
            </a:xfrm>
            <a:custGeom>
              <a:avLst/>
              <a:gdLst>
                <a:gd name="f0" fmla="val 10800000"/>
                <a:gd name="f1" fmla="val 5400000"/>
                <a:gd name="f2" fmla="val 180"/>
                <a:gd name="f3" fmla="val w"/>
                <a:gd name="f4" fmla="val h"/>
                <a:gd name="f5" fmla="val 0"/>
                <a:gd name="f6" fmla="val 14"/>
                <a:gd name="f7" fmla="val 13"/>
                <a:gd name="f8" fmla="val 10"/>
                <a:gd name="f9" fmla="val 6"/>
                <a:gd name="f10" fmla="val 5"/>
                <a:gd name="f11" fmla="val 11"/>
                <a:gd name="f12" fmla="val 1"/>
                <a:gd name="f13" fmla="val 4"/>
                <a:gd name="f14" fmla="+- 0 0 -90"/>
                <a:gd name="f15" fmla="*/ f3 1 14"/>
                <a:gd name="f16" fmla="*/ f4 1 13"/>
                <a:gd name="f17" fmla="+- f7 0 f5"/>
                <a:gd name="f18" fmla="+- f6 0 f5"/>
                <a:gd name="f19" fmla="*/ f14 f0 1"/>
                <a:gd name="f20" fmla="*/ f18 1 14"/>
                <a:gd name="f21" fmla="*/ f17 1 13"/>
                <a:gd name="f22" fmla="*/ 14 f18 1"/>
                <a:gd name="f23" fmla="*/ 10 f17 1"/>
                <a:gd name="f24" fmla="*/ 6 f18 1"/>
                <a:gd name="f25" fmla="*/ 13 f17 1"/>
                <a:gd name="f26" fmla="*/ 0 f18 1"/>
                <a:gd name="f27" fmla="*/ 0 f17 1"/>
                <a:gd name="f28" fmla="*/ 5 f18 1"/>
                <a:gd name="f29" fmla="*/ 11 f18 1"/>
                <a:gd name="f30" fmla="*/ 1 f17 1"/>
                <a:gd name="f31" fmla="*/ 4 f17 1"/>
                <a:gd name="f32" fmla="*/ f19 1 f2"/>
                <a:gd name="f33" fmla="*/ f22 1 14"/>
                <a:gd name="f34" fmla="*/ f23 1 13"/>
                <a:gd name="f35" fmla="*/ f24 1 14"/>
                <a:gd name="f36" fmla="*/ f25 1 13"/>
                <a:gd name="f37" fmla="*/ f26 1 14"/>
                <a:gd name="f38" fmla="*/ f27 1 13"/>
                <a:gd name="f39" fmla="*/ f28 1 14"/>
                <a:gd name="f40" fmla="*/ f29 1 14"/>
                <a:gd name="f41" fmla="*/ f30 1 13"/>
                <a:gd name="f42" fmla="*/ f31 1 13"/>
                <a:gd name="f43" fmla="*/ 0 1 f20"/>
                <a:gd name="f44" fmla="*/ f6 1 f20"/>
                <a:gd name="f45" fmla="*/ 0 1 f21"/>
                <a:gd name="f46" fmla="*/ f7 1 f21"/>
                <a:gd name="f47" fmla="+- f32 0 f1"/>
                <a:gd name="f48" fmla="*/ f33 1 f20"/>
                <a:gd name="f49" fmla="*/ f34 1 f21"/>
                <a:gd name="f50" fmla="*/ f35 1 f20"/>
                <a:gd name="f51" fmla="*/ f36 1 f21"/>
                <a:gd name="f52" fmla="*/ f37 1 f20"/>
                <a:gd name="f53" fmla="*/ f38 1 f21"/>
                <a:gd name="f54" fmla="*/ f39 1 f20"/>
                <a:gd name="f55" fmla="*/ f40 1 f20"/>
                <a:gd name="f56" fmla="*/ f41 1 f21"/>
                <a:gd name="f57" fmla="*/ f42 1 f21"/>
                <a:gd name="f58" fmla="*/ f43 f15 1"/>
                <a:gd name="f59" fmla="*/ f44 f15 1"/>
                <a:gd name="f60" fmla="*/ f46 f16 1"/>
                <a:gd name="f61" fmla="*/ f45 f16 1"/>
                <a:gd name="f62" fmla="*/ f48 f15 1"/>
                <a:gd name="f63" fmla="*/ f49 f16 1"/>
                <a:gd name="f64" fmla="*/ f50 f15 1"/>
                <a:gd name="f65" fmla="*/ f51 f16 1"/>
                <a:gd name="f66" fmla="*/ f52 f15 1"/>
                <a:gd name="f67" fmla="*/ f53 f16 1"/>
                <a:gd name="f68" fmla="*/ f54 f15 1"/>
                <a:gd name="f69" fmla="*/ f55 f15 1"/>
                <a:gd name="f70" fmla="*/ f56 f16 1"/>
                <a:gd name="f71" fmla="*/ f57 f16 1"/>
              </a:gdLst>
              <a:ahLst/>
              <a:cxnLst>
                <a:cxn ang="3cd4">
                  <a:pos x="hc" y="t"/>
                </a:cxn>
                <a:cxn ang="0">
                  <a:pos x="r" y="vc"/>
                </a:cxn>
                <a:cxn ang="cd4">
                  <a:pos x="hc" y="b"/>
                </a:cxn>
                <a:cxn ang="cd2">
                  <a:pos x="l" y="vc"/>
                </a:cxn>
                <a:cxn ang="f47">
                  <a:pos x="f62" y="f63"/>
                </a:cxn>
                <a:cxn ang="f47">
                  <a:pos x="f64" y="f65"/>
                </a:cxn>
                <a:cxn ang="f47">
                  <a:pos x="f66" y="f65"/>
                </a:cxn>
                <a:cxn ang="f47">
                  <a:pos x="f66" y="f67"/>
                </a:cxn>
                <a:cxn ang="f47">
                  <a:pos x="f68" y="f67"/>
                </a:cxn>
                <a:cxn ang="f47">
                  <a:pos x="f69" y="f70"/>
                </a:cxn>
                <a:cxn ang="f47">
                  <a:pos x="f62" y="f71"/>
                </a:cxn>
                <a:cxn ang="f47">
                  <a:pos x="f62" y="f63"/>
                </a:cxn>
              </a:cxnLst>
              <a:rect l="f58" t="f61" r="f59" b="f60"/>
              <a:pathLst>
                <a:path w="14" h="13">
                  <a:moveTo>
                    <a:pt x="f6" y="f8"/>
                  </a:moveTo>
                  <a:lnTo>
                    <a:pt x="f9" y="f7"/>
                  </a:lnTo>
                  <a:lnTo>
                    <a:pt x="f5" y="f7"/>
                  </a:lnTo>
                  <a:lnTo>
                    <a:pt x="f5" y="f5"/>
                  </a:lnTo>
                  <a:lnTo>
                    <a:pt x="f10" y="f5"/>
                  </a:lnTo>
                  <a:lnTo>
                    <a:pt x="f11" y="f12"/>
                  </a:lnTo>
                  <a:lnTo>
                    <a:pt x="f6" y="f13"/>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3" name="Freeform 133">
              <a:extLst>
                <a:ext uri="{FF2B5EF4-FFF2-40B4-BE49-F238E27FC236}">
                  <a16:creationId xmlns:a16="http://schemas.microsoft.com/office/drawing/2014/main" id="{021F8BC3-7B76-463C-8955-79461DE2A9E7}"/>
                </a:ext>
              </a:extLst>
            </p:cNvPr>
            <p:cNvSpPr/>
            <p:nvPr/>
          </p:nvSpPr>
          <p:spPr>
            <a:xfrm>
              <a:off x="6315075" y="5443542"/>
              <a:ext cx="4764" cy="12701"/>
            </a:xfrm>
            <a:custGeom>
              <a:avLst/>
              <a:gdLst>
                <a:gd name="f0" fmla="val 10800000"/>
                <a:gd name="f1" fmla="val 5400000"/>
                <a:gd name="f2" fmla="val 180"/>
                <a:gd name="f3" fmla="val w"/>
                <a:gd name="f4" fmla="val h"/>
                <a:gd name="f5" fmla="val 0"/>
                <a:gd name="f6" fmla="val 10"/>
                <a:gd name="f7" fmla="val 25"/>
                <a:gd name="f8" fmla="val 4"/>
                <a:gd name="f9" fmla="val 23"/>
                <a:gd name="f10" fmla="val 3"/>
                <a:gd name="f11" fmla="val 21"/>
                <a:gd name="f12" fmla="val 1"/>
                <a:gd name="f13" fmla="val 15"/>
                <a:gd name="f14" fmla="val 12"/>
                <a:gd name="f15" fmla="val 7"/>
                <a:gd name="f16" fmla="+- 0 0 -90"/>
                <a:gd name="f17" fmla="*/ f3 1 10"/>
                <a:gd name="f18" fmla="*/ f4 1 25"/>
                <a:gd name="f19" fmla="+- f7 0 f5"/>
                <a:gd name="f20" fmla="+- f6 0 f5"/>
                <a:gd name="f21" fmla="*/ f16 f0 1"/>
                <a:gd name="f22" fmla="*/ f20 1 10"/>
                <a:gd name="f23" fmla="*/ f19 1 25"/>
                <a:gd name="f24" fmla="*/ 10 f20 1"/>
                <a:gd name="f25" fmla="*/ 25 f19 1"/>
                <a:gd name="f26" fmla="*/ 4 f20 1"/>
                <a:gd name="f27" fmla="*/ 23 f19 1"/>
                <a:gd name="f28" fmla="*/ 3 f20 1"/>
                <a:gd name="f29" fmla="*/ 21 f19 1"/>
                <a:gd name="f30" fmla="*/ 1 f20 1"/>
                <a:gd name="f31" fmla="*/ 15 f19 1"/>
                <a:gd name="f32" fmla="*/ 0 f20 1"/>
                <a:gd name="f33" fmla="*/ 12 f19 1"/>
                <a:gd name="f34" fmla="*/ 7 f20 1"/>
                <a:gd name="f35" fmla="*/ 0 f19 1"/>
                <a:gd name="f36" fmla="*/ f21 1 f2"/>
                <a:gd name="f37" fmla="*/ f24 1 10"/>
                <a:gd name="f38" fmla="*/ f25 1 25"/>
                <a:gd name="f39" fmla="*/ f26 1 10"/>
                <a:gd name="f40" fmla="*/ f27 1 25"/>
                <a:gd name="f41" fmla="*/ f28 1 10"/>
                <a:gd name="f42" fmla="*/ f29 1 25"/>
                <a:gd name="f43" fmla="*/ f30 1 10"/>
                <a:gd name="f44" fmla="*/ f31 1 25"/>
                <a:gd name="f45" fmla="*/ f32 1 10"/>
                <a:gd name="f46" fmla="*/ f33 1 25"/>
                <a:gd name="f47" fmla="*/ f34 1 10"/>
                <a:gd name="f48" fmla="*/ f35 1 25"/>
                <a:gd name="f49" fmla="*/ 0 1 f22"/>
                <a:gd name="f50" fmla="*/ f6 1 f22"/>
                <a:gd name="f51" fmla="*/ 0 1 f23"/>
                <a:gd name="f52" fmla="*/ f7 1 f23"/>
                <a:gd name="f53" fmla="+- f36 0 f1"/>
                <a:gd name="f54" fmla="*/ f37 1 f22"/>
                <a:gd name="f55" fmla="*/ f38 1 f23"/>
                <a:gd name="f56" fmla="*/ f39 1 f22"/>
                <a:gd name="f57" fmla="*/ f40 1 f23"/>
                <a:gd name="f58" fmla="*/ f41 1 f22"/>
                <a:gd name="f59" fmla="*/ f42 1 f23"/>
                <a:gd name="f60" fmla="*/ f43 1 f22"/>
                <a:gd name="f61" fmla="*/ f44 1 f23"/>
                <a:gd name="f62" fmla="*/ f45 1 f22"/>
                <a:gd name="f63" fmla="*/ f46 1 f23"/>
                <a:gd name="f64" fmla="*/ f47 1 f22"/>
                <a:gd name="f65" fmla="*/ f48 1 f23"/>
                <a:gd name="f66" fmla="*/ f49 f17 1"/>
                <a:gd name="f67" fmla="*/ f50 f17 1"/>
                <a:gd name="f68" fmla="*/ f52 f18 1"/>
                <a:gd name="f69" fmla="*/ f51 f18 1"/>
                <a:gd name="f70" fmla="*/ f54 f17 1"/>
                <a:gd name="f71" fmla="*/ f55 f18 1"/>
                <a:gd name="f72" fmla="*/ f56 f17 1"/>
                <a:gd name="f73" fmla="*/ f57 f18 1"/>
                <a:gd name="f74" fmla="*/ f58 f17 1"/>
                <a:gd name="f75" fmla="*/ f59 f18 1"/>
                <a:gd name="f76" fmla="*/ f60 f17 1"/>
                <a:gd name="f77" fmla="*/ f61 f18 1"/>
                <a:gd name="f78" fmla="*/ f62 f17 1"/>
                <a:gd name="f79" fmla="*/ f63 f18 1"/>
                <a:gd name="f80" fmla="*/ f64 f17 1"/>
                <a:gd name="f81" fmla="*/ f65 f18 1"/>
              </a:gdLst>
              <a:ahLst/>
              <a:cxnLst>
                <a:cxn ang="3cd4">
                  <a:pos x="hc" y="t"/>
                </a:cxn>
                <a:cxn ang="0">
                  <a:pos x="r" y="vc"/>
                </a:cxn>
                <a:cxn ang="cd4">
                  <a:pos x="hc" y="b"/>
                </a:cxn>
                <a:cxn ang="cd2">
                  <a:pos x="l" y="vc"/>
                </a:cxn>
                <a:cxn ang="f53">
                  <a:pos x="f70" y="f71"/>
                </a:cxn>
                <a:cxn ang="f53">
                  <a:pos x="f72" y="f73"/>
                </a:cxn>
                <a:cxn ang="f53">
                  <a:pos x="f74" y="f75"/>
                </a:cxn>
                <a:cxn ang="f53">
                  <a:pos x="f76" y="f77"/>
                </a:cxn>
                <a:cxn ang="f53">
                  <a:pos x="f78" y="f79"/>
                </a:cxn>
                <a:cxn ang="f53">
                  <a:pos x="f80" y="f81"/>
                </a:cxn>
                <a:cxn ang="f53">
                  <a:pos x="f70" y="f71"/>
                </a:cxn>
              </a:cxnLst>
              <a:rect l="f66" t="f69" r="f67" b="f68"/>
              <a:pathLst>
                <a:path w="10" h="25">
                  <a:moveTo>
                    <a:pt x="f6" y="f7"/>
                  </a:moveTo>
                  <a:lnTo>
                    <a:pt x="f8" y="f9"/>
                  </a:lnTo>
                  <a:lnTo>
                    <a:pt x="f10" y="f11"/>
                  </a:lnTo>
                  <a:lnTo>
                    <a:pt x="f12" y="f13"/>
                  </a:lnTo>
                  <a:lnTo>
                    <a:pt x="f5" y="f14"/>
                  </a:lnTo>
                  <a:lnTo>
                    <a:pt x="f15"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4" name="Freeform 134">
              <a:extLst>
                <a:ext uri="{FF2B5EF4-FFF2-40B4-BE49-F238E27FC236}">
                  <a16:creationId xmlns:a16="http://schemas.microsoft.com/office/drawing/2014/main" id="{5711A1FB-23B8-4FE1-97E3-33851F3CA51A}"/>
                </a:ext>
              </a:extLst>
            </p:cNvPr>
            <p:cNvSpPr/>
            <p:nvPr/>
          </p:nvSpPr>
          <p:spPr>
            <a:xfrm>
              <a:off x="7145341" y="5446715"/>
              <a:ext cx="3172" cy="6345"/>
            </a:xfrm>
            <a:custGeom>
              <a:avLst/>
              <a:gdLst>
                <a:gd name="f0" fmla="val 10800000"/>
                <a:gd name="f1" fmla="val 5400000"/>
                <a:gd name="f2" fmla="val 180"/>
                <a:gd name="f3" fmla="val w"/>
                <a:gd name="f4" fmla="val h"/>
                <a:gd name="f5" fmla="val 0"/>
                <a:gd name="f6" fmla="val 6"/>
                <a:gd name="f7" fmla="val 11"/>
                <a:gd name="f8" fmla="val 3"/>
                <a:gd name="f9" fmla="val 1"/>
                <a:gd name="f10" fmla="val 5"/>
                <a:gd name="f11" fmla="+- 0 0 -90"/>
                <a:gd name="f12" fmla="*/ f3 1 6"/>
                <a:gd name="f13" fmla="*/ f4 1 11"/>
                <a:gd name="f14" fmla="+- f7 0 f5"/>
                <a:gd name="f15" fmla="+- f6 0 f5"/>
                <a:gd name="f16" fmla="*/ f11 f0 1"/>
                <a:gd name="f17" fmla="*/ f15 1 6"/>
                <a:gd name="f18" fmla="*/ f14 1 11"/>
                <a:gd name="f19" fmla="*/ 3 f15 1"/>
                <a:gd name="f20" fmla="*/ 11 f14 1"/>
                <a:gd name="f21" fmla="*/ 0 f15 1"/>
                <a:gd name="f22" fmla="*/ 6 f15 1"/>
                <a:gd name="f23" fmla="*/ 0 f14 1"/>
                <a:gd name="f24" fmla="*/ 1 f15 1"/>
                <a:gd name="f25" fmla="*/ 5 f14 1"/>
                <a:gd name="f26" fmla="*/ f16 1 f2"/>
                <a:gd name="f27" fmla="*/ f19 1 6"/>
                <a:gd name="f28" fmla="*/ f20 1 11"/>
                <a:gd name="f29" fmla="*/ f21 1 6"/>
                <a:gd name="f30" fmla="*/ f22 1 6"/>
                <a:gd name="f31" fmla="*/ f23 1 11"/>
                <a:gd name="f32" fmla="*/ f24 1 6"/>
                <a:gd name="f33" fmla="*/ f25 1 11"/>
                <a:gd name="f34" fmla="*/ 0 1 f17"/>
                <a:gd name="f35" fmla="*/ f6 1 f17"/>
                <a:gd name="f36" fmla="*/ 0 1 f18"/>
                <a:gd name="f37" fmla="*/ f7 1 f18"/>
                <a:gd name="f38" fmla="+- f26 0 f1"/>
                <a:gd name="f39" fmla="*/ f27 1 f17"/>
                <a:gd name="f40" fmla="*/ f28 1 f18"/>
                <a:gd name="f41" fmla="*/ f29 1 f17"/>
                <a:gd name="f42" fmla="*/ f30 1 f17"/>
                <a:gd name="f43" fmla="*/ f31 1 f18"/>
                <a:gd name="f44" fmla="*/ f32 1 f17"/>
                <a:gd name="f45" fmla="*/ f33 1 f18"/>
                <a:gd name="f46" fmla="*/ f34 f12 1"/>
                <a:gd name="f47" fmla="*/ f35 f12 1"/>
                <a:gd name="f48" fmla="*/ f37 f13 1"/>
                <a:gd name="f49" fmla="*/ f36 f13 1"/>
                <a:gd name="f50" fmla="*/ f39 f12 1"/>
                <a:gd name="f51" fmla="*/ f40 f13 1"/>
                <a:gd name="f52" fmla="*/ f41 f12 1"/>
                <a:gd name="f53" fmla="*/ f42 f12 1"/>
                <a:gd name="f54" fmla="*/ f43 f13 1"/>
                <a:gd name="f55" fmla="*/ f44 f12 1"/>
                <a:gd name="f56" fmla="*/ f45 f13 1"/>
              </a:gdLst>
              <a:ahLst/>
              <a:cxnLst>
                <a:cxn ang="3cd4">
                  <a:pos x="hc" y="t"/>
                </a:cxn>
                <a:cxn ang="0">
                  <a:pos x="r" y="vc"/>
                </a:cxn>
                <a:cxn ang="cd4">
                  <a:pos x="hc" y="b"/>
                </a:cxn>
                <a:cxn ang="cd2">
                  <a:pos x="l" y="vc"/>
                </a:cxn>
                <a:cxn ang="f38">
                  <a:pos x="f50" y="f51"/>
                </a:cxn>
                <a:cxn ang="f38">
                  <a:pos x="f52" y="f51"/>
                </a:cxn>
                <a:cxn ang="f38">
                  <a:pos x="f53" y="f54"/>
                </a:cxn>
                <a:cxn ang="f38">
                  <a:pos x="f55" y="f56"/>
                </a:cxn>
                <a:cxn ang="f38">
                  <a:pos x="f50" y="f51"/>
                </a:cxn>
              </a:cxnLst>
              <a:rect l="f46" t="f49" r="f47" b="f48"/>
              <a:pathLst>
                <a:path w="6" h="11">
                  <a:moveTo>
                    <a:pt x="f8" y="f7"/>
                  </a:moveTo>
                  <a:lnTo>
                    <a:pt x="f5" y="f7"/>
                  </a:lnTo>
                  <a:lnTo>
                    <a:pt x="f6" y="f5"/>
                  </a:lnTo>
                  <a:lnTo>
                    <a:pt x="f9" y="f10"/>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5" name="Freeform 135">
              <a:extLst>
                <a:ext uri="{FF2B5EF4-FFF2-40B4-BE49-F238E27FC236}">
                  <a16:creationId xmlns:a16="http://schemas.microsoft.com/office/drawing/2014/main" id="{486A4CB4-5D79-4DFD-AB29-A0689E36809E}"/>
                </a:ext>
              </a:extLst>
            </p:cNvPr>
            <p:cNvSpPr/>
            <p:nvPr/>
          </p:nvSpPr>
          <p:spPr>
            <a:xfrm>
              <a:off x="7296153" y="5449888"/>
              <a:ext cx="1591" cy="14292"/>
            </a:xfrm>
            <a:custGeom>
              <a:avLst/>
              <a:gdLst>
                <a:gd name="f0" fmla="val 10800000"/>
                <a:gd name="f1" fmla="val 5400000"/>
                <a:gd name="f2" fmla="val 180"/>
                <a:gd name="f3" fmla="val w"/>
                <a:gd name="f4" fmla="val h"/>
                <a:gd name="f5" fmla="val 0"/>
                <a:gd name="f6" fmla="val 4"/>
                <a:gd name="f7" fmla="val 28"/>
                <a:gd name="f8" fmla="val 16"/>
                <a:gd name="f9" fmla="+- 0 0 -90"/>
                <a:gd name="f10" fmla="*/ f3 1 4"/>
                <a:gd name="f11" fmla="*/ f4 1 28"/>
                <a:gd name="f12" fmla="+- f7 0 f5"/>
                <a:gd name="f13" fmla="+- f6 0 f5"/>
                <a:gd name="f14" fmla="*/ f9 f0 1"/>
                <a:gd name="f15" fmla="*/ f13 1 4"/>
                <a:gd name="f16" fmla="*/ f12 1 28"/>
                <a:gd name="f17" fmla="*/ 4 f13 1"/>
                <a:gd name="f18" fmla="*/ 28 f12 1"/>
                <a:gd name="f19" fmla="*/ 0 f13 1"/>
                <a:gd name="f20" fmla="*/ 0 f12 1"/>
                <a:gd name="f21" fmla="*/ 16 f12 1"/>
                <a:gd name="f22" fmla="*/ f14 1 f2"/>
                <a:gd name="f23" fmla="*/ f17 1 4"/>
                <a:gd name="f24" fmla="*/ f18 1 28"/>
                <a:gd name="f25" fmla="*/ f19 1 4"/>
                <a:gd name="f26" fmla="*/ f20 1 28"/>
                <a:gd name="f27" fmla="*/ f21 1 28"/>
                <a:gd name="f28" fmla="*/ 0 1 f15"/>
                <a:gd name="f29" fmla="*/ f6 1 f15"/>
                <a:gd name="f30" fmla="*/ 0 1 f16"/>
                <a:gd name="f31" fmla="*/ f7 1 f16"/>
                <a:gd name="f32" fmla="+- f22 0 f1"/>
                <a:gd name="f33" fmla="*/ f23 1 f15"/>
                <a:gd name="f34" fmla="*/ f24 1 f16"/>
                <a:gd name="f35" fmla="*/ f25 1 f15"/>
                <a:gd name="f36" fmla="*/ f26 1 f16"/>
                <a:gd name="f37" fmla="*/ f27 1 f16"/>
                <a:gd name="f38" fmla="*/ f28 f10 1"/>
                <a:gd name="f39" fmla="*/ f29 f10 1"/>
                <a:gd name="f40" fmla="*/ f31 f11 1"/>
                <a:gd name="f41" fmla="*/ f30 f11 1"/>
                <a:gd name="f42" fmla="*/ f33 f10 1"/>
                <a:gd name="f43" fmla="*/ f34 f11 1"/>
                <a:gd name="f44" fmla="*/ f35 f10 1"/>
                <a:gd name="f45" fmla="*/ f36 f11 1"/>
                <a:gd name="f46" fmla="*/ f37 f11 1"/>
              </a:gdLst>
              <a:ahLst/>
              <a:cxnLst>
                <a:cxn ang="3cd4">
                  <a:pos x="hc" y="t"/>
                </a:cxn>
                <a:cxn ang="0">
                  <a:pos x="r" y="vc"/>
                </a:cxn>
                <a:cxn ang="cd4">
                  <a:pos x="hc" y="b"/>
                </a:cxn>
                <a:cxn ang="cd2">
                  <a:pos x="l" y="vc"/>
                </a:cxn>
                <a:cxn ang="f32">
                  <a:pos x="f42" y="f43"/>
                </a:cxn>
                <a:cxn ang="f32">
                  <a:pos x="f44" y="f45"/>
                </a:cxn>
                <a:cxn ang="f32">
                  <a:pos x="f42" y="f46"/>
                </a:cxn>
                <a:cxn ang="f32">
                  <a:pos x="f42" y="f43"/>
                </a:cxn>
              </a:cxnLst>
              <a:rect l="f38" t="f41" r="f39" b="f40"/>
              <a:pathLst>
                <a:path w="4" h="28">
                  <a:moveTo>
                    <a:pt x="f6" y="f7"/>
                  </a:moveTo>
                  <a:lnTo>
                    <a:pt x="f5" y="f5"/>
                  </a:lnTo>
                  <a:lnTo>
                    <a:pt x="f6" y="f8"/>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6" name="Freeform 136">
              <a:extLst>
                <a:ext uri="{FF2B5EF4-FFF2-40B4-BE49-F238E27FC236}">
                  <a16:creationId xmlns:a16="http://schemas.microsoft.com/office/drawing/2014/main" id="{EEA94BD5-F1BC-411A-975B-A1DD0EAC2C99}"/>
                </a:ext>
              </a:extLst>
            </p:cNvPr>
            <p:cNvSpPr/>
            <p:nvPr/>
          </p:nvSpPr>
          <p:spPr>
            <a:xfrm>
              <a:off x="7138985" y="5457825"/>
              <a:ext cx="1591" cy="6345"/>
            </a:xfrm>
            <a:custGeom>
              <a:avLst/>
              <a:gdLst>
                <a:gd name="f0" fmla="val 10800000"/>
                <a:gd name="f1" fmla="val 5400000"/>
                <a:gd name="f2" fmla="val 180"/>
                <a:gd name="f3" fmla="val w"/>
                <a:gd name="f4" fmla="val h"/>
                <a:gd name="f5" fmla="val 0"/>
                <a:gd name="f6" fmla="val 3"/>
                <a:gd name="f7" fmla="val 12"/>
                <a:gd name="f8" fmla="+- 0 0 -90"/>
                <a:gd name="f9" fmla="*/ f3 1 3"/>
                <a:gd name="f10" fmla="*/ f4 1 12"/>
                <a:gd name="f11" fmla="+- f7 0 f5"/>
                <a:gd name="f12" fmla="+- f6 0 f5"/>
                <a:gd name="f13" fmla="*/ f8 f0 1"/>
                <a:gd name="f14" fmla="*/ f12 1 3"/>
                <a:gd name="f15" fmla="*/ f11 1 12"/>
                <a:gd name="f16" fmla="*/ 3 f12 1"/>
                <a:gd name="f17" fmla="*/ 0 f11 1"/>
                <a:gd name="f18" fmla="*/ 0 f12 1"/>
                <a:gd name="f19" fmla="*/ 12 f11 1"/>
                <a:gd name="f20" fmla="*/ f13 1 f2"/>
                <a:gd name="f21" fmla="*/ f16 1 3"/>
                <a:gd name="f22" fmla="*/ f17 1 12"/>
                <a:gd name="f23" fmla="*/ f18 1 3"/>
                <a:gd name="f24" fmla="*/ f19 1 12"/>
                <a:gd name="f25" fmla="*/ 0 1 f14"/>
                <a:gd name="f26" fmla="*/ f6 1 f14"/>
                <a:gd name="f27" fmla="*/ 0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41"/>
                </a:cxn>
                <a:cxn ang="f29">
                  <a:pos x="f38" y="f39"/>
                </a:cxn>
              </a:cxnLst>
              <a:rect l="f34" t="f37" r="f35" b="f36"/>
              <a:pathLst>
                <a:path w="3" h="12">
                  <a:moveTo>
                    <a:pt x="f6" y="f5"/>
                  </a:moveTo>
                  <a:lnTo>
                    <a:pt x="f5" y="f7"/>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7" name="Freeform 137">
              <a:extLst>
                <a:ext uri="{FF2B5EF4-FFF2-40B4-BE49-F238E27FC236}">
                  <a16:creationId xmlns:a16="http://schemas.microsoft.com/office/drawing/2014/main" id="{F0514ECF-8D6B-4BDC-8797-A169353F1CC5}"/>
                </a:ext>
              </a:extLst>
            </p:cNvPr>
            <p:cNvSpPr/>
            <p:nvPr/>
          </p:nvSpPr>
          <p:spPr>
            <a:xfrm>
              <a:off x="6296028" y="5484808"/>
              <a:ext cx="11109" cy="4764"/>
            </a:xfrm>
            <a:custGeom>
              <a:avLst/>
              <a:gdLst>
                <a:gd name="f0" fmla="val 10800000"/>
                <a:gd name="f1" fmla="val 5400000"/>
                <a:gd name="f2" fmla="val 180"/>
                <a:gd name="f3" fmla="val w"/>
                <a:gd name="f4" fmla="val h"/>
                <a:gd name="f5" fmla="val 0"/>
                <a:gd name="f6" fmla="val 20"/>
                <a:gd name="f7" fmla="val 11"/>
                <a:gd name="f8" fmla="val 3"/>
                <a:gd name="f9" fmla="val 16"/>
                <a:gd name="f10" fmla="val 9"/>
                <a:gd name="f11" fmla="val 4"/>
                <a:gd name="f12" fmla="val 10"/>
                <a:gd name="f13" fmla="+- 0 0 -90"/>
                <a:gd name="f14" fmla="*/ f3 1 20"/>
                <a:gd name="f15" fmla="*/ f4 1 11"/>
                <a:gd name="f16" fmla="+- f7 0 f5"/>
                <a:gd name="f17" fmla="+- f6 0 f5"/>
                <a:gd name="f18" fmla="*/ f13 f0 1"/>
                <a:gd name="f19" fmla="*/ f17 1 20"/>
                <a:gd name="f20" fmla="*/ f16 1 11"/>
                <a:gd name="f21" fmla="*/ 20 f17 1"/>
                <a:gd name="f22" fmla="*/ 3 f16 1"/>
                <a:gd name="f23" fmla="*/ 16 f17 1"/>
                <a:gd name="f24" fmla="*/ 9 f16 1"/>
                <a:gd name="f25" fmla="*/ 11 f17 1"/>
                <a:gd name="f26" fmla="*/ 11 f16 1"/>
                <a:gd name="f27" fmla="*/ 4 f17 1"/>
                <a:gd name="f28" fmla="*/ 10 f16 1"/>
                <a:gd name="f29" fmla="*/ 0 f17 1"/>
                <a:gd name="f30" fmla="*/ 0 f16 1"/>
                <a:gd name="f31" fmla="*/ f18 1 f2"/>
                <a:gd name="f32" fmla="*/ f21 1 20"/>
                <a:gd name="f33" fmla="*/ f22 1 11"/>
                <a:gd name="f34" fmla="*/ f23 1 20"/>
                <a:gd name="f35" fmla="*/ f24 1 11"/>
                <a:gd name="f36" fmla="*/ f25 1 20"/>
                <a:gd name="f37" fmla="*/ f26 1 11"/>
                <a:gd name="f38" fmla="*/ f27 1 20"/>
                <a:gd name="f39" fmla="*/ f28 1 11"/>
                <a:gd name="f40" fmla="*/ f29 1 20"/>
                <a:gd name="f41" fmla="*/ f30 1 11"/>
                <a:gd name="f42" fmla="*/ 0 1 f19"/>
                <a:gd name="f43" fmla="*/ f6 1 f19"/>
                <a:gd name="f44" fmla="*/ 0 1 f20"/>
                <a:gd name="f45" fmla="*/ f7 1 f20"/>
                <a:gd name="f46" fmla="+- f31 0 f1"/>
                <a:gd name="f47" fmla="*/ f32 1 f19"/>
                <a:gd name="f48" fmla="*/ f33 1 f20"/>
                <a:gd name="f49" fmla="*/ f34 1 f19"/>
                <a:gd name="f50" fmla="*/ f35 1 f20"/>
                <a:gd name="f51" fmla="*/ f36 1 f19"/>
                <a:gd name="f52" fmla="*/ f37 1 f20"/>
                <a:gd name="f53" fmla="*/ f38 1 f19"/>
                <a:gd name="f54" fmla="*/ f39 1 f20"/>
                <a:gd name="f55" fmla="*/ f40 1 f19"/>
                <a:gd name="f56" fmla="*/ f41 1 f20"/>
                <a:gd name="f57" fmla="*/ f42 f14 1"/>
                <a:gd name="f58" fmla="*/ f43 f14 1"/>
                <a:gd name="f59" fmla="*/ f45 f15 1"/>
                <a:gd name="f60" fmla="*/ f44 f15 1"/>
                <a:gd name="f61" fmla="*/ f47 f14 1"/>
                <a:gd name="f62" fmla="*/ f48 f15 1"/>
                <a:gd name="f63" fmla="*/ f49 f14 1"/>
                <a:gd name="f64" fmla="*/ f50 f15 1"/>
                <a:gd name="f65" fmla="*/ f51 f14 1"/>
                <a:gd name="f66" fmla="*/ f52 f15 1"/>
                <a:gd name="f67" fmla="*/ f53 f14 1"/>
                <a:gd name="f68" fmla="*/ f54 f15 1"/>
                <a:gd name="f69" fmla="*/ f55 f14 1"/>
                <a:gd name="f70" fmla="*/ f56 f15 1"/>
              </a:gdLst>
              <a:ahLst/>
              <a:cxnLst>
                <a:cxn ang="3cd4">
                  <a:pos x="hc" y="t"/>
                </a:cxn>
                <a:cxn ang="0">
                  <a:pos x="r" y="vc"/>
                </a:cxn>
                <a:cxn ang="cd4">
                  <a:pos x="hc" y="b"/>
                </a:cxn>
                <a:cxn ang="cd2">
                  <a:pos x="l" y="vc"/>
                </a:cxn>
                <a:cxn ang="f46">
                  <a:pos x="f61" y="f62"/>
                </a:cxn>
                <a:cxn ang="f46">
                  <a:pos x="f63" y="f64"/>
                </a:cxn>
                <a:cxn ang="f46">
                  <a:pos x="f65" y="f66"/>
                </a:cxn>
                <a:cxn ang="f46">
                  <a:pos x="f67" y="f68"/>
                </a:cxn>
                <a:cxn ang="f46">
                  <a:pos x="f69" y="f68"/>
                </a:cxn>
                <a:cxn ang="f46">
                  <a:pos x="f67" y="f70"/>
                </a:cxn>
                <a:cxn ang="f46">
                  <a:pos x="f61" y="f62"/>
                </a:cxn>
              </a:cxnLst>
              <a:rect l="f57" t="f60" r="f58" b="f59"/>
              <a:pathLst>
                <a:path w="20" h="11">
                  <a:moveTo>
                    <a:pt x="f6" y="f8"/>
                  </a:moveTo>
                  <a:lnTo>
                    <a:pt x="f9" y="f10"/>
                  </a:lnTo>
                  <a:lnTo>
                    <a:pt x="f7" y="f7"/>
                  </a:lnTo>
                  <a:lnTo>
                    <a:pt x="f11" y="f12"/>
                  </a:lnTo>
                  <a:lnTo>
                    <a:pt x="f5" y="f12"/>
                  </a:lnTo>
                  <a:lnTo>
                    <a:pt x="f11"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8" name="Freeform 138">
              <a:extLst>
                <a:ext uri="{FF2B5EF4-FFF2-40B4-BE49-F238E27FC236}">
                  <a16:creationId xmlns:a16="http://schemas.microsoft.com/office/drawing/2014/main" id="{71216A46-EF1F-4DAE-81E8-A1039F99B16D}"/>
                </a:ext>
              </a:extLst>
            </p:cNvPr>
            <p:cNvSpPr/>
            <p:nvPr/>
          </p:nvSpPr>
          <p:spPr>
            <a:xfrm>
              <a:off x="6704015" y="5489572"/>
              <a:ext cx="119064" cy="219071"/>
            </a:xfrm>
            <a:custGeom>
              <a:avLst/>
              <a:gdLst>
                <a:gd name="f0" fmla="val 10800000"/>
                <a:gd name="f1" fmla="val 5400000"/>
                <a:gd name="f2" fmla="val 180"/>
                <a:gd name="f3" fmla="val w"/>
                <a:gd name="f4" fmla="val h"/>
                <a:gd name="f5" fmla="val 0"/>
                <a:gd name="f6" fmla="val 226"/>
                <a:gd name="f7" fmla="val 414"/>
                <a:gd name="f8" fmla="val 59"/>
                <a:gd name="f9" fmla="val 125"/>
                <a:gd name="f10" fmla="val 78"/>
                <a:gd name="f11" fmla="val 160"/>
                <a:gd name="f12" fmla="val 99"/>
                <a:gd name="f13" fmla="val 198"/>
                <a:gd name="f14" fmla="val 118"/>
                <a:gd name="f15" fmla="val 233"/>
                <a:gd name="f16" fmla="val 138"/>
                <a:gd name="f17" fmla="val 272"/>
                <a:gd name="f18" fmla="val 159"/>
                <a:gd name="f19" fmla="val 307"/>
                <a:gd name="f20" fmla="val 181"/>
                <a:gd name="f21" fmla="val 343"/>
                <a:gd name="f22" fmla="val 203"/>
                <a:gd name="f23" fmla="val 379"/>
                <a:gd name="f24" fmla="val 207"/>
                <a:gd name="f25" fmla="val 396"/>
                <a:gd name="f26" fmla="val 191"/>
                <a:gd name="f27" fmla="val 377"/>
                <a:gd name="f28" fmla="val 178"/>
                <a:gd name="f29" fmla="val 357"/>
                <a:gd name="f30" fmla="val 165"/>
                <a:gd name="f31" fmla="val 336"/>
                <a:gd name="f32" fmla="val 151"/>
                <a:gd name="f33" fmla="val 313"/>
                <a:gd name="f34" fmla="val 140"/>
                <a:gd name="f35" fmla="val 291"/>
                <a:gd name="f36" fmla="val 269"/>
                <a:gd name="f37" fmla="val 112"/>
                <a:gd name="f38" fmla="val 247"/>
                <a:gd name="f39" fmla="val 96"/>
                <a:gd name="f40" fmla="val 214"/>
                <a:gd name="f41" fmla="val 80"/>
                <a:gd name="f42" fmla="val 183"/>
                <a:gd name="f43" fmla="val 63"/>
                <a:gd name="f44" fmla="val 153"/>
                <a:gd name="f45" fmla="val 47"/>
                <a:gd name="f46" fmla="val 123"/>
                <a:gd name="f47" fmla="val 31"/>
                <a:gd name="f48" fmla="val 92"/>
                <a:gd name="f49" fmla="val 19"/>
                <a:gd name="f50" fmla="val 62"/>
                <a:gd name="f51" fmla="val 8"/>
                <a:gd name="f52" fmla="val 6"/>
                <a:gd name="f53" fmla="val 13"/>
                <a:gd name="f54" fmla="val 29"/>
                <a:gd name="f55" fmla="val 21"/>
                <a:gd name="f56" fmla="val 44"/>
                <a:gd name="f57" fmla="val 28"/>
                <a:gd name="f58" fmla="val 60"/>
                <a:gd name="f59" fmla="val 34"/>
                <a:gd name="f60" fmla="val 76"/>
                <a:gd name="f61" fmla="val 41"/>
                <a:gd name="f62" fmla="val 50"/>
                <a:gd name="f63" fmla="val 109"/>
                <a:gd name="f64" fmla="+- 0 0 -90"/>
                <a:gd name="f65" fmla="*/ f3 1 226"/>
                <a:gd name="f66" fmla="*/ f4 1 414"/>
                <a:gd name="f67" fmla="+- f7 0 f5"/>
                <a:gd name="f68" fmla="+- f6 0 f5"/>
                <a:gd name="f69" fmla="*/ f64 f0 1"/>
                <a:gd name="f70" fmla="*/ f68 1 226"/>
                <a:gd name="f71" fmla="*/ f67 1 414"/>
                <a:gd name="f72" fmla="*/ 59 f68 1"/>
                <a:gd name="f73" fmla="*/ 125 f67 1"/>
                <a:gd name="f74" fmla="*/ 78 f68 1"/>
                <a:gd name="f75" fmla="*/ 160 f67 1"/>
                <a:gd name="f76" fmla="*/ 99 f68 1"/>
                <a:gd name="f77" fmla="*/ 198 f67 1"/>
                <a:gd name="f78" fmla="*/ 118 f68 1"/>
                <a:gd name="f79" fmla="*/ 233 f67 1"/>
                <a:gd name="f80" fmla="*/ 138 f68 1"/>
                <a:gd name="f81" fmla="*/ 272 f67 1"/>
                <a:gd name="f82" fmla="*/ 159 f68 1"/>
                <a:gd name="f83" fmla="*/ 307 f67 1"/>
                <a:gd name="f84" fmla="*/ 181 f68 1"/>
                <a:gd name="f85" fmla="*/ 343 f67 1"/>
                <a:gd name="f86" fmla="*/ 203 f68 1"/>
                <a:gd name="f87" fmla="*/ 379 f67 1"/>
                <a:gd name="f88" fmla="*/ 226 f68 1"/>
                <a:gd name="f89" fmla="*/ 414 f67 1"/>
                <a:gd name="f90" fmla="*/ 207 f68 1"/>
                <a:gd name="f91" fmla="*/ 396 f67 1"/>
                <a:gd name="f92" fmla="*/ 191 f68 1"/>
                <a:gd name="f93" fmla="*/ 377 f67 1"/>
                <a:gd name="f94" fmla="*/ 178 f68 1"/>
                <a:gd name="f95" fmla="*/ 357 f67 1"/>
                <a:gd name="f96" fmla="*/ 165 f68 1"/>
                <a:gd name="f97" fmla="*/ 336 f67 1"/>
                <a:gd name="f98" fmla="*/ 151 f68 1"/>
                <a:gd name="f99" fmla="*/ 313 f67 1"/>
                <a:gd name="f100" fmla="*/ 140 f68 1"/>
                <a:gd name="f101" fmla="*/ 291 f67 1"/>
                <a:gd name="f102" fmla="*/ 125 f68 1"/>
                <a:gd name="f103" fmla="*/ 269 f67 1"/>
                <a:gd name="f104" fmla="*/ 112 f68 1"/>
                <a:gd name="f105" fmla="*/ 247 f67 1"/>
                <a:gd name="f106" fmla="*/ 96 f68 1"/>
                <a:gd name="f107" fmla="*/ 214 f67 1"/>
                <a:gd name="f108" fmla="*/ 80 f68 1"/>
                <a:gd name="f109" fmla="*/ 183 f67 1"/>
                <a:gd name="f110" fmla="*/ 63 f68 1"/>
                <a:gd name="f111" fmla="*/ 153 f67 1"/>
                <a:gd name="f112" fmla="*/ 47 f68 1"/>
                <a:gd name="f113" fmla="*/ 123 f67 1"/>
                <a:gd name="f114" fmla="*/ 31 f68 1"/>
                <a:gd name="f115" fmla="*/ 92 f67 1"/>
                <a:gd name="f116" fmla="*/ 19 f68 1"/>
                <a:gd name="f117" fmla="*/ 62 f67 1"/>
                <a:gd name="f118" fmla="*/ 8 f68 1"/>
                <a:gd name="f119" fmla="*/ 31 f67 1"/>
                <a:gd name="f120" fmla="*/ 0 f68 1"/>
                <a:gd name="f121" fmla="*/ 0 f67 1"/>
                <a:gd name="f122" fmla="*/ 6 f68 1"/>
                <a:gd name="f123" fmla="*/ 13 f67 1"/>
                <a:gd name="f124" fmla="*/ 13 f68 1"/>
                <a:gd name="f125" fmla="*/ 29 f67 1"/>
                <a:gd name="f126" fmla="*/ 21 f68 1"/>
                <a:gd name="f127" fmla="*/ 44 f67 1"/>
                <a:gd name="f128" fmla="*/ 28 f68 1"/>
                <a:gd name="f129" fmla="*/ 60 f67 1"/>
                <a:gd name="f130" fmla="*/ 34 f68 1"/>
                <a:gd name="f131" fmla="*/ 76 f67 1"/>
                <a:gd name="f132" fmla="*/ 41 f68 1"/>
                <a:gd name="f133" fmla="*/ 50 f68 1"/>
                <a:gd name="f134" fmla="*/ 109 f67 1"/>
                <a:gd name="f135" fmla="*/ f69 1 f2"/>
                <a:gd name="f136" fmla="*/ f72 1 226"/>
                <a:gd name="f137" fmla="*/ f73 1 414"/>
                <a:gd name="f138" fmla="*/ f74 1 226"/>
                <a:gd name="f139" fmla="*/ f75 1 414"/>
                <a:gd name="f140" fmla="*/ f76 1 226"/>
                <a:gd name="f141" fmla="*/ f77 1 414"/>
                <a:gd name="f142" fmla="*/ f78 1 226"/>
                <a:gd name="f143" fmla="*/ f79 1 414"/>
                <a:gd name="f144" fmla="*/ f80 1 226"/>
                <a:gd name="f145" fmla="*/ f81 1 414"/>
                <a:gd name="f146" fmla="*/ f82 1 226"/>
                <a:gd name="f147" fmla="*/ f83 1 414"/>
                <a:gd name="f148" fmla="*/ f84 1 226"/>
                <a:gd name="f149" fmla="*/ f85 1 414"/>
                <a:gd name="f150" fmla="*/ f86 1 226"/>
                <a:gd name="f151" fmla="*/ f87 1 414"/>
                <a:gd name="f152" fmla="*/ f88 1 226"/>
                <a:gd name="f153" fmla="*/ f89 1 414"/>
                <a:gd name="f154" fmla="*/ f90 1 226"/>
                <a:gd name="f155" fmla="*/ f91 1 414"/>
                <a:gd name="f156" fmla="*/ f92 1 226"/>
                <a:gd name="f157" fmla="*/ f93 1 414"/>
                <a:gd name="f158" fmla="*/ f94 1 226"/>
                <a:gd name="f159" fmla="*/ f95 1 414"/>
                <a:gd name="f160" fmla="*/ f96 1 226"/>
                <a:gd name="f161" fmla="*/ f97 1 414"/>
                <a:gd name="f162" fmla="*/ f98 1 226"/>
                <a:gd name="f163" fmla="*/ f99 1 414"/>
                <a:gd name="f164" fmla="*/ f100 1 226"/>
                <a:gd name="f165" fmla="*/ f101 1 414"/>
                <a:gd name="f166" fmla="*/ f102 1 226"/>
                <a:gd name="f167" fmla="*/ f103 1 414"/>
                <a:gd name="f168" fmla="*/ f104 1 226"/>
                <a:gd name="f169" fmla="*/ f105 1 414"/>
                <a:gd name="f170" fmla="*/ f106 1 226"/>
                <a:gd name="f171" fmla="*/ f107 1 414"/>
                <a:gd name="f172" fmla="*/ f108 1 226"/>
                <a:gd name="f173" fmla="*/ f109 1 414"/>
                <a:gd name="f174" fmla="*/ f110 1 226"/>
                <a:gd name="f175" fmla="*/ f111 1 414"/>
                <a:gd name="f176" fmla="*/ f112 1 226"/>
                <a:gd name="f177" fmla="*/ f113 1 414"/>
                <a:gd name="f178" fmla="*/ f114 1 226"/>
                <a:gd name="f179" fmla="*/ f115 1 414"/>
                <a:gd name="f180" fmla="*/ f116 1 226"/>
                <a:gd name="f181" fmla="*/ f117 1 414"/>
                <a:gd name="f182" fmla="*/ f118 1 226"/>
                <a:gd name="f183" fmla="*/ f119 1 414"/>
                <a:gd name="f184" fmla="*/ f120 1 226"/>
                <a:gd name="f185" fmla="*/ f121 1 414"/>
                <a:gd name="f186" fmla="*/ f122 1 226"/>
                <a:gd name="f187" fmla="*/ f123 1 414"/>
                <a:gd name="f188" fmla="*/ f124 1 226"/>
                <a:gd name="f189" fmla="*/ f125 1 414"/>
                <a:gd name="f190" fmla="*/ f126 1 226"/>
                <a:gd name="f191" fmla="*/ f127 1 414"/>
                <a:gd name="f192" fmla="*/ f128 1 226"/>
                <a:gd name="f193" fmla="*/ f129 1 414"/>
                <a:gd name="f194" fmla="*/ f130 1 226"/>
                <a:gd name="f195" fmla="*/ f131 1 414"/>
                <a:gd name="f196" fmla="*/ f132 1 226"/>
                <a:gd name="f197" fmla="*/ f133 1 226"/>
                <a:gd name="f198" fmla="*/ f134 1 414"/>
                <a:gd name="f199" fmla="*/ 0 1 f70"/>
                <a:gd name="f200" fmla="*/ f6 1 f70"/>
                <a:gd name="f201" fmla="*/ 0 1 f71"/>
                <a:gd name="f202" fmla="*/ f7 1 f71"/>
                <a:gd name="f203" fmla="+- f135 0 f1"/>
                <a:gd name="f204" fmla="*/ f136 1 f70"/>
                <a:gd name="f205" fmla="*/ f137 1 f71"/>
                <a:gd name="f206" fmla="*/ f138 1 f70"/>
                <a:gd name="f207" fmla="*/ f139 1 f71"/>
                <a:gd name="f208" fmla="*/ f140 1 f70"/>
                <a:gd name="f209" fmla="*/ f141 1 f71"/>
                <a:gd name="f210" fmla="*/ f142 1 f70"/>
                <a:gd name="f211" fmla="*/ f143 1 f71"/>
                <a:gd name="f212" fmla="*/ f144 1 f70"/>
                <a:gd name="f213" fmla="*/ f145 1 f71"/>
                <a:gd name="f214" fmla="*/ f146 1 f70"/>
                <a:gd name="f215" fmla="*/ f147 1 f71"/>
                <a:gd name="f216" fmla="*/ f148 1 f70"/>
                <a:gd name="f217" fmla="*/ f149 1 f71"/>
                <a:gd name="f218" fmla="*/ f150 1 f70"/>
                <a:gd name="f219" fmla="*/ f151 1 f71"/>
                <a:gd name="f220" fmla="*/ f152 1 f70"/>
                <a:gd name="f221" fmla="*/ f153 1 f71"/>
                <a:gd name="f222" fmla="*/ f154 1 f70"/>
                <a:gd name="f223" fmla="*/ f155 1 f71"/>
                <a:gd name="f224" fmla="*/ f156 1 f70"/>
                <a:gd name="f225" fmla="*/ f157 1 f71"/>
                <a:gd name="f226" fmla="*/ f158 1 f70"/>
                <a:gd name="f227" fmla="*/ f159 1 f71"/>
                <a:gd name="f228" fmla="*/ f160 1 f70"/>
                <a:gd name="f229" fmla="*/ f161 1 f71"/>
                <a:gd name="f230" fmla="*/ f162 1 f70"/>
                <a:gd name="f231" fmla="*/ f163 1 f71"/>
                <a:gd name="f232" fmla="*/ f164 1 f70"/>
                <a:gd name="f233" fmla="*/ f165 1 f71"/>
                <a:gd name="f234" fmla="*/ f166 1 f70"/>
                <a:gd name="f235" fmla="*/ f167 1 f71"/>
                <a:gd name="f236" fmla="*/ f168 1 f70"/>
                <a:gd name="f237" fmla="*/ f169 1 f71"/>
                <a:gd name="f238" fmla="*/ f170 1 f70"/>
                <a:gd name="f239" fmla="*/ f171 1 f71"/>
                <a:gd name="f240" fmla="*/ f172 1 f70"/>
                <a:gd name="f241" fmla="*/ f173 1 f71"/>
                <a:gd name="f242" fmla="*/ f174 1 f70"/>
                <a:gd name="f243" fmla="*/ f175 1 f71"/>
                <a:gd name="f244" fmla="*/ f176 1 f70"/>
                <a:gd name="f245" fmla="*/ f177 1 f71"/>
                <a:gd name="f246" fmla="*/ f178 1 f70"/>
                <a:gd name="f247" fmla="*/ f179 1 f71"/>
                <a:gd name="f248" fmla="*/ f180 1 f70"/>
                <a:gd name="f249" fmla="*/ f181 1 f71"/>
                <a:gd name="f250" fmla="*/ f182 1 f70"/>
                <a:gd name="f251" fmla="*/ f183 1 f71"/>
                <a:gd name="f252" fmla="*/ f184 1 f70"/>
                <a:gd name="f253" fmla="*/ f185 1 f71"/>
                <a:gd name="f254" fmla="*/ f186 1 f70"/>
                <a:gd name="f255" fmla="*/ f187 1 f71"/>
                <a:gd name="f256" fmla="*/ f188 1 f70"/>
                <a:gd name="f257" fmla="*/ f189 1 f71"/>
                <a:gd name="f258" fmla="*/ f190 1 f70"/>
                <a:gd name="f259" fmla="*/ f191 1 f71"/>
                <a:gd name="f260" fmla="*/ f192 1 f70"/>
                <a:gd name="f261" fmla="*/ f193 1 f71"/>
                <a:gd name="f262" fmla="*/ f194 1 f70"/>
                <a:gd name="f263" fmla="*/ f195 1 f71"/>
                <a:gd name="f264" fmla="*/ f196 1 f70"/>
                <a:gd name="f265" fmla="*/ f197 1 f70"/>
                <a:gd name="f266" fmla="*/ f198 1 f71"/>
                <a:gd name="f267" fmla="*/ f199 f65 1"/>
                <a:gd name="f268" fmla="*/ f200 f65 1"/>
                <a:gd name="f269" fmla="*/ f202 f66 1"/>
                <a:gd name="f270" fmla="*/ f201 f66 1"/>
                <a:gd name="f271" fmla="*/ f204 f65 1"/>
                <a:gd name="f272" fmla="*/ f205 f66 1"/>
                <a:gd name="f273" fmla="*/ f206 f65 1"/>
                <a:gd name="f274" fmla="*/ f207 f66 1"/>
                <a:gd name="f275" fmla="*/ f208 f65 1"/>
                <a:gd name="f276" fmla="*/ f209 f66 1"/>
                <a:gd name="f277" fmla="*/ f210 f65 1"/>
                <a:gd name="f278" fmla="*/ f211 f66 1"/>
                <a:gd name="f279" fmla="*/ f212 f65 1"/>
                <a:gd name="f280" fmla="*/ f213 f66 1"/>
                <a:gd name="f281" fmla="*/ f214 f65 1"/>
                <a:gd name="f282" fmla="*/ f215 f66 1"/>
                <a:gd name="f283" fmla="*/ f216 f65 1"/>
                <a:gd name="f284" fmla="*/ f217 f66 1"/>
                <a:gd name="f285" fmla="*/ f218 f65 1"/>
                <a:gd name="f286" fmla="*/ f219 f66 1"/>
                <a:gd name="f287" fmla="*/ f220 f65 1"/>
                <a:gd name="f288" fmla="*/ f221 f66 1"/>
                <a:gd name="f289" fmla="*/ f222 f65 1"/>
                <a:gd name="f290" fmla="*/ f223 f66 1"/>
                <a:gd name="f291" fmla="*/ f224 f65 1"/>
                <a:gd name="f292" fmla="*/ f225 f66 1"/>
                <a:gd name="f293" fmla="*/ f226 f65 1"/>
                <a:gd name="f294" fmla="*/ f227 f66 1"/>
                <a:gd name="f295" fmla="*/ f228 f65 1"/>
                <a:gd name="f296" fmla="*/ f229 f66 1"/>
                <a:gd name="f297" fmla="*/ f230 f65 1"/>
                <a:gd name="f298" fmla="*/ f231 f66 1"/>
                <a:gd name="f299" fmla="*/ f232 f65 1"/>
                <a:gd name="f300" fmla="*/ f233 f66 1"/>
                <a:gd name="f301" fmla="*/ f234 f65 1"/>
                <a:gd name="f302" fmla="*/ f235 f66 1"/>
                <a:gd name="f303" fmla="*/ f236 f65 1"/>
                <a:gd name="f304" fmla="*/ f237 f66 1"/>
                <a:gd name="f305" fmla="*/ f238 f65 1"/>
                <a:gd name="f306" fmla="*/ f239 f66 1"/>
                <a:gd name="f307" fmla="*/ f240 f65 1"/>
                <a:gd name="f308" fmla="*/ f241 f66 1"/>
                <a:gd name="f309" fmla="*/ f242 f65 1"/>
                <a:gd name="f310" fmla="*/ f243 f66 1"/>
                <a:gd name="f311" fmla="*/ f244 f65 1"/>
                <a:gd name="f312" fmla="*/ f245 f66 1"/>
                <a:gd name="f313" fmla="*/ f246 f65 1"/>
                <a:gd name="f314" fmla="*/ f247 f66 1"/>
                <a:gd name="f315" fmla="*/ f248 f65 1"/>
                <a:gd name="f316" fmla="*/ f249 f66 1"/>
                <a:gd name="f317" fmla="*/ f250 f65 1"/>
                <a:gd name="f318" fmla="*/ f251 f66 1"/>
                <a:gd name="f319" fmla="*/ f252 f65 1"/>
                <a:gd name="f320" fmla="*/ f253 f66 1"/>
                <a:gd name="f321" fmla="*/ f254 f65 1"/>
                <a:gd name="f322" fmla="*/ f255 f66 1"/>
                <a:gd name="f323" fmla="*/ f256 f65 1"/>
                <a:gd name="f324" fmla="*/ f257 f66 1"/>
                <a:gd name="f325" fmla="*/ f258 f65 1"/>
                <a:gd name="f326" fmla="*/ f259 f66 1"/>
                <a:gd name="f327" fmla="*/ f260 f65 1"/>
                <a:gd name="f328" fmla="*/ f261 f66 1"/>
                <a:gd name="f329" fmla="*/ f262 f65 1"/>
                <a:gd name="f330" fmla="*/ f263 f66 1"/>
                <a:gd name="f331" fmla="*/ f264 f65 1"/>
                <a:gd name="f332" fmla="*/ f265 f65 1"/>
                <a:gd name="f333" fmla="*/ f266 f66 1"/>
              </a:gdLst>
              <a:ahLst/>
              <a:cxnLst>
                <a:cxn ang="3cd4">
                  <a:pos x="hc" y="t"/>
                </a:cxn>
                <a:cxn ang="0">
                  <a:pos x="r" y="vc"/>
                </a:cxn>
                <a:cxn ang="cd4">
                  <a:pos x="hc" y="b"/>
                </a:cxn>
                <a:cxn ang="cd2">
                  <a:pos x="l" y="vc"/>
                </a:cxn>
                <a:cxn ang="f203">
                  <a:pos x="f271" y="f272"/>
                </a:cxn>
                <a:cxn ang="f203">
                  <a:pos x="f273" y="f274"/>
                </a:cxn>
                <a:cxn ang="f203">
                  <a:pos x="f275" y="f276"/>
                </a:cxn>
                <a:cxn ang="f203">
                  <a:pos x="f277" y="f278"/>
                </a:cxn>
                <a:cxn ang="f203">
                  <a:pos x="f279" y="f280"/>
                </a:cxn>
                <a:cxn ang="f203">
                  <a:pos x="f281" y="f282"/>
                </a:cxn>
                <a:cxn ang="f203">
                  <a:pos x="f283" y="f284"/>
                </a:cxn>
                <a:cxn ang="f203">
                  <a:pos x="f285" y="f286"/>
                </a:cxn>
                <a:cxn ang="f203">
                  <a:pos x="f287" y="f288"/>
                </a:cxn>
                <a:cxn ang="f203">
                  <a:pos x="f289" y="f290"/>
                </a:cxn>
                <a:cxn ang="f203">
                  <a:pos x="f291" y="f292"/>
                </a:cxn>
                <a:cxn ang="f203">
                  <a:pos x="f293" y="f294"/>
                </a:cxn>
                <a:cxn ang="f203">
                  <a:pos x="f295" y="f296"/>
                </a:cxn>
                <a:cxn ang="f203">
                  <a:pos x="f297" y="f298"/>
                </a:cxn>
                <a:cxn ang="f203">
                  <a:pos x="f299" y="f300"/>
                </a:cxn>
                <a:cxn ang="f203">
                  <a:pos x="f301" y="f302"/>
                </a:cxn>
                <a:cxn ang="f203">
                  <a:pos x="f303" y="f304"/>
                </a:cxn>
                <a:cxn ang="f203">
                  <a:pos x="f305" y="f306"/>
                </a:cxn>
                <a:cxn ang="f203">
                  <a:pos x="f307" y="f308"/>
                </a:cxn>
                <a:cxn ang="f203">
                  <a:pos x="f309" y="f310"/>
                </a:cxn>
                <a:cxn ang="f203">
                  <a:pos x="f311" y="f312"/>
                </a:cxn>
                <a:cxn ang="f203">
                  <a:pos x="f313" y="f314"/>
                </a:cxn>
                <a:cxn ang="f203">
                  <a:pos x="f315" y="f316"/>
                </a:cxn>
                <a:cxn ang="f203">
                  <a:pos x="f317" y="f318"/>
                </a:cxn>
                <a:cxn ang="f203">
                  <a:pos x="f319" y="f320"/>
                </a:cxn>
                <a:cxn ang="f203">
                  <a:pos x="f321" y="f322"/>
                </a:cxn>
                <a:cxn ang="f203">
                  <a:pos x="f323" y="f324"/>
                </a:cxn>
                <a:cxn ang="f203">
                  <a:pos x="f325" y="f326"/>
                </a:cxn>
                <a:cxn ang="f203">
                  <a:pos x="f327" y="f328"/>
                </a:cxn>
                <a:cxn ang="f203">
                  <a:pos x="f329" y="f330"/>
                </a:cxn>
                <a:cxn ang="f203">
                  <a:pos x="f331" y="f314"/>
                </a:cxn>
                <a:cxn ang="f203">
                  <a:pos x="f332" y="f333"/>
                </a:cxn>
                <a:cxn ang="f203">
                  <a:pos x="f271" y="f272"/>
                </a:cxn>
              </a:cxnLst>
              <a:rect l="f267" t="f270" r="f268" b="f269"/>
              <a:pathLst>
                <a:path w="226" h="414">
                  <a:moveTo>
                    <a:pt x="f8" y="f9"/>
                  </a:moveTo>
                  <a:lnTo>
                    <a:pt x="f10" y="f11"/>
                  </a:lnTo>
                  <a:lnTo>
                    <a:pt x="f12" y="f13"/>
                  </a:lnTo>
                  <a:lnTo>
                    <a:pt x="f14" y="f15"/>
                  </a:lnTo>
                  <a:lnTo>
                    <a:pt x="f16" y="f17"/>
                  </a:lnTo>
                  <a:lnTo>
                    <a:pt x="f18" y="f19"/>
                  </a:lnTo>
                  <a:lnTo>
                    <a:pt x="f20" y="f21"/>
                  </a:lnTo>
                  <a:lnTo>
                    <a:pt x="f22" y="f23"/>
                  </a:lnTo>
                  <a:lnTo>
                    <a:pt x="f6" y="f7"/>
                  </a:lnTo>
                  <a:lnTo>
                    <a:pt x="f24" y="f25"/>
                  </a:lnTo>
                  <a:lnTo>
                    <a:pt x="f26" y="f27"/>
                  </a:lnTo>
                  <a:lnTo>
                    <a:pt x="f28" y="f29"/>
                  </a:lnTo>
                  <a:lnTo>
                    <a:pt x="f30" y="f31"/>
                  </a:lnTo>
                  <a:lnTo>
                    <a:pt x="f32" y="f33"/>
                  </a:lnTo>
                  <a:lnTo>
                    <a:pt x="f34" y="f35"/>
                  </a:lnTo>
                  <a:lnTo>
                    <a:pt x="f9" y="f36"/>
                  </a:lnTo>
                  <a:lnTo>
                    <a:pt x="f37" y="f38"/>
                  </a:lnTo>
                  <a:lnTo>
                    <a:pt x="f39" y="f40"/>
                  </a:lnTo>
                  <a:lnTo>
                    <a:pt x="f41" y="f42"/>
                  </a:lnTo>
                  <a:lnTo>
                    <a:pt x="f43" y="f44"/>
                  </a:lnTo>
                  <a:lnTo>
                    <a:pt x="f45" y="f46"/>
                  </a:lnTo>
                  <a:lnTo>
                    <a:pt x="f47" y="f48"/>
                  </a:lnTo>
                  <a:lnTo>
                    <a:pt x="f49" y="f50"/>
                  </a:lnTo>
                  <a:lnTo>
                    <a:pt x="f51" y="f47"/>
                  </a:lnTo>
                  <a:lnTo>
                    <a:pt x="f5" y="f5"/>
                  </a:lnTo>
                  <a:lnTo>
                    <a:pt x="f52" y="f53"/>
                  </a:lnTo>
                  <a:lnTo>
                    <a:pt x="f53" y="f54"/>
                  </a:lnTo>
                  <a:lnTo>
                    <a:pt x="f55" y="f56"/>
                  </a:lnTo>
                  <a:lnTo>
                    <a:pt x="f57" y="f58"/>
                  </a:lnTo>
                  <a:lnTo>
                    <a:pt x="f59" y="f60"/>
                  </a:lnTo>
                  <a:lnTo>
                    <a:pt x="f61" y="f48"/>
                  </a:lnTo>
                  <a:lnTo>
                    <a:pt x="f62" y="f63"/>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39" name="Freeform 139">
              <a:extLst>
                <a:ext uri="{FF2B5EF4-FFF2-40B4-BE49-F238E27FC236}">
                  <a16:creationId xmlns:a16="http://schemas.microsoft.com/office/drawing/2014/main" id="{4B4582E4-3272-4AAD-9A4C-3C0824070E83}"/>
                </a:ext>
              </a:extLst>
            </p:cNvPr>
            <p:cNvSpPr/>
            <p:nvPr/>
          </p:nvSpPr>
          <p:spPr>
            <a:xfrm>
              <a:off x="6318247" y="5510210"/>
              <a:ext cx="9528" cy="6345"/>
            </a:xfrm>
            <a:custGeom>
              <a:avLst/>
              <a:gdLst>
                <a:gd name="f0" fmla="val 10800000"/>
                <a:gd name="f1" fmla="val 5400000"/>
                <a:gd name="f2" fmla="val 180"/>
                <a:gd name="f3" fmla="val w"/>
                <a:gd name="f4" fmla="val h"/>
                <a:gd name="f5" fmla="val 0"/>
                <a:gd name="f6" fmla="val 19"/>
                <a:gd name="f7" fmla="val 10"/>
                <a:gd name="f8" fmla="val 8"/>
                <a:gd name="f9" fmla="val 11"/>
                <a:gd name="f10" fmla="val 6"/>
                <a:gd name="f11" fmla="val 1"/>
                <a:gd name="f12" fmla="+- 0 0 -90"/>
                <a:gd name="f13" fmla="*/ f3 1 19"/>
                <a:gd name="f14" fmla="*/ f4 1 10"/>
                <a:gd name="f15" fmla="+- f7 0 f5"/>
                <a:gd name="f16" fmla="+- f6 0 f5"/>
                <a:gd name="f17" fmla="*/ f12 f0 1"/>
                <a:gd name="f18" fmla="*/ f15 1 10"/>
                <a:gd name="f19" fmla="*/ f16 1 19"/>
                <a:gd name="f20" fmla="*/ 19 f16 1"/>
                <a:gd name="f21" fmla="*/ 8 f15 1"/>
                <a:gd name="f22" fmla="*/ 11 f16 1"/>
                <a:gd name="f23" fmla="*/ 10 f15 1"/>
                <a:gd name="f24" fmla="*/ 6 f16 1"/>
                <a:gd name="f25" fmla="*/ 0 f16 1"/>
                <a:gd name="f26" fmla="*/ 6 f15 1"/>
                <a:gd name="f27" fmla="*/ 1 f16 1"/>
                <a:gd name="f28" fmla="*/ 1 f15 1"/>
                <a:gd name="f29" fmla="*/ 0 f15 1"/>
                <a:gd name="f30" fmla="*/ f17 1 f2"/>
                <a:gd name="f31" fmla="*/ f20 1 19"/>
                <a:gd name="f32" fmla="*/ f21 1 10"/>
                <a:gd name="f33" fmla="*/ f22 1 19"/>
                <a:gd name="f34" fmla="*/ f23 1 10"/>
                <a:gd name="f35" fmla="*/ f24 1 19"/>
                <a:gd name="f36" fmla="*/ f25 1 19"/>
                <a:gd name="f37" fmla="*/ f26 1 10"/>
                <a:gd name="f38" fmla="*/ f27 1 19"/>
                <a:gd name="f39" fmla="*/ f28 1 10"/>
                <a:gd name="f40" fmla="*/ f29 1 10"/>
                <a:gd name="f41" fmla="*/ 0 1 f19"/>
                <a:gd name="f42" fmla="*/ f6 1 f19"/>
                <a:gd name="f43" fmla="*/ 0 1 f18"/>
                <a:gd name="f44" fmla="*/ f7 1 f18"/>
                <a:gd name="f45" fmla="+- f30 0 f1"/>
                <a:gd name="f46" fmla="*/ f31 1 f19"/>
                <a:gd name="f47" fmla="*/ f32 1 f18"/>
                <a:gd name="f48" fmla="*/ f33 1 f19"/>
                <a:gd name="f49" fmla="*/ f34 1 f18"/>
                <a:gd name="f50" fmla="*/ f35 1 f19"/>
                <a:gd name="f51" fmla="*/ f36 1 f19"/>
                <a:gd name="f52" fmla="*/ f37 1 f18"/>
                <a:gd name="f53" fmla="*/ f38 1 f19"/>
                <a:gd name="f54" fmla="*/ f39 1 f18"/>
                <a:gd name="f55" fmla="*/ f40 1 f18"/>
                <a:gd name="f56" fmla="*/ f41 f13 1"/>
                <a:gd name="f57" fmla="*/ f42 f13 1"/>
                <a:gd name="f58" fmla="*/ f44 f14 1"/>
                <a:gd name="f59" fmla="*/ f43 f14 1"/>
                <a:gd name="f60" fmla="*/ f46 f13 1"/>
                <a:gd name="f61" fmla="*/ f47 f14 1"/>
                <a:gd name="f62" fmla="*/ f48 f13 1"/>
                <a:gd name="f63" fmla="*/ f49 f14 1"/>
                <a:gd name="f64" fmla="*/ f50 f13 1"/>
                <a:gd name="f65" fmla="*/ f51 f13 1"/>
                <a:gd name="f66" fmla="*/ f52 f14 1"/>
                <a:gd name="f67" fmla="*/ f53 f13 1"/>
                <a:gd name="f68" fmla="*/ f54 f14 1"/>
                <a:gd name="f69" fmla="*/ f55 f14 1"/>
              </a:gdLst>
              <a:ahLst/>
              <a:cxnLst>
                <a:cxn ang="3cd4">
                  <a:pos x="hc" y="t"/>
                </a:cxn>
                <a:cxn ang="0">
                  <a:pos x="r" y="vc"/>
                </a:cxn>
                <a:cxn ang="cd4">
                  <a:pos x="hc" y="b"/>
                </a:cxn>
                <a:cxn ang="cd2">
                  <a:pos x="l" y="vc"/>
                </a:cxn>
                <a:cxn ang="f45">
                  <a:pos x="f60" y="f61"/>
                </a:cxn>
                <a:cxn ang="f45">
                  <a:pos x="f62" y="f63"/>
                </a:cxn>
                <a:cxn ang="f45">
                  <a:pos x="f64" y="f63"/>
                </a:cxn>
                <a:cxn ang="f45">
                  <a:pos x="f65" y="f66"/>
                </a:cxn>
                <a:cxn ang="f45">
                  <a:pos x="f67" y="f68"/>
                </a:cxn>
                <a:cxn ang="f45">
                  <a:pos x="f62" y="f69"/>
                </a:cxn>
                <a:cxn ang="f45">
                  <a:pos x="f60" y="f61"/>
                </a:cxn>
              </a:cxnLst>
              <a:rect l="f56" t="f59" r="f57" b="f58"/>
              <a:pathLst>
                <a:path w="19" h="10">
                  <a:moveTo>
                    <a:pt x="f6" y="f8"/>
                  </a:moveTo>
                  <a:lnTo>
                    <a:pt x="f9" y="f7"/>
                  </a:lnTo>
                  <a:lnTo>
                    <a:pt x="f10" y="f7"/>
                  </a:lnTo>
                  <a:lnTo>
                    <a:pt x="f5" y="f10"/>
                  </a:lnTo>
                  <a:lnTo>
                    <a:pt x="f11" y="f11"/>
                  </a:lnTo>
                  <a:lnTo>
                    <a:pt x="f9"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0" name="Freeform 140">
              <a:extLst>
                <a:ext uri="{FF2B5EF4-FFF2-40B4-BE49-F238E27FC236}">
                  <a16:creationId xmlns:a16="http://schemas.microsoft.com/office/drawing/2014/main" id="{D30CAD19-84D8-4E9E-8C3A-0D4E9D9A7A45}"/>
                </a:ext>
              </a:extLst>
            </p:cNvPr>
            <p:cNvSpPr/>
            <p:nvPr/>
          </p:nvSpPr>
          <p:spPr>
            <a:xfrm>
              <a:off x="6296028" y="5530848"/>
              <a:ext cx="4764" cy="6345"/>
            </a:xfrm>
            <a:custGeom>
              <a:avLst/>
              <a:gdLst>
                <a:gd name="f0" fmla="val 10800000"/>
                <a:gd name="f1" fmla="val 5400000"/>
                <a:gd name="f2" fmla="val 180"/>
                <a:gd name="f3" fmla="val w"/>
                <a:gd name="f4" fmla="val h"/>
                <a:gd name="f5" fmla="val 0"/>
                <a:gd name="f6" fmla="val 10"/>
                <a:gd name="f7" fmla="val 12"/>
                <a:gd name="f8" fmla="val 5"/>
                <a:gd name="f9" fmla="val 7"/>
                <a:gd name="f10" fmla="val 6"/>
                <a:gd name="f11" fmla="+- 0 0 -90"/>
                <a:gd name="f12" fmla="*/ f3 1 10"/>
                <a:gd name="f13" fmla="*/ f4 1 12"/>
                <a:gd name="f14" fmla="+- f7 0 f5"/>
                <a:gd name="f15" fmla="+- f6 0 f5"/>
                <a:gd name="f16" fmla="*/ f11 f0 1"/>
                <a:gd name="f17" fmla="*/ f15 1 10"/>
                <a:gd name="f18" fmla="*/ f14 1 12"/>
                <a:gd name="f19" fmla="*/ 10 f15 1"/>
                <a:gd name="f20" fmla="*/ 5 f14 1"/>
                <a:gd name="f21" fmla="*/ 7 f15 1"/>
                <a:gd name="f22" fmla="*/ 6 f14 1"/>
                <a:gd name="f23" fmla="*/ 12 f14 1"/>
                <a:gd name="f24" fmla="*/ 0 f15 1"/>
                <a:gd name="f25" fmla="*/ 0 f14 1"/>
                <a:gd name="f26" fmla="*/ f16 1 f2"/>
                <a:gd name="f27" fmla="*/ f19 1 10"/>
                <a:gd name="f28" fmla="*/ f20 1 12"/>
                <a:gd name="f29" fmla="*/ f21 1 10"/>
                <a:gd name="f30" fmla="*/ f22 1 12"/>
                <a:gd name="f31" fmla="*/ f23 1 12"/>
                <a:gd name="f32" fmla="*/ f24 1 10"/>
                <a:gd name="f33" fmla="*/ f25 1 12"/>
                <a:gd name="f34" fmla="*/ 0 1 f17"/>
                <a:gd name="f35" fmla="*/ f6 1 f17"/>
                <a:gd name="f36" fmla="*/ 0 1 f18"/>
                <a:gd name="f37" fmla="*/ f7 1 f18"/>
                <a:gd name="f38" fmla="+- f26 0 f1"/>
                <a:gd name="f39" fmla="*/ f27 1 f17"/>
                <a:gd name="f40" fmla="*/ f28 1 f18"/>
                <a:gd name="f41" fmla="*/ f29 1 f17"/>
                <a:gd name="f42" fmla="*/ f30 1 f18"/>
                <a:gd name="f43" fmla="*/ f31 1 f18"/>
                <a:gd name="f44" fmla="*/ f32 1 f17"/>
                <a:gd name="f45" fmla="*/ f33 1 f18"/>
                <a:gd name="f46" fmla="*/ f34 f12 1"/>
                <a:gd name="f47" fmla="*/ f35 f12 1"/>
                <a:gd name="f48" fmla="*/ f37 f13 1"/>
                <a:gd name="f49" fmla="*/ f36 f13 1"/>
                <a:gd name="f50" fmla="*/ f39 f12 1"/>
                <a:gd name="f51" fmla="*/ f40 f13 1"/>
                <a:gd name="f52" fmla="*/ f41 f12 1"/>
                <a:gd name="f53" fmla="*/ f42 f13 1"/>
                <a:gd name="f54" fmla="*/ f43 f13 1"/>
                <a:gd name="f55" fmla="*/ f44 f12 1"/>
                <a:gd name="f56" fmla="*/ f45 f13 1"/>
              </a:gdLst>
              <a:ahLst/>
              <a:cxnLst>
                <a:cxn ang="3cd4">
                  <a:pos x="hc" y="t"/>
                </a:cxn>
                <a:cxn ang="0">
                  <a:pos x="r" y="vc"/>
                </a:cxn>
                <a:cxn ang="cd4">
                  <a:pos x="hc" y="b"/>
                </a:cxn>
                <a:cxn ang="cd2">
                  <a:pos x="l" y="vc"/>
                </a:cxn>
                <a:cxn ang="f38">
                  <a:pos x="f50" y="f51"/>
                </a:cxn>
                <a:cxn ang="f38">
                  <a:pos x="f52" y="f53"/>
                </a:cxn>
                <a:cxn ang="f38">
                  <a:pos x="f52" y="f54"/>
                </a:cxn>
                <a:cxn ang="f38">
                  <a:pos x="f55" y="f54"/>
                </a:cxn>
                <a:cxn ang="f38">
                  <a:pos x="f55" y="f56"/>
                </a:cxn>
                <a:cxn ang="f38">
                  <a:pos x="f50" y="f51"/>
                </a:cxn>
              </a:cxnLst>
              <a:rect l="f46" t="f49" r="f47" b="f48"/>
              <a:pathLst>
                <a:path w="10" h="12">
                  <a:moveTo>
                    <a:pt x="f6" y="f8"/>
                  </a:moveTo>
                  <a:lnTo>
                    <a:pt x="f9" y="f10"/>
                  </a:lnTo>
                  <a:lnTo>
                    <a:pt x="f9" y="f7"/>
                  </a:lnTo>
                  <a:lnTo>
                    <a:pt x="f5" y="f7"/>
                  </a:lnTo>
                  <a:lnTo>
                    <a:pt x="f5"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1" name="Freeform 141">
              <a:extLst>
                <a:ext uri="{FF2B5EF4-FFF2-40B4-BE49-F238E27FC236}">
                  <a16:creationId xmlns:a16="http://schemas.microsoft.com/office/drawing/2014/main" id="{C21BFABE-165F-40E4-96D2-9020C3F092C5}"/>
                </a:ext>
              </a:extLst>
            </p:cNvPr>
            <p:cNvSpPr/>
            <p:nvPr/>
          </p:nvSpPr>
          <p:spPr>
            <a:xfrm>
              <a:off x="6702423" y="5538785"/>
              <a:ext cx="41276" cy="103190"/>
            </a:xfrm>
            <a:custGeom>
              <a:avLst/>
              <a:gdLst>
                <a:gd name="f0" fmla="val 10800000"/>
                <a:gd name="f1" fmla="val 5400000"/>
                <a:gd name="f2" fmla="val 180"/>
                <a:gd name="f3" fmla="val w"/>
                <a:gd name="f4" fmla="val h"/>
                <a:gd name="f5" fmla="val 0"/>
                <a:gd name="f6" fmla="val 80"/>
                <a:gd name="f7" fmla="val 195"/>
                <a:gd name="f8" fmla="val 34"/>
                <a:gd name="f9" fmla="val 94"/>
                <a:gd name="f10" fmla="val 63"/>
                <a:gd name="f11" fmla="val 175"/>
                <a:gd name="f12" fmla="val 50"/>
                <a:gd name="f13" fmla="val 153"/>
                <a:gd name="f14" fmla="val 37"/>
                <a:gd name="f15" fmla="val 129"/>
                <a:gd name="f16" fmla="val 28"/>
                <a:gd name="f17" fmla="val 104"/>
                <a:gd name="f18" fmla="val 18"/>
                <a:gd name="f19" fmla="val 78"/>
                <a:gd name="f20" fmla="val 11"/>
                <a:gd name="f21" fmla="val 51"/>
                <a:gd name="f22" fmla="val 3"/>
                <a:gd name="f23" fmla="val 25"/>
                <a:gd name="f24" fmla="val 5"/>
                <a:gd name="f25" fmla="val 9"/>
                <a:gd name="f26" fmla="val 19"/>
                <a:gd name="f27" fmla="val 15"/>
                <a:gd name="f28" fmla="val 31"/>
                <a:gd name="f29" fmla="val 44"/>
                <a:gd name="f30" fmla="val 22"/>
                <a:gd name="f31" fmla="val 56"/>
                <a:gd name="f32" fmla="val 69"/>
                <a:gd name="f33" fmla="val 30"/>
                <a:gd name="f34" fmla="val 81"/>
                <a:gd name="f35" fmla="+- 0 0 -90"/>
                <a:gd name="f36" fmla="*/ f3 1 80"/>
                <a:gd name="f37" fmla="*/ f4 1 195"/>
                <a:gd name="f38" fmla="+- f7 0 f5"/>
                <a:gd name="f39" fmla="+- f6 0 f5"/>
                <a:gd name="f40" fmla="*/ f35 f0 1"/>
                <a:gd name="f41" fmla="*/ f39 1 80"/>
                <a:gd name="f42" fmla="*/ f38 1 195"/>
                <a:gd name="f43" fmla="*/ 34 f39 1"/>
                <a:gd name="f44" fmla="*/ 94 f38 1"/>
                <a:gd name="f45" fmla="*/ 80 f39 1"/>
                <a:gd name="f46" fmla="*/ 195 f38 1"/>
                <a:gd name="f47" fmla="*/ 63 f39 1"/>
                <a:gd name="f48" fmla="*/ 175 f38 1"/>
                <a:gd name="f49" fmla="*/ 50 f39 1"/>
                <a:gd name="f50" fmla="*/ 153 f38 1"/>
                <a:gd name="f51" fmla="*/ 37 f39 1"/>
                <a:gd name="f52" fmla="*/ 129 f38 1"/>
                <a:gd name="f53" fmla="*/ 28 f39 1"/>
                <a:gd name="f54" fmla="*/ 104 f38 1"/>
                <a:gd name="f55" fmla="*/ 18 f39 1"/>
                <a:gd name="f56" fmla="*/ 78 f38 1"/>
                <a:gd name="f57" fmla="*/ 11 f39 1"/>
                <a:gd name="f58" fmla="*/ 51 f38 1"/>
                <a:gd name="f59" fmla="*/ 3 f39 1"/>
                <a:gd name="f60" fmla="*/ 25 f38 1"/>
                <a:gd name="f61" fmla="*/ 0 f39 1"/>
                <a:gd name="f62" fmla="*/ 0 f38 1"/>
                <a:gd name="f63" fmla="*/ 5 f39 1"/>
                <a:gd name="f64" fmla="*/ 9 f38 1"/>
                <a:gd name="f65" fmla="*/ 19 f38 1"/>
                <a:gd name="f66" fmla="*/ 15 f39 1"/>
                <a:gd name="f67" fmla="*/ 31 f38 1"/>
                <a:gd name="f68" fmla="*/ 19 f39 1"/>
                <a:gd name="f69" fmla="*/ 44 f38 1"/>
                <a:gd name="f70" fmla="*/ 22 f39 1"/>
                <a:gd name="f71" fmla="*/ 56 f38 1"/>
                <a:gd name="f72" fmla="*/ 25 f39 1"/>
                <a:gd name="f73" fmla="*/ 69 f38 1"/>
                <a:gd name="f74" fmla="*/ 30 f39 1"/>
                <a:gd name="f75" fmla="*/ 81 f38 1"/>
                <a:gd name="f76" fmla="*/ f40 1 f2"/>
                <a:gd name="f77" fmla="*/ f43 1 80"/>
                <a:gd name="f78" fmla="*/ f44 1 195"/>
                <a:gd name="f79" fmla="*/ f45 1 80"/>
                <a:gd name="f80" fmla="*/ f46 1 195"/>
                <a:gd name="f81" fmla="*/ f47 1 80"/>
                <a:gd name="f82" fmla="*/ f48 1 195"/>
                <a:gd name="f83" fmla="*/ f49 1 80"/>
                <a:gd name="f84" fmla="*/ f50 1 195"/>
                <a:gd name="f85" fmla="*/ f51 1 80"/>
                <a:gd name="f86" fmla="*/ f52 1 195"/>
                <a:gd name="f87" fmla="*/ f53 1 80"/>
                <a:gd name="f88" fmla="*/ f54 1 195"/>
                <a:gd name="f89" fmla="*/ f55 1 80"/>
                <a:gd name="f90" fmla="*/ f56 1 195"/>
                <a:gd name="f91" fmla="*/ f57 1 80"/>
                <a:gd name="f92" fmla="*/ f58 1 195"/>
                <a:gd name="f93" fmla="*/ f59 1 80"/>
                <a:gd name="f94" fmla="*/ f60 1 195"/>
                <a:gd name="f95" fmla="*/ f61 1 80"/>
                <a:gd name="f96" fmla="*/ f62 1 195"/>
                <a:gd name="f97" fmla="*/ f63 1 80"/>
                <a:gd name="f98" fmla="*/ f64 1 195"/>
                <a:gd name="f99" fmla="*/ f65 1 195"/>
                <a:gd name="f100" fmla="*/ f66 1 80"/>
                <a:gd name="f101" fmla="*/ f67 1 195"/>
                <a:gd name="f102" fmla="*/ f68 1 80"/>
                <a:gd name="f103" fmla="*/ f69 1 195"/>
                <a:gd name="f104" fmla="*/ f70 1 80"/>
                <a:gd name="f105" fmla="*/ f71 1 195"/>
                <a:gd name="f106" fmla="*/ f72 1 80"/>
                <a:gd name="f107" fmla="*/ f73 1 195"/>
                <a:gd name="f108" fmla="*/ f74 1 80"/>
                <a:gd name="f109" fmla="*/ f75 1 195"/>
                <a:gd name="f110" fmla="*/ 0 1 f41"/>
                <a:gd name="f111" fmla="*/ f6 1 f41"/>
                <a:gd name="f112" fmla="*/ 0 1 f42"/>
                <a:gd name="f113" fmla="*/ f7 1 f42"/>
                <a:gd name="f114" fmla="+- f76 0 f1"/>
                <a:gd name="f115" fmla="*/ f77 1 f41"/>
                <a:gd name="f116" fmla="*/ f78 1 f42"/>
                <a:gd name="f117" fmla="*/ f79 1 f41"/>
                <a:gd name="f118" fmla="*/ f80 1 f42"/>
                <a:gd name="f119" fmla="*/ f81 1 f41"/>
                <a:gd name="f120" fmla="*/ f82 1 f42"/>
                <a:gd name="f121" fmla="*/ f83 1 f41"/>
                <a:gd name="f122" fmla="*/ f84 1 f42"/>
                <a:gd name="f123" fmla="*/ f85 1 f41"/>
                <a:gd name="f124" fmla="*/ f86 1 f42"/>
                <a:gd name="f125" fmla="*/ f87 1 f41"/>
                <a:gd name="f126" fmla="*/ f88 1 f42"/>
                <a:gd name="f127" fmla="*/ f89 1 f41"/>
                <a:gd name="f128" fmla="*/ f90 1 f42"/>
                <a:gd name="f129" fmla="*/ f91 1 f41"/>
                <a:gd name="f130" fmla="*/ f92 1 f42"/>
                <a:gd name="f131" fmla="*/ f93 1 f41"/>
                <a:gd name="f132" fmla="*/ f94 1 f42"/>
                <a:gd name="f133" fmla="*/ f95 1 f41"/>
                <a:gd name="f134" fmla="*/ f96 1 f42"/>
                <a:gd name="f135" fmla="*/ f97 1 f41"/>
                <a:gd name="f136" fmla="*/ f98 1 f42"/>
                <a:gd name="f137" fmla="*/ f99 1 f42"/>
                <a:gd name="f138" fmla="*/ f100 1 f41"/>
                <a:gd name="f139" fmla="*/ f101 1 f42"/>
                <a:gd name="f140" fmla="*/ f102 1 f41"/>
                <a:gd name="f141" fmla="*/ f103 1 f42"/>
                <a:gd name="f142" fmla="*/ f104 1 f41"/>
                <a:gd name="f143" fmla="*/ f105 1 f42"/>
                <a:gd name="f144" fmla="*/ f106 1 f41"/>
                <a:gd name="f145" fmla="*/ f107 1 f42"/>
                <a:gd name="f146" fmla="*/ f108 1 f41"/>
                <a:gd name="f147" fmla="*/ f109 1 f42"/>
                <a:gd name="f148" fmla="*/ f110 f36 1"/>
                <a:gd name="f149" fmla="*/ f111 f36 1"/>
                <a:gd name="f150" fmla="*/ f113 f37 1"/>
                <a:gd name="f151" fmla="*/ f112 f37 1"/>
                <a:gd name="f152" fmla="*/ f115 f36 1"/>
                <a:gd name="f153" fmla="*/ f116 f37 1"/>
                <a:gd name="f154" fmla="*/ f117 f36 1"/>
                <a:gd name="f155" fmla="*/ f118 f37 1"/>
                <a:gd name="f156" fmla="*/ f119 f36 1"/>
                <a:gd name="f157" fmla="*/ f120 f37 1"/>
                <a:gd name="f158" fmla="*/ f121 f36 1"/>
                <a:gd name="f159" fmla="*/ f122 f37 1"/>
                <a:gd name="f160" fmla="*/ f123 f36 1"/>
                <a:gd name="f161" fmla="*/ f124 f37 1"/>
                <a:gd name="f162" fmla="*/ f125 f36 1"/>
                <a:gd name="f163" fmla="*/ f126 f37 1"/>
                <a:gd name="f164" fmla="*/ f127 f36 1"/>
                <a:gd name="f165" fmla="*/ f128 f37 1"/>
                <a:gd name="f166" fmla="*/ f129 f36 1"/>
                <a:gd name="f167" fmla="*/ f130 f37 1"/>
                <a:gd name="f168" fmla="*/ f131 f36 1"/>
                <a:gd name="f169" fmla="*/ f132 f37 1"/>
                <a:gd name="f170" fmla="*/ f133 f36 1"/>
                <a:gd name="f171" fmla="*/ f134 f37 1"/>
                <a:gd name="f172" fmla="*/ f135 f36 1"/>
                <a:gd name="f173" fmla="*/ f136 f37 1"/>
                <a:gd name="f174" fmla="*/ f137 f37 1"/>
                <a:gd name="f175" fmla="*/ f138 f36 1"/>
                <a:gd name="f176" fmla="*/ f139 f37 1"/>
                <a:gd name="f177" fmla="*/ f140 f36 1"/>
                <a:gd name="f178" fmla="*/ f141 f37 1"/>
                <a:gd name="f179" fmla="*/ f142 f36 1"/>
                <a:gd name="f180" fmla="*/ f143 f37 1"/>
                <a:gd name="f181" fmla="*/ f144 f36 1"/>
                <a:gd name="f182" fmla="*/ f145 f37 1"/>
                <a:gd name="f183" fmla="*/ f146 f36 1"/>
                <a:gd name="f184" fmla="*/ f147 f37 1"/>
              </a:gdLst>
              <a:ahLst/>
              <a:cxnLst>
                <a:cxn ang="3cd4">
                  <a:pos x="hc" y="t"/>
                </a:cxn>
                <a:cxn ang="0">
                  <a:pos x="r" y="vc"/>
                </a:cxn>
                <a:cxn ang="cd4">
                  <a:pos x="hc" y="b"/>
                </a:cxn>
                <a:cxn ang="cd2">
                  <a:pos x="l" y="vc"/>
                </a:cxn>
                <a:cxn ang="f114">
                  <a:pos x="f152" y="f153"/>
                </a:cxn>
                <a:cxn ang="f114">
                  <a:pos x="f154" y="f155"/>
                </a:cxn>
                <a:cxn ang="f114">
                  <a:pos x="f156" y="f157"/>
                </a:cxn>
                <a:cxn ang="f114">
                  <a:pos x="f158" y="f159"/>
                </a:cxn>
                <a:cxn ang="f114">
                  <a:pos x="f160" y="f161"/>
                </a:cxn>
                <a:cxn ang="f114">
                  <a:pos x="f162" y="f163"/>
                </a:cxn>
                <a:cxn ang="f114">
                  <a:pos x="f164" y="f165"/>
                </a:cxn>
                <a:cxn ang="f114">
                  <a:pos x="f166" y="f167"/>
                </a:cxn>
                <a:cxn ang="f114">
                  <a:pos x="f168" y="f169"/>
                </a:cxn>
                <a:cxn ang="f114">
                  <a:pos x="f170" y="f171"/>
                </a:cxn>
                <a:cxn ang="f114">
                  <a:pos x="f172" y="f173"/>
                </a:cxn>
                <a:cxn ang="f114">
                  <a:pos x="f166" y="f174"/>
                </a:cxn>
                <a:cxn ang="f114">
                  <a:pos x="f175" y="f176"/>
                </a:cxn>
                <a:cxn ang="f114">
                  <a:pos x="f177" y="f178"/>
                </a:cxn>
                <a:cxn ang="f114">
                  <a:pos x="f179" y="f180"/>
                </a:cxn>
                <a:cxn ang="f114">
                  <a:pos x="f181" y="f182"/>
                </a:cxn>
                <a:cxn ang="f114">
                  <a:pos x="f183" y="f184"/>
                </a:cxn>
                <a:cxn ang="f114">
                  <a:pos x="f152" y="f153"/>
                </a:cxn>
              </a:cxnLst>
              <a:rect l="f148" t="f151" r="f149" b="f150"/>
              <a:pathLst>
                <a:path w="80" h="195">
                  <a:moveTo>
                    <a:pt x="f8" y="f9"/>
                  </a:moveTo>
                  <a:lnTo>
                    <a:pt x="f6" y="f7"/>
                  </a:lnTo>
                  <a:lnTo>
                    <a:pt x="f10" y="f11"/>
                  </a:lnTo>
                  <a:lnTo>
                    <a:pt x="f12" y="f13"/>
                  </a:lnTo>
                  <a:lnTo>
                    <a:pt x="f14" y="f15"/>
                  </a:lnTo>
                  <a:lnTo>
                    <a:pt x="f16" y="f17"/>
                  </a:lnTo>
                  <a:lnTo>
                    <a:pt x="f18" y="f19"/>
                  </a:lnTo>
                  <a:lnTo>
                    <a:pt x="f20" y="f21"/>
                  </a:lnTo>
                  <a:lnTo>
                    <a:pt x="f22" y="f23"/>
                  </a:lnTo>
                  <a:lnTo>
                    <a:pt x="f5" y="f5"/>
                  </a:lnTo>
                  <a:lnTo>
                    <a:pt x="f24" y="f25"/>
                  </a:lnTo>
                  <a:lnTo>
                    <a:pt x="f20" y="f26"/>
                  </a:lnTo>
                  <a:lnTo>
                    <a:pt x="f27" y="f28"/>
                  </a:lnTo>
                  <a:lnTo>
                    <a:pt x="f26" y="f29"/>
                  </a:lnTo>
                  <a:lnTo>
                    <a:pt x="f30" y="f31"/>
                  </a:lnTo>
                  <a:lnTo>
                    <a:pt x="f23" y="f32"/>
                  </a:lnTo>
                  <a:lnTo>
                    <a:pt x="f33" y="f34"/>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2" name="Freeform 142">
              <a:extLst>
                <a:ext uri="{FF2B5EF4-FFF2-40B4-BE49-F238E27FC236}">
                  <a16:creationId xmlns:a16="http://schemas.microsoft.com/office/drawing/2014/main" id="{0C080968-BAFD-4DFF-8C72-45573F2EDDC0}"/>
                </a:ext>
              </a:extLst>
            </p:cNvPr>
            <p:cNvSpPr/>
            <p:nvPr/>
          </p:nvSpPr>
          <p:spPr>
            <a:xfrm>
              <a:off x="6800850" y="5627683"/>
              <a:ext cx="58741" cy="68259"/>
            </a:xfrm>
            <a:custGeom>
              <a:avLst/>
              <a:gdLst>
                <a:gd name="f0" fmla="val 10800000"/>
                <a:gd name="f1" fmla="val 5400000"/>
                <a:gd name="f2" fmla="val 180"/>
                <a:gd name="f3" fmla="val w"/>
                <a:gd name="f4" fmla="val h"/>
                <a:gd name="f5" fmla="val 0"/>
                <a:gd name="f6" fmla="val 109"/>
                <a:gd name="f7" fmla="val 129"/>
                <a:gd name="f8" fmla="val 91"/>
                <a:gd name="f9" fmla="val 116"/>
                <a:gd name="f10" fmla="val 74"/>
                <a:gd name="f11" fmla="val 103"/>
                <a:gd name="f12" fmla="val 57"/>
                <a:gd name="f13" fmla="val 87"/>
                <a:gd name="f14" fmla="val 44"/>
                <a:gd name="f15" fmla="val 72"/>
                <a:gd name="f16" fmla="val 30"/>
                <a:gd name="f17" fmla="val 55"/>
                <a:gd name="f18" fmla="val 18"/>
                <a:gd name="f19" fmla="val 37"/>
                <a:gd name="f20" fmla="val 8"/>
                <a:gd name="f21" fmla="+- 0 0 -90"/>
                <a:gd name="f22" fmla="*/ f3 1 109"/>
                <a:gd name="f23" fmla="*/ f4 1 129"/>
                <a:gd name="f24" fmla="+- f7 0 f5"/>
                <a:gd name="f25" fmla="+- f6 0 f5"/>
                <a:gd name="f26" fmla="*/ f21 f0 1"/>
                <a:gd name="f27" fmla="*/ f25 1 109"/>
                <a:gd name="f28" fmla="*/ f24 1 129"/>
                <a:gd name="f29" fmla="*/ 109 f25 1"/>
                <a:gd name="f30" fmla="*/ 129 f24 1"/>
                <a:gd name="f31" fmla="*/ 91 f25 1"/>
                <a:gd name="f32" fmla="*/ 116 f24 1"/>
                <a:gd name="f33" fmla="*/ 74 f25 1"/>
                <a:gd name="f34" fmla="*/ 103 f24 1"/>
                <a:gd name="f35" fmla="*/ 57 f25 1"/>
                <a:gd name="f36" fmla="*/ 87 f24 1"/>
                <a:gd name="f37" fmla="*/ 44 f25 1"/>
                <a:gd name="f38" fmla="*/ 72 f24 1"/>
                <a:gd name="f39" fmla="*/ 30 f25 1"/>
                <a:gd name="f40" fmla="*/ 55 f24 1"/>
                <a:gd name="f41" fmla="*/ 18 f25 1"/>
                <a:gd name="f42" fmla="*/ 37 f24 1"/>
                <a:gd name="f43" fmla="*/ 8 f25 1"/>
                <a:gd name="f44" fmla="*/ 18 f24 1"/>
                <a:gd name="f45" fmla="*/ 0 f25 1"/>
                <a:gd name="f46" fmla="*/ 0 f24 1"/>
                <a:gd name="f47" fmla="*/ f26 1 f2"/>
                <a:gd name="f48" fmla="*/ f29 1 109"/>
                <a:gd name="f49" fmla="*/ f30 1 129"/>
                <a:gd name="f50" fmla="*/ f31 1 109"/>
                <a:gd name="f51" fmla="*/ f32 1 129"/>
                <a:gd name="f52" fmla="*/ f33 1 109"/>
                <a:gd name="f53" fmla="*/ f34 1 129"/>
                <a:gd name="f54" fmla="*/ f35 1 109"/>
                <a:gd name="f55" fmla="*/ f36 1 129"/>
                <a:gd name="f56" fmla="*/ f37 1 109"/>
                <a:gd name="f57" fmla="*/ f38 1 129"/>
                <a:gd name="f58" fmla="*/ f39 1 109"/>
                <a:gd name="f59" fmla="*/ f40 1 129"/>
                <a:gd name="f60" fmla="*/ f41 1 109"/>
                <a:gd name="f61" fmla="*/ f42 1 129"/>
                <a:gd name="f62" fmla="*/ f43 1 109"/>
                <a:gd name="f63" fmla="*/ f44 1 129"/>
                <a:gd name="f64" fmla="*/ f45 1 109"/>
                <a:gd name="f65" fmla="*/ f46 1 129"/>
                <a:gd name="f66" fmla="*/ 0 1 f27"/>
                <a:gd name="f67" fmla="*/ f6 1 f27"/>
                <a:gd name="f68" fmla="*/ 0 1 f28"/>
                <a:gd name="f69" fmla="*/ f7 1 f28"/>
                <a:gd name="f70" fmla="+- f47 0 f1"/>
                <a:gd name="f71" fmla="*/ f48 1 f27"/>
                <a:gd name="f72" fmla="*/ f49 1 f28"/>
                <a:gd name="f73" fmla="*/ f50 1 f27"/>
                <a:gd name="f74" fmla="*/ f51 1 f28"/>
                <a:gd name="f75" fmla="*/ f52 1 f27"/>
                <a:gd name="f76" fmla="*/ f53 1 f28"/>
                <a:gd name="f77" fmla="*/ f54 1 f27"/>
                <a:gd name="f78" fmla="*/ f55 1 f28"/>
                <a:gd name="f79" fmla="*/ f56 1 f27"/>
                <a:gd name="f80" fmla="*/ f57 1 f28"/>
                <a:gd name="f81" fmla="*/ f58 1 f27"/>
                <a:gd name="f82" fmla="*/ f59 1 f28"/>
                <a:gd name="f83" fmla="*/ f60 1 f27"/>
                <a:gd name="f84" fmla="*/ f61 1 f28"/>
                <a:gd name="f85" fmla="*/ f62 1 f27"/>
                <a:gd name="f86" fmla="*/ f63 1 f28"/>
                <a:gd name="f87" fmla="*/ f64 1 f27"/>
                <a:gd name="f88" fmla="*/ f65 1 f28"/>
                <a:gd name="f89" fmla="*/ f66 f22 1"/>
                <a:gd name="f90" fmla="*/ f67 f22 1"/>
                <a:gd name="f91" fmla="*/ f69 f23 1"/>
                <a:gd name="f92" fmla="*/ f68 f23 1"/>
                <a:gd name="f93" fmla="*/ f71 f22 1"/>
                <a:gd name="f94" fmla="*/ f72 f23 1"/>
                <a:gd name="f95" fmla="*/ f73 f22 1"/>
                <a:gd name="f96" fmla="*/ f74 f23 1"/>
                <a:gd name="f97" fmla="*/ f75 f22 1"/>
                <a:gd name="f98" fmla="*/ f76 f23 1"/>
                <a:gd name="f99" fmla="*/ f77 f22 1"/>
                <a:gd name="f100" fmla="*/ f78 f23 1"/>
                <a:gd name="f101" fmla="*/ f79 f22 1"/>
                <a:gd name="f102" fmla="*/ f80 f23 1"/>
                <a:gd name="f103" fmla="*/ f81 f22 1"/>
                <a:gd name="f104" fmla="*/ f82 f23 1"/>
                <a:gd name="f105" fmla="*/ f83 f22 1"/>
                <a:gd name="f106" fmla="*/ f84 f23 1"/>
                <a:gd name="f107" fmla="*/ f85 f22 1"/>
                <a:gd name="f108" fmla="*/ f86 f23 1"/>
                <a:gd name="f109" fmla="*/ f87 f22 1"/>
                <a:gd name="f110" fmla="*/ f88 f23 1"/>
              </a:gdLst>
              <a:ahLst/>
              <a:cxnLst>
                <a:cxn ang="3cd4">
                  <a:pos x="hc" y="t"/>
                </a:cxn>
                <a:cxn ang="0">
                  <a:pos x="r" y="vc"/>
                </a:cxn>
                <a:cxn ang="cd4">
                  <a:pos x="hc" y="b"/>
                </a:cxn>
                <a:cxn ang="cd2">
                  <a:pos x="l" y="vc"/>
                </a:cxn>
                <a:cxn ang="f70">
                  <a:pos x="f93" y="f94"/>
                </a:cxn>
                <a:cxn ang="f70">
                  <a:pos x="f95" y="f96"/>
                </a:cxn>
                <a:cxn ang="f70">
                  <a:pos x="f97" y="f98"/>
                </a:cxn>
                <a:cxn ang="f70">
                  <a:pos x="f99" y="f100"/>
                </a:cxn>
                <a:cxn ang="f70">
                  <a:pos x="f101" y="f102"/>
                </a:cxn>
                <a:cxn ang="f70">
                  <a:pos x="f103" y="f104"/>
                </a:cxn>
                <a:cxn ang="f70">
                  <a:pos x="f105" y="f106"/>
                </a:cxn>
                <a:cxn ang="f70">
                  <a:pos x="f107" y="f108"/>
                </a:cxn>
                <a:cxn ang="f70">
                  <a:pos x="f109" y="f110"/>
                </a:cxn>
                <a:cxn ang="f70">
                  <a:pos x="f93" y="f94"/>
                </a:cxn>
              </a:cxnLst>
              <a:rect l="f89" t="f92" r="f90" b="f91"/>
              <a:pathLst>
                <a:path w="109" h="129">
                  <a:moveTo>
                    <a:pt x="f6" y="f7"/>
                  </a:moveTo>
                  <a:lnTo>
                    <a:pt x="f8" y="f9"/>
                  </a:lnTo>
                  <a:lnTo>
                    <a:pt x="f10" y="f11"/>
                  </a:lnTo>
                  <a:lnTo>
                    <a:pt x="f12" y="f13"/>
                  </a:lnTo>
                  <a:lnTo>
                    <a:pt x="f14" y="f15"/>
                  </a:lnTo>
                  <a:lnTo>
                    <a:pt x="f16" y="f17"/>
                  </a:lnTo>
                  <a:lnTo>
                    <a:pt x="f18" y="f19"/>
                  </a:lnTo>
                  <a:lnTo>
                    <a:pt x="f20" y="f18"/>
                  </a:lnTo>
                  <a:lnTo>
                    <a:pt x="f5"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3" name="Freeform 143">
              <a:extLst>
                <a:ext uri="{FF2B5EF4-FFF2-40B4-BE49-F238E27FC236}">
                  <a16:creationId xmlns:a16="http://schemas.microsoft.com/office/drawing/2014/main" id="{6B43A94F-015D-413C-8E84-5078B1AB0651}"/>
                </a:ext>
              </a:extLst>
            </p:cNvPr>
            <p:cNvSpPr/>
            <p:nvPr/>
          </p:nvSpPr>
          <p:spPr>
            <a:xfrm>
              <a:off x="7388223" y="5632447"/>
              <a:ext cx="23810" cy="84133"/>
            </a:xfrm>
            <a:custGeom>
              <a:avLst/>
              <a:gdLst>
                <a:gd name="f0" fmla="val 10800000"/>
                <a:gd name="f1" fmla="val 5400000"/>
                <a:gd name="f2" fmla="val 180"/>
                <a:gd name="f3" fmla="val w"/>
                <a:gd name="f4" fmla="val h"/>
                <a:gd name="f5" fmla="val 0"/>
                <a:gd name="f6" fmla="val 45"/>
                <a:gd name="f7" fmla="val 160"/>
                <a:gd name="f8" fmla="val 37"/>
                <a:gd name="f9" fmla="val 101"/>
                <a:gd name="f10" fmla="val 41"/>
                <a:gd name="f11" fmla="val 108"/>
                <a:gd name="f12" fmla="val 117"/>
                <a:gd name="f13" fmla="val 124"/>
                <a:gd name="f14" fmla="val 44"/>
                <a:gd name="f15" fmla="val 133"/>
                <a:gd name="f16" fmla="val 38"/>
                <a:gd name="f17" fmla="val 139"/>
                <a:gd name="f18" fmla="val 32"/>
                <a:gd name="f19" fmla="val 146"/>
                <a:gd name="f20" fmla="val 23"/>
                <a:gd name="f21" fmla="val 152"/>
                <a:gd name="f22" fmla="val 16"/>
                <a:gd name="f23" fmla="val 9"/>
                <a:gd name="f24" fmla="val 6"/>
                <a:gd name="f25" fmla="val 132"/>
                <a:gd name="f26" fmla="val 113"/>
                <a:gd name="f27" fmla="val 3"/>
                <a:gd name="f28" fmla="val 92"/>
                <a:gd name="f29" fmla="val 73"/>
                <a:gd name="f30" fmla="val 1"/>
                <a:gd name="f31" fmla="val 52"/>
                <a:gd name="f32" fmla="val 33"/>
                <a:gd name="f33" fmla="val 10"/>
                <a:gd name="f34" fmla="val 22"/>
                <a:gd name="f35" fmla="val 12"/>
                <a:gd name="f36" fmla="val 35"/>
                <a:gd name="f37" fmla="val 48"/>
                <a:gd name="f38" fmla="val 20"/>
                <a:gd name="f39" fmla="val 61"/>
                <a:gd name="f40" fmla="val 25"/>
                <a:gd name="f41" fmla="val 74"/>
                <a:gd name="f42" fmla="val 29"/>
                <a:gd name="f43" fmla="val 88"/>
                <a:gd name="f44" fmla="+- 0 0 -90"/>
                <a:gd name="f45" fmla="*/ f3 1 45"/>
                <a:gd name="f46" fmla="*/ f4 1 160"/>
                <a:gd name="f47" fmla="+- f7 0 f5"/>
                <a:gd name="f48" fmla="+- f6 0 f5"/>
                <a:gd name="f49" fmla="*/ f44 f0 1"/>
                <a:gd name="f50" fmla="*/ f48 1 45"/>
                <a:gd name="f51" fmla="*/ f47 1 160"/>
                <a:gd name="f52" fmla="*/ 37 f48 1"/>
                <a:gd name="f53" fmla="*/ 101 f47 1"/>
                <a:gd name="f54" fmla="*/ 41 f48 1"/>
                <a:gd name="f55" fmla="*/ 108 f47 1"/>
                <a:gd name="f56" fmla="*/ 45 f48 1"/>
                <a:gd name="f57" fmla="*/ 117 f47 1"/>
                <a:gd name="f58" fmla="*/ 124 f47 1"/>
                <a:gd name="f59" fmla="*/ 44 f48 1"/>
                <a:gd name="f60" fmla="*/ 133 f47 1"/>
                <a:gd name="f61" fmla="*/ 38 f48 1"/>
                <a:gd name="f62" fmla="*/ 139 f47 1"/>
                <a:gd name="f63" fmla="*/ 32 f48 1"/>
                <a:gd name="f64" fmla="*/ 146 f47 1"/>
                <a:gd name="f65" fmla="*/ 23 f48 1"/>
                <a:gd name="f66" fmla="*/ 152 f47 1"/>
                <a:gd name="f67" fmla="*/ 16 f48 1"/>
                <a:gd name="f68" fmla="*/ 160 f47 1"/>
                <a:gd name="f69" fmla="*/ 9 f48 1"/>
                <a:gd name="f70" fmla="*/ 6 f48 1"/>
                <a:gd name="f71" fmla="*/ 132 f47 1"/>
                <a:gd name="f72" fmla="*/ 113 f47 1"/>
                <a:gd name="f73" fmla="*/ 3 f48 1"/>
                <a:gd name="f74" fmla="*/ 92 f47 1"/>
                <a:gd name="f75" fmla="*/ 73 f47 1"/>
                <a:gd name="f76" fmla="*/ 1 f48 1"/>
                <a:gd name="f77" fmla="*/ 52 f47 1"/>
                <a:gd name="f78" fmla="*/ 0 f48 1"/>
                <a:gd name="f79" fmla="*/ 33 f47 1"/>
                <a:gd name="f80" fmla="*/ 16 f47 1"/>
                <a:gd name="f81" fmla="*/ 0 f47 1"/>
                <a:gd name="f82" fmla="*/ 10 f47 1"/>
                <a:gd name="f83" fmla="*/ 22 f47 1"/>
                <a:gd name="f84" fmla="*/ 12 f48 1"/>
                <a:gd name="f85" fmla="*/ 35 f47 1"/>
                <a:gd name="f86" fmla="*/ 48 f47 1"/>
                <a:gd name="f87" fmla="*/ 20 f48 1"/>
                <a:gd name="f88" fmla="*/ 61 f47 1"/>
                <a:gd name="f89" fmla="*/ 25 f48 1"/>
                <a:gd name="f90" fmla="*/ 74 f47 1"/>
                <a:gd name="f91" fmla="*/ 29 f48 1"/>
                <a:gd name="f92" fmla="*/ 88 f47 1"/>
                <a:gd name="f93" fmla="*/ f49 1 f2"/>
                <a:gd name="f94" fmla="*/ f52 1 45"/>
                <a:gd name="f95" fmla="*/ f53 1 160"/>
                <a:gd name="f96" fmla="*/ f54 1 45"/>
                <a:gd name="f97" fmla="*/ f55 1 160"/>
                <a:gd name="f98" fmla="*/ f56 1 45"/>
                <a:gd name="f99" fmla="*/ f57 1 160"/>
                <a:gd name="f100" fmla="*/ f58 1 160"/>
                <a:gd name="f101" fmla="*/ f59 1 45"/>
                <a:gd name="f102" fmla="*/ f60 1 160"/>
                <a:gd name="f103" fmla="*/ f61 1 45"/>
                <a:gd name="f104" fmla="*/ f62 1 160"/>
                <a:gd name="f105" fmla="*/ f63 1 45"/>
                <a:gd name="f106" fmla="*/ f64 1 160"/>
                <a:gd name="f107" fmla="*/ f65 1 45"/>
                <a:gd name="f108" fmla="*/ f66 1 160"/>
                <a:gd name="f109" fmla="*/ f67 1 45"/>
                <a:gd name="f110" fmla="*/ f68 1 160"/>
                <a:gd name="f111" fmla="*/ f69 1 45"/>
                <a:gd name="f112" fmla="*/ f70 1 45"/>
                <a:gd name="f113" fmla="*/ f71 1 160"/>
                <a:gd name="f114" fmla="*/ f72 1 160"/>
                <a:gd name="f115" fmla="*/ f73 1 45"/>
                <a:gd name="f116" fmla="*/ f74 1 160"/>
                <a:gd name="f117" fmla="*/ f75 1 160"/>
                <a:gd name="f118" fmla="*/ f76 1 45"/>
                <a:gd name="f119" fmla="*/ f77 1 160"/>
                <a:gd name="f120" fmla="*/ f78 1 45"/>
                <a:gd name="f121" fmla="*/ f79 1 160"/>
                <a:gd name="f122" fmla="*/ f80 1 160"/>
                <a:gd name="f123" fmla="*/ f81 1 160"/>
                <a:gd name="f124" fmla="*/ f82 1 160"/>
                <a:gd name="f125" fmla="*/ f83 1 160"/>
                <a:gd name="f126" fmla="*/ f84 1 45"/>
                <a:gd name="f127" fmla="*/ f85 1 160"/>
                <a:gd name="f128" fmla="*/ f86 1 160"/>
                <a:gd name="f129" fmla="*/ f87 1 45"/>
                <a:gd name="f130" fmla="*/ f88 1 160"/>
                <a:gd name="f131" fmla="*/ f89 1 45"/>
                <a:gd name="f132" fmla="*/ f90 1 160"/>
                <a:gd name="f133" fmla="*/ f91 1 45"/>
                <a:gd name="f134" fmla="*/ f92 1 160"/>
                <a:gd name="f135" fmla="*/ 0 1 f50"/>
                <a:gd name="f136" fmla="*/ f6 1 f50"/>
                <a:gd name="f137" fmla="*/ 0 1 f51"/>
                <a:gd name="f138" fmla="*/ f7 1 f51"/>
                <a:gd name="f139" fmla="+- f93 0 f1"/>
                <a:gd name="f140" fmla="*/ f94 1 f50"/>
                <a:gd name="f141" fmla="*/ f95 1 f51"/>
                <a:gd name="f142" fmla="*/ f96 1 f50"/>
                <a:gd name="f143" fmla="*/ f97 1 f51"/>
                <a:gd name="f144" fmla="*/ f98 1 f50"/>
                <a:gd name="f145" fmla="*/ f99 1 f51"/>
                <a:gd name="f146" fmla="*/ f100 1 f51"/>
                <a:gd name="f147" fmla="*/ f101 1 f50"/>
                <a:gd name="f148" fmla="*/ f102 1 f51"/>
                <a:gd name="f149" fmla="*/ f103 1 f50"/>
                <a:gd name="f150" fmla="*/ f104 1 f51"/>
                <a:gd name="f151" fmla="*/ f105 1 f50"/>
                <a:gd name="f152" fmla="*/ f106 1 f51"/>
                <a:gd name="f153" fmla="*/ f107 1 f50"/>
                <a:gd name="f154" fmla="*/ f108 1 f51"/>
                <a:gd name="f155" fmla="*/ f109 1 f50"/>
                <a:gd name="f156" fmla="*/ f110 1 f51"/>
                <a:gd name="f157" fmla="*/ f111 1 f50"/>
                <a:gd name="f158" fmla="*/ f112 1 f50"/>
                <a:gd name="f159" fmla="*/ f113 1 f51"/>
                <a:gd name="f160" fmla="*/ f114 1 f51"/>
                <a:gd name="f161" fmla="*/ f115 1 f50"/>
                <a:gd name="f162" fmla="*/ f116 1 f51"/>
                <a:gd name="f163" fmla="*/ f117 1 f51"/>
                <a:gd name="f164" fmla="*/ f118 1 f50"/>
                <a:gd name="f165" fmla="*/ f119 1 f51"/>
                <a:gd name="f166" fmla="*/ f120 1 f50"/>
                <a:gd name="f167" fmla="*/ f121 1 f51"/>
                <a:gd name="f168" fmla="*/ f122 1 f51"/>
                <a:gd name="f169" fmla="*/ f123 1 f51"/>
                <a:gd name="f170" fmla="*/ f124 1 f51"/>
                <a:gd name="f171" fmla="*/ f125 1 f51"/>
                <a:gd name="f172" fmla="*/ f126 1 f50"/>
                <a:gd name="f173" fmla="*/ f127 1 f51"/>
                <a:gd name="f174" fmla="*/ f128 1 f51"/>
                <a:gd name="f175" fmla="*/ f129 1 f50"/>
                <a:gd name="f176" fmla="*/ f130 1 f51"/>
                <a:gd name="f177" fmla="*/ f131 1 f50"/>
                <a:gd name="f178" fmla="*/ f132 1 f51"/>
                <a:gd name="f179" fmla="*/ f133 1 f50"/>
                <a:gd name="f180" fmla="*/ f134 1 f51"/>
                <a:gd name="f181" fmla="*/ f135 f45 1"/>
                <a:gd name="f182" fmla="*/ f136 f45 1"/>
                <a:gd name="f183" fmla="*/ f138 f46 1"/>
                <a:gd name="f184" fmla="*/ f137 f46 1"/>
                <a:gd name="f185" fmla="*/ f140 f45 1"/>
                <a:gd name="f186" fmla="*/ f141 f46 1"/>
                <a:gd name="f187" fmla="*/ f142 f45 1"/>
                <a:gd name="f188" fmla="*/ f143 f46 1"/>
                <a:gd name="f189" fmla="*/ f144 f45 1"/>
                <a:gd name="f190" fmla="*/ f145 f46 1"/>
                <a:gd name="f191" fmla="*/ f146 f46 1"/>
                <a:gd name="f192" fmla="*/ f147 f45 1"/>
                <a:gd name="f193" fmla="*/ f148 f46 1"/>
                <a:gd name="f194" fmla="*/ f149 f45 1"/>
                <a:gd name="f195" fmla="*/ f150 f46 1"/>
                <a:gd name="f196" fmla="*/ f151 f45 1"/>
                <a:gd name="f197" fmla="*/ f152 f46 1"/>
                <a:gd name="f198" fmla="*/ f153 f45 1"/>
                <a:gd name="f199" fmla="*/ f154 f46 1"/>
                <a:gd name="f200" fmla="*/ f155 f45 1"/>
                <a:gd name="f201" fmla="*/ f156 f46 1"/>
                <a:gd name="f202" fmla="*/ f157 f45 1"/>
                <a:gd name="f203" fmla="*/ f158 f45 1"/>
                <a:gd name="f204" fmla="*/ f159 f46 1"/>
                <a:gd name="f205" fmla="*/ f160 f46 1"/>
                <a:gd name="f206" fmla="*/ f161 f45 1"/>
                <a:gd name="f207" fmla="*/ f162 f46 1"/>
                <a:gd name="f208" fmla="*/ f163 f46 1"/>
                <a:gd name="f209" fmla="*/ f164 f45 1"/>
                <a:gd name="f210" fmla="*/ f165 f46 1"/>
                <a:gd name="f211" fmla="*/ f166 f45 1"/>
                <a:gd name="f212" fmla="*/ f167 f46 1"/>
                <a:gd name="f213" fmla="*/ f168 f46 1"/>
                <a:gd name="f214" fmla="*/ f169 f46 1"/>
                <a:gd name="f215" fmla="*/ f170 f46 1"/>
                <a:gd name="f216" fmla="*/ f171 f46 1"/>
                <a:gd name="f217" fmla="*/ f172 f45 1"/>
                <a:gd name="f218" fmla="*/ f173 f46 1"/>
                <a:gd name="f219" fmla="*/ f174 f46 1"/>
                <a:gd name="f220" fmla="*/ f175 f45 1"/>
                <a:gd name="f221" fmla="*/ f176 f46 1"/>
                <a:gd name="f222" fmla="*/ f177 f45 1"/>
                <a:gd name="f223" fmla="*/ f178 f46 1"/>
                <a:gd name="f224" fmla="*/ f179 f45 1"/>
                <a:gd name="f225" fmla="*/ f180 f46 1"/>
              </a:gdLst>
              <a:ahLst/>
              <a:cxnLst>
                <a:cxn ang="3cd4">
                  <a:pos x="hc" y="t"/>
                </a:cxn>
                <a:cxn ang="0">
                  <a:pos x="r" y="vc"/>
                </a:cxn>
                <a:cxn ang="cd4">
                  <a:pos x="hc" y="b"/>
                </a:cxn>
                <a:cxn ang="cd2">
                  <a:pos x="l" y="vc"/>
                </a:cxn>
                <a:cxn ang="f139">
                  <a:pos x="f185" y="f186"/>
                </a:cxn>
                <a:cxn ang="f139">
                  <a:pos x="f187" y="f188"/>
                </a:cxn>
                <a:cxn ang="f139">
                  <a:pos x="f189" y="f190"/>
                </a:cxn>
                <a:cxn ang="f139">
                  <a:pos x="f189" y="f191"/>
                </a:cxn>
                <a:cxn ang="f139">
                  <a:pos x="f192" y="f193"/>
                </a:cxn>
                <a:cxn ang="f139">
                  <a:pos x="f194" y="f195"/>
                </a:cxn>
                <a:cxn ang="f139">
                  <a:pos x="f196" y="f197"/>
                </a:cxn>
                <a:cxn ang="f139">
                  <a:pos x="f198" y="f199"/>
                </a:cxn>
                <a:cxn ang="f139">
                  <a:pos x="f200" y="f201"/>
                </a:cxn>
                <a:cxn ang="f139">
                  <a:pos x="f202" y="f199"/>
                </a:cxn>
                <a:cxn ang="f139">
                  <a:pos x="f203" y="f204"/>
                </a:cxn>
                <a:cxn ang="f139">
                  <a:pos x="f203" y="f205"/>
                </a:cxn>
                <a:cxn ang="f139">
                  <a:pos x="f206" y="f207"/>
                </a:cxn>
                <a:cxn ang="f139">
                  <a:pos x="f206" y="f208"/>
                </a:cxn>
                <a:cxn ang="f139">
                  <a:pos x="f209" y="f210"/>
                </a:cxn>
                <a:cxn ang="f139">
                  <a:pos x="f211" y="f212"/>
                </a:cxn>
                <a:cxn ang="f139">
                  <a:pos x="f211" y="f213"/>
                </a:cxn>
                <a:cxn ang="f139">
                  <a:pos x="f206" y="f214"/>
                </a:cxn>
                <a:cxn ang="f139">
                  <a:pos x="f203" y="f215"/>
                </a:cxn>
                <a:cxn ang="f139">
                  <a:pos x="f202" y="f216"/>
                </a:cxn>
                <a:cxn ang="f139">
                  <a:pos x="f217" y="f218"/>
                </a:cxn>
                <a:cxn ang="f139">
                  <a:pos x="f200" y="f219"/>
                </a:cxn>
                <a:cxn ang="f139">
                  <a:pos x="f220" y="f221"/>
                </a:cxn>
                <a:cxn ang="f139">
                  <a:pos x="f222" y="f223"/>
                </a:cxn>
                <a:cxn ang="f139">
                  <a:pos x="f224" y="f225"/>
                </a:cxn>
                <a:cxn ang="f139">
                  <a:pos x="f185" y="f186"/>
                </a:cxn>
              </a:cxnLst>
              <a:rect l="f181" t="f184" r="f182" b="f183"/>
              <a:pathLst>
                <a:path w="45" h="160">
                  <a:moveTo>
                    <a:pt x="f8" y="f9"/>
                  </a:moveTo>
                  <a:lnTo>
                    <a:pt x="f10" y="f11"/>
                  </a:lnTo>
                  <a:lnTo>
                    <a:pt x="f6" y="f12"/>
                  </a:lnTo>
                  <a:lnTo>
                    <a:pt x="f6" y="f13"/>
                  </a:lnTo>
                  <a:lnTo>
                    <a:pt x="f14" y="f15"/>
                  </a:lnTo>
                  <a:lnTo>
                    <a:pt x="f16" y="f17"/>
                  </a:lnTo>
                  <a:lnTo>
                    <a:pt x="f18" y="f19"/>
                  </a:lnTo>
                  <a:lnTo>
                    <a:pt x="f20" y="f21"/>
                  </a:lnTo>
                  <a:lnTo>
                    <a:pt x="f22" y="f7"/>
                  </a:lnTo>
                  <a:lnTo>
                    <a:pt x="f23" y="f21"/>
                  </a:lnTo>
                  <a:lnTo>
                    <a:pt x="f24" y="f25"/>
                  </a:lnTo>
                  <a:lnTo>
                    <a:pt x="f24" y="f26"/>
                  </a:lnTo>
                  <a:lnTo>
                    <a:pt x="f27" y="f28"/>
                  </a:lnTo>
                  <a:lnTo>
                    <a:pt x="f27" y="f29"/>
                  </a:lnTo>
                  <a:lnTo>
                    <a:pt x="f30" y="f31"/>
                  </a:lnTo>
                  <a:lnTo>
                    <a:pt x="f5" y="f32"/>
                  </a:lnTo>
                  <a:lnTo>
                    <a:pt x="f5" y="f22"/>
                  </a:lnTo>
                  <a:lnTo>
                    <a:pt x="f27" y="f5"/>
                  </a:lnTo>
                  <a:lnTo>
                    <a:pt x="f24" y="f33"/>
                  </a:lnTo>
                  <a:lnTo>
                    <a:pt x="f23" y="f34"/>
                  </a:lnTo>
                  <a:lnTo>
                    <a:pt x="f35" y="f36"/>
                  </a:lnTo>
                  <a:lnTo>
                    <a:pt x="f22" y="f37"/>
                  </a:lnTo>
                  <a:lnTo>
                    <a:pt x="f38" y="f39"/>
                  </a:lnTo>
                  <a:lnTo>
                    <a:pt x="f40" y="f41"/>
                  </a:lnTo>
                  <a:lnTo>
                    <a:pt x="f42" y="f43"/>
                  </a:lnTo>
                  <a:lnTo>
                    <a:pt x="f8" y="f9"/>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4" name="Freeform 144">
              <a:extLst>
                <a:ext uri="{FF2B5EF4-FFF2-40B4-BE49-F238E27FC236}">
                  <a16:creationId xmlns:a16="http://schemas.microsoft.com/office/drawing/2014/main" id="{A50FFD0A-74B9-42A0-9529-B3D7F55AAC1B}"/>
                </a:ext>
              </a:extLst>
            </p:cNvPr>
            <p:cNvSpPr/>
            <p:nvPr/>
          </p:nvSpPr>
          <p:spPr>
            <a:xfrm>
              <a:off x="6029325" y="5732465"/>
              <a:ext cx="538160" cy="366710"/>
            </a:xfrm>
            <a:custGeom>
              <a:avLst/>
              <a:gdLst>
                <a:gd name="f0" fmla="val 10800000"/>
                <a:gd name="f1" fmla="val 5400000"/>
                <a:gd name="f2" fmla="val 180"/>
                <a:gd name="f3" fmla="val w"/>
                <a:gd name="f4" fmla="val h"/>
                <a:gd name="f5" fmla="val 0"/>
                <a:gd name="f6" fmla="val 1017"/>
                <a:gd name="f7" fmla="val 692"/>
                <a:gd name="f8" fmla="val 585"/>
                <a:gd name="f9" fmla="val 63"/>
                <a:gd name="f10" fmla="val 587"/>
                <a:gd name="f11" fmla="val 77"/>
                <a:gd name="f12" fmla="val 594"/>
                <a:gd name="f13" fmla="val 88"/>
                <a:gd name="f14" fmla="val 602"/>
                <a:gd name="f15" fmla="val 97"/>
                <a:gd name="f16" fmla="val 612"/>
                <a:gd name="f17" fmla="val 106"/>
                <a:gd name="f18" fmla="val 621"/>
                <a:gd name="f19" fmla="val 113"/>
                <a:gd name="f20" fmla="val 631"/>
                <a:gd name="f21" fmla="val 122"/>
                <a:gd name="f22" fmla="val 638"/>
                <a:gd name="f23" fmla="val 131"/>
                <a:gd name="f24" fmla="val 644"/>
                <a:gd name="f25" fmla="val 144"/>
                <a:gd name="f26" fmla="val 663"/>
                <a:gd name="f27" fmla="val 160"/>
                <a:gd name="f28" fmla="val 682"/>
                <a:gd name="f29" fmla="val 179"/>
                <a:gd name="f30" fmla="val 698"/>
                <a:gd name="f31" fmla="val 198"/>
                <a:gd name="f32" fmla="val 716"/>
                <a:gd name="f33" fmla="val 220"/>
                <a:gd name="f34" fmla="val 732"/>
                <a:gd name="f35" fmla="val 240"/>
                <a:gd name="f36" fmla="val 750"/>
                <a:gd name="f37" fmla="val 260"/>
                <a:gd name="f38" fmla="val 769"/>
                <a:gd name="f39" fmla="val 279"/>
                <a:gd name="f40" fmla="val 791"/>
                <a:gd name="f41" fmla="val 297"/>
                <a:gd name="f42" fmla="val 803"/>
                <a:gd name="f43" fmla="val 322"/>
                <a:gd name="f44" fmla="val 816"/>
                <a:gd name="f45" fmla="val 348"/>
                <a:gd name="f46" fmla="val 829"/>
                <a:gd name="f47" fmla="val 375"/>
                <a:gd name="f48" fmla="val 847"/>
                <a:gd name="f49" fmla="val 401"/>
                <a:gd name="f50" fmla="val 864"/>
                <a:gd name="f51" fmla="val 424"/>
                <a:gd name="f52" fmla="val 886"/>
                <a:gd name="f53" fmla="val 445"/>
                <a:gd name="f54" fmla="val 911"/>
                <a:gd name="f55" fmla="val 460"/>
                <a:gd name="f56" fmla="val 944"/>
                <a:gd name="f57" fmla="val 471"/>
                <a:gd name="f58" fmla="val 951"/>
                <a:gd name="f59" fmla="val 480"/>
                <a:gd name="f60" fmla="val 960"/>
                <a:gd name="f61" fmla="val 492"/>
                <a:gd name="f62" fmla="val 967"/>
                <a:gd name="f63" fmla="val 504"/>
                <a:gd name="f64" fmla="val 976"/>
                <a:gd name="f65" fmla="val 517"/>
                <a:gd name="f66" fmla="val 983"/>
                <a:gd name="f67" fmla="val 527"/>
                <a:gd name="f68" fmla="val 992"/>
                <a:gd name="f69" fmla="val 537"/>
                <a:gd name="f70" fmla="val 1002"/>
                <a:gd name="f71" fmla="val 546"/>
                <a:gd name="f72" fmla="val 555"/>
                <a:gd name="f73" fmla="val 1007"/>
                <a:gd name="f74" fmla="val 565"/>
                <a:gd name="f75" fmla="val 996"/>
                <a:gd name="f76" fmla="val 573"/>
                <a:gd name="f77" fmla="val 576"/>
                <a:gd name="f78" fmla="val 971"/>
                <a:gd name="f79" fmla="val 577"/>
                <a:gd name="f80" fmla="val 957"/>
                <a:gd name="f81" fmla="val 929"/>
                <a:gd name="f82" fmla="val 579"/>
                <a:gd name="f83" fmla="val 916"/>
                <a:gd name="f84" fmla="val 583"/>
                <a:gd name="f85" fmla="val 908"/>
                <a:gd name="f86" fmla="val 901"/>
                <a:gd name="f87" fmla="val 894"/>
                <a:gd name="f88" fmla="val 584"/>
                <a:gd name="f89" fmla="val 875"/>
                <a:gd name="f90" fmla="val 589"/>
                <a:gd name="f91" fmla="val 601"/>
                <a:gd name="f92" fmla="val 879"/>
                <a:gd name="f93" fmla="val 882"/>
                <a:gd name="f94" fmla="val 626"/>
                <a:gd name="f95" fmla="val 630"/>
                <a:gd name="f96" fmla="val 634"/>
                <a:gd name="f97" fmla="val 891"/>
                <a:gd name="f98" fmla="val 637"/>
                <a:gd name="f99" fmla="val 899"/>
                <a:gd name="f100" fmla="val 642"/>
                <a:gd name="f101" fmla="val 892"/>
                <a:gd name="f102" fmla="val 649"/>
                <a:gd name="f103" fmla="val 885"/>
                <a:gd name="f104" fmla="val 655"/>
                <a:gd name="f105" fmla="val 656"/>
                <a:gd name="f106" fmla="val 866"/>
                <a:gd name="f107" fmla="val 659"/>
                <a:gd name="f108" fmla="val 854"/>
                <a:gd name="f109" fmla="val 845"/>
                <a:gd name="f110" fmla="val 661"/>
                <a:gd name="f111" fmla="val 836"/>
                <a:gd name="f112" fmla="val 664"/>
                <a:gd name="f113" fmla="val 670"/>
                <a:gd name="f114" fmla="val 795"/>
                <a:gd name="f115" fmla="val 671"/>
                <a:gd name="f116" fmla="val 763"/>
                <a:gd name="f117" fmla="val 673"/>
                <a:gd name="f118" fmla="val 729"/>
                <a:gd name="f119" fmla="val 674"/>
                <a:gd name="f120" fmla="val 697"/>
                <a:gd name="f121" fmla="val 677"/>
                <a:gd name="f122" fmla="val 662"/>
                <a:gd name="f123" fmla="val 678"/>
                <a:gd name="f124" fmla="val 629"/>
                <a:gd name="f125" fmla="val 681"/>
                <a:gd name="f126" fmla="val 596"/>
                <a:gd name="f127" fmla="val 686"/>
                <a:gd name="f128" fmla="val 547"/>
                <a:gd name="f129" fmla="val 531"/>
                <a:gd name="f130" fmla="val 513"/>
                <a:gd name="f131" fmla="val 684"/>
                <a:gd name="f132" fmla="val 497"/>
                <a:gd name="f133" fmla="val 683"/>
                <a:gd name="f134" fmla="val 465"/>
                <a:gd name="f135" fmla="val 449"/>
                <a:gd name="f136" fmla="val 436"/>
                <a:gd name="f137" fmla="val 418"/>
                <a:gd name="f138" fmla="val 403"/>
                <a:gd name="f139" fmla="val 387"/>
                <a:gd name="f140" fmla="val 374"/>
                <a:gd name="f141" fmla="val 359"/>
                <a:gd name="f142" fmla="val 665"/>
                <a:gd name="f143" fmla="val 346"/>
                <a:gd name="f144" fmla="val 333"/>
                <a:gd name="f145" fmla="val 320"/>
                <a:gd name="f146" fmla="val 652"/>
                <a:gd name="f147" fmla="val 298"/>
                <a:gd name="f148" fmla="val 653"/>
                <a:gd name="f149" fmla="val 276"/>
                <a:gd name="f150" fmla="val 254"/>
                <a:gd name="f151" fmla="val 233"/>
                <a:gd name="f152" fmla="val 213"/>
                <a:gd name="f153" fmla="val 193"/>
                <a:gd name="f154" fmla="val 174"/>
                <a:gd name="f155" fmla="val 157"/>
                <a:gd name="f156" fmla="val 136"/>
                <a:gd name="f157" fmla="val 646"/>
                <a:gd name="f158" fmla="val 117"/>
                <a:gd name="f159" fmla="val 639"/>
                <a:gd name="f160" fmla="val 55"/>
                <a:gd name="f161" fmla="val 36"/>
                <a:gd name="f162" fmla="val 17"/>
                <a:gd name="f163" fmla="val 618"/>
                <a:gd name="f164" fmla="val 3"/>
                <a:gd name="f165" fmla="val 608"/>
                <a:gd name="f166" fmla="val 11"/>
                <a:gd name="f167" fmla="val 20"/>
                <a:gd name="f168" fmla="val 31"/>
                <a:gd name="f169" fmla="val 592"/>
                <a:gd name="f170" fmla="val 41"/>
                <a:gd name="f171" fmla="val 586"/>
                <a:gd name="f172" fmla="val 51"/>
                <a:gd name="f173" fmla="val 580"/>
                <a:gd name="f174" fmla="val 60"/>
                <a:gd name="f175" fmla="val 571"/>
                <a:gd name="f176" fmla="val 69"/>
                <a:gd name="f177" fmla="val 562"/>
                <a:gd name="f178" fmla="val 66"/>
                <a:gd name="f179" fmla="val 549"/>
                <a:gd name="f180" fmla="val 70"/>
                <a:gd name="f181" fmla="val 539"/>
                <a:gd name="f182" fmla="val 530"/>
                <a:gd name="f183" fmla="val 86"/>
                <a:gd name="f184" fmla="val 523"/>
                <a:gd name="f185" fmla="val 92"/>
                <a:gd name="f186" fmla="val 514"/>
                <a:gd name="f187" fmla="val 95"/>
                <a:gd name="f188" fmla="val 507"/>
                <a:gd name="f189" fmla="val 91"/>
                <a:gd name="f190" fmla="val 499"/>
                <a:gd name="f191" fmla="val 79"/>
                <a:gd name="f192" fmla="val 489"/>
                <a:gd name="f193" fmla="val 57"/>
                <a:gd name="f194" fmla="val 486"/>
                <a:gd name="f195" fmla="val 50"/>
                <a:gd name="f196" fmla="val 477"/>
                <a:gd name="f197" fmla="val 45"/>
                <a:gd name="f198" fmla="val 469"/>
                <a:gd name="f199" fmla="val 53"/>
                <a:gd name="f200" fmla="val 454"/>
                <a:gd name="f201" fmla="val 439"/>
                <a:gd name="f202" fmla="val 94"/>
                <a:gd name="f203" fmla="val 435"/>
                <a:gd name="f204" fmla="val 108"/>
                <a:gd name="f205" fmla="val 430"/>
                <a:gd name="f206" fmla="val 123"/>
                <a:gd name="f207" fmla="val 426"/>
                <a:gd name="f208" fmla="val 419"/>
                <a:gd name="f209" fmla="val 149"/>
                <a:gd name="f210" fmla="val 408"/>
                <a:gd name="f211" fmla="val 391"/>
                <a:gd name="f212" fmla="val 201"/>
                <a:gd name="f213" fmla="val 373"/>
                <a:gd name="f214" fmla="val 227"/>
                <a:gd name="f215" fmla="val 353"/>
                <a:gd name="f216" fmla="val 310"/>
                <a:gd name="f217" fmla="val 299"/>
                <a:gd name="f218" fmla="val 287"/>
                <a:gd name="f219" fmla="val 262"/>
                <a:gd name="f220" fmla="val 337"/>
                <a:gd name="f221" fmla="val 238"/>
                <a:gd name="f222" fmla="val 345"/>
                <a:gd name="f223" fmla="val 228"/>
                <a:gd name="f224" fmla="val 355"/>
                <a:gd name="f225" fmla="val 364"/>
                <a:gd name="f226" fmla="val 212"/>
                <a:gd name="f227" fmla="val 204"/>
                <a:gd name="f228" fmla="val 383"/>
                <a:gd name="f229" fmla="val 196"/>
                <a:gd name="f230" fmla="val 392"/>
                <a:gd name="f231" fmla="val 187"/>
                <a:gd name="f232" fmla="val 396"/>
                <a:gd name="f233" fmla="val 176"/>
                <a:gd name="f234" fmla="val 397"/>
                <a:gd name="f235" fmla="val 165"/>
                <a:gd name="f236" fmla="val 153"/>
                <a:gd name="f237" fmla="val 143"/>
                <a:gd name="f238" fmla="val 427"/>
                <a:gd name="f239" fmla="val 437"/>
                <a:gd name="f240" fmla="val 121"/>
                <a:gd name="f241" fmla="val 446"/>
                <a:gd name="f242" fmla="val 109"/>
                <a:gd name="f243" fmla="val 455"/>
                <a:gd name="f244" fmla="val 99"/>
                <a:gd name="f245" fmla="val 464"/>
                <a:gd name="f246" fmla="val 81"/>
                <a:gd name="f247" fmla="val 481"/>
                <a:gd name="f248" fmla="val 487"/>
                <a:gd name="f249" fmla="val 58"/>
                <a:gd name="f250" fmla="val 491"/>
                <a:gd name="f251" fmla="val 46"/>
                <a:gd name="f252" fmla="val 503"/>
                <a:gd name="f253" fmla="val 24"/>
                <a:gd name="f254" fmla="val 512"/>
                <a:gd name="f255" fmla="val 15"/>
                <a:gd name="f256" fmla="val 521"/>
                <a:gd name="f257" fmla="val 6"/>
                <a:gd name="f258" fmla="val 533"/>
                <a:gd name="f259" fmla="val 540"/>
                <a:gd name="f260" fmla="val 550"/>
                <a:gd name="f261" fmla="val 557"/>
                <a:gd name="f262" fmla="val 44"/>
                <a:gd name="f263" fmla="val 563"/>
                <a:gd name="f264" fmla="val 572"/>
                <a:gd name="f265" fmla="val 59"/>
                <a:gd name="f266" fmla="+- 0 0 -90"/>
                <a:gd name="f267" fmla="*/ f3 1 1017"/>
                <a:gd name="f268" fmla="*/ f4 1 692"/>
                <a:gd name="f269" fmla="+- f7 0 f5"/>
                <a:gd name="f270" fmla="+- f6 0 f5"/>
                <a:gd name="f271" fmla="*/ f266 f0 1"/>
                <a:gd name="f272" fmla="*/ f270 1 1017"/>
                <a:gd name="f273" fmla="*/ f269 1 692"/>
                <a:gd name="f274" fmla="*/ 594 f270 1"/>
                <a:gd name="f275" fmla="*/ 88 f269 1"/>
                <a:gd name="f276" fmla="*/ 621 f270 1"/>
                <a:gd name="f277" fmla="*/ 113 f269 1"/>
                <a:gd name="f278" fmla="*/ 644 f270 1"/>
                <a:gd name="f279" fmla="*/ 144 f269 1"/>
                <a:gd name="f280" fmla="*/ 698 f270 1"/>
                <a:gd name="f281" fmla="*/ 198 f269 1"/>
                <a:gd name="f282" fmla="*/ 750 f270 1"/>
                <a:gd name="f283" fmla="*/ 260 f269 1"/>
                <a:gd name="f284" fmla="*/ 803 f270 1"/>
                <a:gd name="f285" fmla="*/ 322 f269 1"/>
                <a:gd name="f286" fmla="*/ 847 f270 1"/>
                <a:gd name="f287" fmla="*/ 401 f269 1"/>
                <a:gd name="f288" fmla="*/ 911 f270 1"/>
                <a:gd name="f289" fmla="*/ 460 f269 1"/>
                <a:gd name="f290" fmla="*/ 960 f270 1"/>
                <a:gd name="f291" fmla="*/ 492 f269 1"/>
                <a:gd name="f292" fmla="*/ 983 f270 1"/>
                <a:gd name="f293" fmla="*/ 527 f269 1"/>
                <a:gd name="f294" fmla="*/ 1017 f270 1"/>
                <a:gd name="f295" fmla="*/ 555 f269 1"/>
                <a:gd name="f296" fmla="*/ 576 f269 1"/>
                <a:gd name="f297" fmla="*/ 944 f270 1"/>
                <a:gd name="f298" fmla="*/ 577 f269 1"/>
                <a:gd name="f299" fmla="*/ 908 f270 1"/>
                <a:gd name="f300" fmla="*/ 583 f269 1"/>
                <a:gd name="f301" fmla="*/ 886 f270 1"/>
                <a:gd name="f302" fmla="*/ 584 f269 1"/>
                <a:gd name="f303" fmla="*/ 879 f270 1"/>
                <a:gd name="f304" fmla="*/ 612 f269 1"/>
                <a:gd name="f305" fmla="*/ 634 f269 1"/>
                <a:gd name="f306" fmla="*/ 892 f270 1"/>
                <a:gd name="f307" fmla="*/ 649 f269 1"/>
                <a:gd name="f308" fmla="*/ 866 f270 1"/>
                <a:gd name="f309" fmla="*/ 659 f269 1"/>
                <a:gd name="f310" fmla="*/ 836 f270 1"/>
                <a:gd name="f311" fmla="*/ 664 f269 1"/>
                <a:gd name="f312" fmla="*/ 763 f270 1"/>
                <a:gd name="f313" fmla="*/ 673 f269 1"/>
                <a:gd name="f314" fmla="*/ 662 f270 1"/>
                <a:gd name="f315" fmla="*/ 678 f269 1"/>
                <a:gd name="f316" fmla="*/ 565 f270 1"/>
                <a:gd name="f317" fmla="*/ 692 f269 1"/>
                <a:gd name="f318" fmla="*/ 513 f270 1"/>
                <a:gd name="f319" fmla="*/ 684 f269 1"/>
                <a:gd name="f320" fmla="*/ 465 f270 1"/>
                <a:gd name="f321" fmla="*/ 681 f269 1"/>
                <a:gd name="f322" fmla="*/ 418 f270 1"/>
                <a:gd name="f323" fmla="*/ 670 f269 1"/>
                <a:gd name="f324" fmla="*/ 374 f270 1"/>
                <a:gd name="f325" fmla="*/ 333 f270 1"/>
                <a:gd name="f326" fmla="*/ 656 f269 1"/>
                <a:gd name="f327" fmla="*/ 276 f270 1"/>
                <a:gd name="f328" fmla="*/ 655 f269 1"/>
                <a:gd name="f329" fmla="*/ 213 f270 1"/>
                <a:gd name="f330" fmla="*/ 652 f269 1"/>
                <a:gd name="f331" fmla="*/ 157 f270 1"/>
                <a:gd name="f332" fmla="*/ 97 f270 1"/>
                <a:gd name="f333" fmla="*/ 639 f269 1"/>
                <a:gd name="f334" fmla="*/ 36 f270 1"/>
                <a:gd name="f335" fmla="*/ 631 f269 1"/>
                <a:gd name="f336" fmla="*/ 3 f270 1"/>
                <a:gd name="f337" fmla="*/ 608 f269 1"/>
                <a:gd name="f338" fmla="*/ 31 f270 1"/>
                <a:gd name="f339" fmla="*/ 592 f269 1"/>
                <a:gd name="f340" fmla="*/ 60 f270 1"/>
                <a:gd name="f341" fmla="*/ 571 f269 1"/>
                <a:gd name="f342" fmla="*/ 70 f270 1"/>
                <a:gd name="f343" fmla="*/ 539 f269 1"/>
                <a:gd name="f344" fmla="*/ 92 f270 1"/>
                <a:gd name="f345" fmla="*/ 514 f269 1"/>
                <a:gd name="f346" fmla="*/ 79 f270 1"/>
                <a:gd name="f347" fmla="*/ 50 f270 1"/>
                <a:gd name="f348" fmla="*/ 477 f269 1"/>
                <a:gd name="f349" fmla="*/ 66 f270 1"/>
                <a:gd name="f350" fmla="*/ 445 f269 1"/>
                <a:gd name="f351" fmla="*/ 108 f270 1"/>
                <a:gd name="f352" fmla="*/ 430 f269 1"/>
                <a:gd name="f353" fmla="*/ 149 f270 1"/>
                <a:gd name="f354" fmla="*/ 408 f269 1"/>
                <a:gd name="f355" fmla="*/ 227 f270 1"/>
                <a:gd name="f356" fmla="*/ 353 f269 1"/>
                <a:gd name="f357" fmla="*/ 299 f270 1"/>
                <a:gd name="f358" fmla="*/ 287 f269 1"/>
                <a:gd name="f359" fmla="*/ 345 f270 1"/>
                <a:gd name="f360" fmla="*/ 228 f269 1"/>
                <a:gd name="f361" fmla="*/ 375 f270 1"/>
                <a:gd name="f362" fmla="*/ 204 f269 1"/>
                <a:gd name="f363" fmla="*/ 396 f270 1"/>
                <a:gd name="f364" fmla="*/ 176 f269 1"/>
                <a:gd name="f365" fmla="*/ 143 f269 1"/>
                <a:gd name="f366" fmla="*/ 446 f270 1"/>
                <a:gd name="f367" fmla="*/ 109 f269 1"/>
                <a:gd name="f368" fmla="*/ 477 f270 1"/>
                <a:gd name="f369" fmla="*/ 81 f269 1"/>
                <a:gd name="f370" fmla="*/ 491 f270 1"/>
                <a:gd name="f371" fmla="*/ 46 f269 1"/>
                <a:gd name="f372" fmla="*/ 512 f270 1"/>
                <a:gd name="f373" fmla="*/ 15 f269 1"/>
                <a:gd name="f374" fmla="*/ 540 f270 1"/>
                <a:gd name="f375" fmla="*/ 6 f269 1"/>
                <a:gd name="f376" fmla="*/ 555 f270 1"/>
                <a:gd name="f377" fmla="*/ 36 f269 1"/>
                <a:gd name="f378" fmla="*/ 572 f270 1"/>
                <a:gd name="f379" fmla="*/ 59 f269 1"/>
                <a:gd name="f380" fmla="*/ f271 1 f2"/>
                <a:gd name="f381" fmla="*/ f274 1 1017"/>
                <a:gd name="f382" fmla="*/ f275 1 692"/>
                <a:gd name="f383" fmla="*/ f276 1 1017"/>
                <a:gd name="f384" fmla="*/ f277 1 692"/>
                <a:gd name="f385" fmla="*/ f278 1 1017"/>
                <a:gd name="f386" fmla="*/ f279 1 692"/>
                <a:gd name="f387" fmla="*/ f280 1 1017"/>
                <a:gd name="f388" fmla="*/ f281 1 692"/>
                <a:gd name="f389" fmla="*/ f282 1 1017"/>
                <a:gd name="f390" fmla="*/ f283 1 692"/>
                <a:gd name="f391" fmla="*/ f284 1 1017"/>
                <a:gd name="f392" fmla="*/ f285 1 692"/>
                <a:gd name="f393" fmla="*/ f286 1 1017"/>
                <a:gd name="f394" fmla="*/ f287 1 692"/>
                <a:gd name="f395" fmla="*/ f288 1 1017"/>
                <a:gd name="f396" fmla="*/ f289 1 692"/>
                <a:gd name="f397" fmla="*/ f290 1 1017"/>
                <a:gd name="f398" fmla="*/ f291 1 692"/>
                <a:gd name="f399" fmla="*/ f292 1 1017"/>
                <a:gd name="f400" fmla="*/ f293 1 692"/>
                <a:gd name="f401" fmla="*/ f294 1 1017"/>
                <a:gd name="f402" fmla="*/ f295 1 692"/>
                <a:gd name="f403" fmla="*/ f296 1 692"/>
                <a:gd name="f404" fmla="*/ f297 1 1017"/>
                <a:gd name="f405" fmla="*/ f298 1 692"/>
                <a:gd name="f406" fmla="*/ f299 1 1017"/>
                <a:gd name="f407" fmla="*/ f300 1 692"/>
                <a:gd name="f408" fmla="*/ f301 1 1017"/>
                <a:gd name="f409" fmla="*/ f302 1 692"/>
                <a:gd name="f410" fmla="*/ f303 1 1017"/>
                <a:gd name="f411" fmla="*/ f304 1 692"/>
                <a:gd name="f412" fmla="*/ f305 1 692"/>
                <a:gd name="f413" fmla="*/ f306 1 1017"/>
                <a:gd name="f414" fmla="*/ f307 1 692"/>
                <a:gd name="f415" fmla="*/ f308 1 1017"/>
                <a:gd name="f416" fmla="*/ f309 1 692"/>
                <a:gd name="f417" fmla="*/ f310 1 1017"/>
                <a:gd name="f418" fmla="*/ f311 1 692"/>
                <a:gd name="f419" fmla="*/ f312 1 1017"/>
                <a:gd name="f420" fmla="*/ f313 1 692"/>
                <a:gd name="f421" fmla="*/ f314 1 1017"/>
                <a:gd name="f422" fmla="*/ f315 1 692"/>
                <a:gd name="f423" fmla="*/ f316 1 1017"/>
                <a:gd name="f424" fmla="*/ f317 1 692"/>
                <a:gd name="f425" fmla="*/ f318 1 1017"/>
                <a:gd name="f426" fmla="*/ f319 1 692"/>
                <a:gd name="f427" fmla="*/ f320 1 1017"/>
                <a:gd name="f428" fmla="*/ f321 1 692"/>
                <a:gd name="f429" fmla="*/ f322 1 1017"/>
                <a:gd name="f430" fmla="*/ f323 1 692"/>
                <a:gd name="f431" fmla="*/ f324 1 1017"/>
                <a:gd name="f432" fmla="*/ f325 1 1017"/>
                <a:gd name="f433" fmla="*/ f326 1 692"/>
                <a:gd name="f434" fmla="*/ f327 1 1017"/>
                <a:gd name="f435" fmla="*/ f328 1 692"/>
                <a:gd name="f436" fmla="*/ f329 1 1017"/>
                <a:gd name="f437" fmla="*/ f330 1 692"/>
                <a:gd name="f438" fmla="*/ f331 1 1017"/>
                <a:gd name="f439" fmla="*/ f332 1 1017"/>
                <a:gd name="f440" fmla="*/ f333 1 692"/>
                <a:gd name="f441" fmla="*/ f334 1 1017"/>
                <a:gd name="f442" fmla="*/ f335 1 692"/>
                <a:gd name="f443" fmla="*/ f336 1 1017"/>
                <a:gd name="f444" fmla="*/ f337 1 692"/>
                <a:gd name="f445" fmla="*/ f338 1 1017"/>
                <a:gd name="f446" fmla="*/ f339 1 692"/>
                <a:gd name="f447" fmla="*/ f340 1 1017"/>
                <a:gd name="f448" fmla="*/ f341 1 692"/>
                <a:gd name="f449" fmla="*/ f342 1 1017"/>
                <a:gd name="f450" fmla="*/ f343 1 692"/>
                <a:gd name="f451" fmla="*/ f344 1 1017"/>
                <a:gd name="f452" fmla="*/ f345 1 692"/>
                <a:gd name="f453" fmla="*/ f346 1 1017"/>
                <a:gd name="f454" fmla="*/ f347 1 1017"/>
                <a:gd name="f455" fmla="*/ f348 1 692"/>
                <a:gd name="f456" fmla="*/ f349 1 1017"/>
                <a:gd name="f457" fmla="*/ f350 1 692"/>
                <a:gd name="f458" fmla="*/ f351 1 1017"/>
                <a:gd name="f459" fmla="*/ f352 1 692"/>
                <a:gd name="f460" fmla="*/ f353 1 1017"/>
                <a:gd name="f461" fmla="*/ f354 1 692"/>
                <a:gd name="f462" fmla="*/ f355 1 1017"/>
                <a:gd name="f463" fmla="*/ f356 1 692"/>
                <a:gd name="f464" fmla="*/ f357 1 1017"/>
                <a:gd name="f465" fmla="*/ f358 1 692"/>
                <a:gd name="f466" fmla="*/ f359 1 1017"/>
                <a:gd name="f467" fmla="*/ f360 1 692"/>
                <a:gd name="f468" fmla="*/ f361 1 1017"/>
                <a:gd name="f469" fmla="*/ f362 1 692"/>
                <a:gd name="f470" fmla="*/ f363 1 1017"/>
                <a:gd name="f471" fmla="*/ f364 1 692"/>
                <a:gd name="f472" fmla="*/ f365 1 692"/>
                <a:gd name="f473" fmla="*/ f366 1 1017"/>
                <a:gd name="f474" fmla="*/ f367 1 692"/>
                <a:gd name="f475" fmla="*/ f368 1 1017"/>
                <a:gd name="f476" fmla="*/ f369 1 692"/>
                <a:gd name="f477" fmla="*/ f370 1 1017"/>
                <a:gd name="f478" fmla="*/ f371 1 692"/>
                <a:gd name="f479" fmla="*/ f372 1 1017"/>
                <a:gd name="f480" fmla="*/ f373 1 692"/>
                <a:gd name="f481" fmla="*/ f374 1 1017"/>
                <a:gd name="f482" fmla="*/ f375 1 692"/>
                <a:gd name="f483" fmla="*/ f376 1 1017"/>
                <a:gd name="f484" fmla="*/ f377 1 692"/>
                <a:gd name="f485" fmla="*/ f378 1 1017"/>
                <a:gd name="f486" fmla="*/ f379 1 692"/>
                <a:gd name="f487" fmla="*/ 0 1 f272"/>
                <a:gd name="f488" fmla="*/ f6 1 f272"/>
                <a:gd name="f489" fmla="*/ 0 1 f273"/>
                <a:gd name="f490" fmla="*/ f7 1 f273"/>
                <a:gd name="f491" fmla="+- f380 0 f1"/>
                <a:gd name="f492" fmla="*/ f381 1 f272"/>
                <a:gd name="f493" fmla="*/ f382 1 f273"/>
                <a:gd name="f494" fmla="*/ f383 1 f272"/>
                <a:gd name="f495" fmla="*/ f384 1 f273"/>
                <a:gd name="f496" fmla="*/ f385 1 f272"/>
                <a:gd name="f497" fmla="*/ f386 1 f273"/>
                <a:gd name="f498" fmla="*/ f387 1 f272"/>
                <a:gd name="f499" fmla="*/ f388 1 f273"/>
                <a:gd name="f500" fmla="*/ f389 1 f272"/>
                <a:gd name="f501" fmla="*/ f390 1 f273"/>
                <a:gd name="f502" fmla="*/ f391 1 f272"/>
                <a:gd name="f503" fmla="*/ f392 1 f273"/>
                <a:gd name="f504" fmla="*/ f393 1 f272"/>
                <a:gd name="f505" fmla="*/ f394 1 f273"/>
                <a:gd name="f506" fmla="*/ f395 1 f272"/>
                <a:gd name="f507" fmla="*/ f396 1 f273"/>
                <a:gd name="f508" fmla="*/ f397 1 f272"/>
                <a:gd name="f509" fmla="*/ f398 1 f273"/>
                <a:gd name="f510" fmla="*/ f399 1 f272"/>
                <a:gd name="f511" fmla="*/ f400 1 f273"/>
                <a:gd name="f512" fmla="*/ f401 1 f272"/>
                <a:gd name="f513" fmla="*/ f402 1 f273"/>
                <a:gd name="f514" fmla="*/ f403 1 f273"/>
                <a:gd name="f515" fmla="*/ f404 1 f272"/>
                <a:gd name="f516" fmla="*/ f405 1 f273"/>
                <a:gd name="f517" fmla="*/ f406 1 f272"/>
                <a:gd name="f518" fmla="*/ f407 1 f273"/>
                <a:gd name="f519" fmla="*/ f408 1 f272"/>
                <a:gd name="f520" fmla="*/ f409 1 f273"/>
                <a:gd name="f521" fmla="*/ f410 1 f272"/>
                <a:gd name="f522" fmla="*/ f411 1 f273"/>
                <a:gd name="f523" fmla="*/ f412 1 f273"/>
                <a:gd name="f524" fmla="*/ f413 1 f272"/>
                <a:gd name="f525" fmla="*/ f414 1 f273"/>
                <a:gd name="f526" fmla="*/ f415 1 f272"/>
                <a:gd name="f527" fmla="*/ f416 1 f273"/>
                <a:gd name="f528" fmla="*/ f417 1 f272"/>
                <a:gd name="f529" fmla="*/ f418 1 f273"/>
                <a:gd name="f530" fmla="*/ f419 1 f272"/>
                <a:gd name="f531" fmla="*/ f420 1 f273"/>
                <a:gd name="f532" fmla="*/ f421 1 f272"/>
                <a:gd name="f533" fmla="*/ f422 1 f273"/>
                <a:gd name="f534" fmla="*/ f423 1 f272"/>
                <a:gd name="f535" fmla="*/ f424 1 f273"/>
                <a:gd name="f536" fmla="*/ f425 1 f272"/>
                <a:gd name="f537" fmla="*/ f426 1 f273"/>
                <a:gd name="f538" fmla="*/ f427 1 f272"/>
                <a:gd name="f539" fmla="*/ f428 1 f273"/>
                <a:gd name="f540" fmla="*/ f429 1 f272"/>
                <a:gd name="f541" fmla="*/ f430 1 f273"/>
                <a:gd name="f542" fmla="*/ f431 1 f272"/>
                <a:gd name="f543" fmla="*/ f432 1 f272"/>
                <a:gd name="f544" fmla="*/ f433 1 f273"/>
                <a:gd name="f545" fmla="*/ f434 1 f272"/>
                <a:gd name="f546" fmla="*/ f435 1 f273"/>
                <a:gd name="f547" fmla="*/ f436 1 f272"/>
                <a:gd name="f548" fmla="*/ f437 1 f273"/>
                <a:gd name="f549" fmla="*/ f438 1 f272"/>
                <a:gd name="f550" fmla="*/ f439 1 f272"/>
                <a:gd name="f551" fmla="*/ f440 1 f273"/>
                <a:gd name="f552" fmla="*/ f441 1 f272"/>
                <a:gd name="f553" fmla="*/ f442 1 f273"/>
                <a:gd name="f554" fmla="*/ f443 1 f272"/>
                <a:gd name="f555" fmla="*/ f444 1 f273"/>
                <a:gd name="f556" fmla="*/ f445 1 f272"/>
                <a:gd name="f557" fmla="*/ f446 1 f273"/>
                <a:gd name="f558" fmla="*/ f447 1 f272"/>
                <a:gd name="f559" fmla="*/ f448 1 f273"/>
                <a:gd name="f560" fmla="*/ f449 1 f272"/>
                <a:gd name="f561" fmla="*/ f450 1 f273"/>
                <a:gd name="f562" fmla="*/ f451 1 f272"/>
                <a:gd name="f563" fmla="*/ f452 1 f273"/>
                <a:gd name="f564" fmla="*/ f453 1 f272"/>
                <a:gd name="f565" fmla="*/ f454 1 f272"/>
                <a:gd name="f566" fmla="*/ f455 1 f273"/>
                <a:gd name="f567" fmla="*/ f456 1 f272"/>
                <a:gd name="f568" fmla="*/ f457 1 f273"/>
                <a:gd name="f569" fmla="*/ f458 1 f272"/>
                <a:gd name="f570" fmla="*/ f459 1 f273"/>
                <a:gd name="f571" fmla="*/ f460 1 f272"/>
                <a:gd name="f572" fmla="*/ f461 1 f273"/>
                <a:gd name="f573" fmla="*/ f462 1 f272"/>
                <a:gd name="f574" fmla="*/ f463 1 f273"/>
                <a:gd name="f575" fmla="*/ f464 1 f272"/>
                <a:gd name="f576" fmla="*/ f465 1 f273"/>
                <a:gd name="f577" fmla="*/ f466 1 f272"/>
                <a:gd name="f578" fmla="*/ f467 1 f273"/>
                <a:gd name="f579" fmla="*/ f468 1 f272"/>
                <a:gd name="f580" fmla="*/ f469 1 f273"/>
                <a:gd name="f581" fmla="*/ f470 1 f272"/>
                <a:gd name="f582" fmla="*/ f471 1 f273"/>
                <a:gd name="f583" fmla="*/ f472 1 f273"/>
                <a:gd name="f584" fmla="*/ f473 1 f272"/>
                <a:gd name="f585" fmla="*/ f474 1 f273"/>
                <a:gd name="f586" fmla="*/ f475 1 f272"/>
                <a:gd name="f587" fmla="*/ f476 1 f273"/>
                <a:gd name="f588" fmla="*/ f477 1 f272"/>
                <a:gd name="f589" fmla="*/ f478 1 f273"/>
                <a:gd name="f590" fmla="*/ f479 1 f272"/>
                <a:gd name="f591" fmla="*/ f480 1 f273"/>
                <a:gd name="f592" fmla="*/ f481 1 f272"/>
                <a:gd name="f593" fmla="*/ f482 1 f273"/>
                <a:gd name="f594" fmla="*/ f483 1 f272"/>
                <a:gd name="f595" fmla="*/ f484 1 f273"/>
                <a:gd name="f596" fmla="*/ f485 1 f272"/>
                <a:gd name="f597" fmla="*/ f486 1 f273"/>
                <a:gd name="f598" fmla="*/ f487 f267 1"/>
                <a:gd name="f599" fmla="*/ f488 f267 1"/>
                <a:gd name="f600" fmla="*/ f490 f268 1"/>
                <a:gd name="f601" fmla="*/ f489 f268 1"/>
                <a:gd name="f602" fmla="*/ f492 f267 1"/>
                <a:gd name="f603" fmla="*/ f493 f268 1"/>
                <a:gd name="f604" fmla="*/ f494 f267 1"/>
                <a:gd name="f605" fmla="*/ f495 f268 1"/>
                <a:gd name="f606" fmla="*/ f496 f267 1"/>
                <a:gd name="f607" fmla="*/ f497 f268 1"/>
                <a:gd name="f608" fmla="*/ f498 f267 1"/>
                <a:gd name="f609" fmla="*/ f499 f268 1"/>
                <a:gd name="f610" fmla="*/ f500 f267 1"/>
                <a:gd name="f611" fmla="*/ f501 f268 1"/>
                <a:gd name="f612" fmla="*/ f502 f267 1"/>
                <a:gd name="f613" fmla="*/ f503 f268 1"/>
                <a:gd name="f614" fmla="*/ f504 f267 1"/>
                <a:gd name="f615" fmla="*/ f505 f268 1"/>
                <a:gd name="f616" fmla="*/ f506 f267 1"/>
                <a:gd name="f617" fmla="*/ f507 f268 1"/>
                <a:gd name="f618" fmla="*/ f508 f267 1"/>
                <a:gd name="f619" fmla="*/ f509 f268 1"/>
                <a:gd name="f620" fmla="*/ f510 f267 1"/>
                <a:gd name="f621" fmla="*/ f511 f268 1"/>
                <a:gd name="f622" fmla="*/ f512 f267 1"/>
                <a:gd name="f623" fmla="*/ f513 f268 1"/>
                <a:gd name="f624" fmla="*/ f514 f268 1"/>
                <a:gd name="f625" fmla="*/ f515 f267 1"/>
                <a:gd name="f626" fmla="*/ f516 f268 1"/>
                <a:gd name="f627" fmla="*/ f517 f267 1"/>
                <a:gd name="f628" fmla="*/ f518 f268 1"/>
                <a:gd name="f629" fmla="*/ f519 f267 1"/>
                <a:gd name="f630" fmla="*/ f520 f268 1"/>
                <a:gd name="f631" fmla="*/ f521 f267 1"/>
                <a:gd name="f632" fmla="*/ f522 f268 1"/>
                <a:gd name="f633" fmla="*/ f523 f268 1"/>
                <a:gd name="f634" fmla="*/ f524 f267 1"/>
                <a:gd name="f635" fmla="*/ f525 f268 1"/>
                <a:gd name="f636" fmla="*/ f526 f267 1"/>
                <a:gd name="f637" fmla="*/ f527 f268 1"/>
                <a:gd name="f638" fmla="*/ f528 f267 1"/>
                <a:gd name="f639" fmla="*/ f529 f268 1"/>
                <a:gd name="f640" fmla="*/ f530 f267 1"/>
                <a:gd name="f641" fmla="*/ f531 f268 1"/>
                <a:gd name="f642" fmla="*/ f532 f267 1"/>
                <a:gd name="f643" fmla="*/ f533 f268 1"/>
                <a:gd name="f644" fmla="*/ f534 f267 1"/>
                <a:gd name="f645" fmla="*/ f535 f268 1"/>
                <a:gd name="f646" fmla="*/ f536 f267 1"/>
                <a:gd name="f647" fmla="*/ f537 f268 1"/>
                <a:gd name="f648" fmla="*/ f538 f267 1"/>
                <a:gd name="f649" fmla="*/ f539 f268 1"/>
                <a:gd name="f650" fmla="*/ f540 f267 1"/>
                <a:gd name="f651" fmla="*/ f541 f268 1"/>
                <a:gd name="f652" fmla="*/ f542 f267 1"/>
                <a:gd name="f653" fmla="*/ f543 f267 1"/>
                <a:gd name="f654" fmla="*/ f544 f268 1"/>
                <a:gd name="f655" fmla="*/ f545 f267 1"/>
                <a:gd name="f656" fmla="*/ f546 f268 1"/>
                <a:gd name="f657" fmla="*/ f547 f267 1"/>
                <a:gd name="f658" fmla="*/ f548 f268 1"/>
                <a:gd name="f659" fmla="*/ f549 f267 1"/>
                <a:gd name="f660" fmla="*/ f550 f267 1"/>
                <a:gd name="f661" fmla="*/ f551 f268 1"/>
                <a:gd name="f662" fmla="*/ f552 f267 1"/>
                <a:gd name="f663" fmla="*/ f553 f268 1"/>
                <a:gd name="f664" fmla="*/ f554 f267 1"/>
                <a:gd name="f665" fmla="*/ f555 f268 1"/>
                <a:gd name="f666" fmla="*/ f556 f267 1"/>
                <a:gd name="f667" fmla="*/ f557 f268 1"/>
                <a:gd name="f668" fmla="*/ f558 f267 1"/>
                <a:gd name="f669" fmla="*/ f559 f268 1"/>
                <a:gd name="f670" fmla="*/ f560 f267 1"/>
                <a:gd name="f671" fmla="*/ f561 f268 1"/>
                <a:gd name="f672" fmla="*/ f562 f267 1"/>
                <a:gd name="f673" fmla="*/ f563 f268 1"/>
                <a:gd name="f674" fmla="*/ f564 f267 1"/>
                <a:gd name="f675" fmla="*/ f565 f267 1"/>
                <a:gd name="f676" fmla="*/ f566 f268 1"/>
                <a:gd name="f677" fmla="*/ f567 f267 1"/>
                <a:gd name="f678" fmla="*/ f568 f268 1"/>
                <a:gd name="f679" fmla="*/ f569 f267 1"/>
                <a:gd name="f680" fmla="*/ f570 f268 1"/>
                <a:gd name="f681" fmla="*/ f571 f267 1"/>
                <a:gd name="f682" fmla="*/ f572 f268 1"/>
                <a:gd name="f683" fmla="*/ f573 f267 1"/>
                <a:gd name="f684" fmla="*/ f574 f268 1"/>
                <a:gd name="f685" fmla="*/ f575 f267 1"/>
                <a:gd name="f686" fmla="*/ f576 f268 1"/>
                <a:gd name="f687" fmla="*/ f577 f267 1"/>
                <a:gd name="f688" fmla="*/ f578 f268 1"/>
                <a:gd name="f689" fmla="*/ f579 f267 1"/>
                <a:gd name="f690" fmla="*/ f580 f268 1"/>
                <a:gd name="f691" fmla="*/ f581 f267 1"/>
                <a:gd name="f692" fmla="*/ f582 f268 1"/>
                <a:gd name="f693" fmla="*/ f583 f268 1"/>
                <a:gd name="f694" fmla="*/ f584 f267 1"/>
                <a:gd name="f695" fmla="*/ f585 f268 1"/>
                <a:gd name="f696" fmla="*/ f586 f267 1"/>
                <a:gd name="f697" fmla="*/ f587 f268 1"/>
                <a:gd name="f698" fmla="*/ f588 f267 1"/>
                <a:gd name="f699" fmla="*/ f589 f268 1"/>
                <a:gd name="f700" fmla="*/ f590 f267 1"/>
                <a:gd name="f701" fmla="*/ f591 f268 1"/>
                <a:gd name="f702" fmla="*/ f592 f267 1"/>
                <a:gd name="f703" fmla="*/ f593 f268 1"/>
                <a:gd name="f704" fmla="*/ f594 f267 1"/>
                <a:gd name="f705" fmla="*/ f595 f268 1"/>
                <a:gd name="f706" fmla="*/ f596 f267 1"/>
                <a:gd name="f707" fmla="*/ f597 f268 1"/>
              </a:gdLst>
              <a:ahLst/>
              <a:cxnLst>
                <a:cxn ang="3cd4">
                  <a:pos x="hc" y="t"/>
                </a:cxn>
                <a:cxn ang="0">
                  <a:pos x="r" y="vc"/>
                </a:cxn>
                <a:cxn ang="cd4">
                  <a:pos x="hc" y="b"/>
                </a:cxn>
                <a:cxn ang="cd2">
                  <a:pos x="l" y="vc"/>
                </a:cxn>
                <a:cxn ang="f491">
                  <a:pos x="f602" y="f603"/>
                </a:cxn>
                <a:cxn ang="f491">
                  <a:pos x="f604" y="f605"/>
                </a:cxn>
                <a:cxn ang="f491">
                  <a:pos x="f606" y="f607"/>
                </a:cxn>
                <a:cxn ang="f491">
                  <a:pos x="f608" y="f609"/>
                </a:cxn>
                <a:cxn ang="f491">
                  <a:pos x="f610" y="f611"/>
                </a:cxn>
                <a:cxn ang="f491">
                  <a:pos x="f612" y="f613"/>
                </a:cxn>
                <a:cxn ang="f491">
                  <a:pos x="f614" y="f615"/>
                </a:cxn>
                <a:cxn ang="f491">
                  <a:pos x="f616" y="f617"/>
                </a:cxn>
                <a:cxn ang="f491">
                  <a:pos x="f618" y="f619"/>
                </a:cxn>
                <a:cxn ang="f491">
                  <a:pos x="f620" y="f621"/>
                </a:cxn>
                <a:cxn ang="f491">
                  <a:pos x="f622" y="f623"/>
                </a:cxn>
                <a:cxn ang="f491">
                  <a:pos x="f620" y="f624"/>
                </a:cxn>
                <a:cxn ang="f491">
                  <a:pos x="f625" y="f626"/>
                </a:cxn>
                <a:cxn ang="f491">
                  <a:pos x="f627" y="f628"/>
                </a:cxn>
                <a:cxn ang="f491">
                  <a:pos x="f629" y="f630"/>
                </a:cxn>
                <a:cxn ang="f491">
                  <a:pos x="f631" y="f632"/>
                </a:cxn>
                <a:cxn ang="f491">
                  <a:pos x="f629" y="f633"/>
                </a:cxn>
                <a:cxn ang="f491">
                  <a:pos x="f634" y="f635"/>
                </a:cxn>
                <a:cxn ang="f491">
                  <a:pos x="f636" y="f637"/>
                </a:cxn>
                <a:cxn ang="f491">
                  <a:pos x="f638" y="f639"/>
                </a:cxn>
                <a:cxn ang="f491">
                  <a:pos x="f640" y="f641"/>
                </a:cxn>
                <a:cxn ang="f491">
                  <a:pos x="f642" y="f643"/>
                </a:cxn>
                <a:cxn ang="f491">
                  <a:pos x="f644" y="f645"/>
                </a:cxn>
                <a:cxn ang="f491">
                  <a:pos x="f646" y="f647"/>
                </a:cxn>
                <a:cxn ang="f491">
                  <a:pos x="f648" y="f649"/>
                </a:cxn>
                <a:cxn ang="f491">
                  <a:pos x="f650" y="f651"/>
                </a:cxn>
                <a:cxn ang="f491">
                  <a:pos x="f652" y="f651"/>
                </a:cxn>
                <a:cxn ang="f491">
                  <a:pos x="f653" y="f654"/>
                </a:cxn>
                <a:cxn ang="f491">
                  <a:pos x="f655" y="f656"/>
                </a:cxn>
                <a:cxn ang="f491">
                  <a:pos x="f657" y="f658"/>
                </a:cxn>
                <a:cxn ang="f491">
                  <a:pos x="f659" y="f654"/>
                </a:cxn>
                <a:cxn ang="f491">
                  <a:pos x="f660" y="f661"/>
                </a:cxn>
                <a:cxn ang="f491">
                  <a:pos x="f662" y="f663"/>
                </a:cxn>
                <a:cxn ang="f491">
                  <a:pos x="f664" y="f665"/>
                </a:cxn>
                <a:cxn ang="f491">
                  <a:pos x="f666" y="f667"/>
                </a:cxn>
                <a:cxn ang="f491">
                  <a:pos x="f668" y="f669"/>
                </a:cxn>
                <a:cxn ang="f491">
                  <a:pos x="f670" y="f671"/>
                </a:cxn>
                <a:cxn ang="f491">
                  <a:pos x="f672" y="f673"/>
                </a:cxn>
                <a:cxn ang="f491">
                  <a:pos x="f674" y="f619"/>
                </a:cxn>
                <a:cxn ang="f491">
                  <a:pos x="f675" y="f676"/>
                </a:cxn>
                <a:cxn ang="f491">
                  <a:pos x="f677" y="f678"/>
                </a:cxn>
                <a:cxn ang="f491">
                  <a:pos x="f679" y="f680"/>
                </a:cxn>
                <a:cxn ang="f491">
                  <a:pos x="f681" y="f682"/>
                </a:cxn>
                <a:cxn ang="f491">
                  <a:pos x="f683" y="f684"/>
                </a:cxn>
                <a:cxn ang="f491">
                  <a:pos x="f685" y="f686"/>
                </a:cxn>
                <a:cxn ang="f491">
                  <a:pos x="f687" y="f688"/>
                </a:cxn>
                <a:cxn ang="f491">
                  <a:pos x="f689" y="f690"/>
                </a:cxn>
                <a:cxn ang="f491">
                  <a:pos x="f691" y="f692"/>
                </a:cxn>
                <a:cxn ang="f491">
                  <a:pos x="f650" y="f693"/>
                </a:cxn>
                <a:cxn ang="f491">
                  <a:pos x="f694" y="f695"/>
                </a:cxn>
                <a:cxn ang="f491">
                  <a:pos x="f696" y="f697"/>
                </a:cxn>
                <a:cxn ang="f491">
                  <a:pos x="f698" y="f699"/>
                </a:cxn>
                <a:cxn ang="f491">
                  <a:pos x="f700" y="f701"/>
                </a:cxn>
                <a:cxn ang="f491">
                  <a:pos x="f702" y="f703"/>
                </a:cxn>
                <a:cxn ang="f491">
                  <a:pos x="f704" y="f705"/>
                </a:cxn>
                <a:cxn ang="f491">
                  <a:pos x="f706" y="f707"/>
                </a:cxn>
              </a:cxnLst>
              <a:rect l="f598" t="f601" r="f599" b="f600"/>
              <a:pathLst>
                <a:path w="1017" h="692">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6" y="f72"/>
                  </a:lnTo>
                  <a:lnTo>
                    <a:pt x="f73" y="f74"/>
                  </a:lnTo>
                  <a:lnTo>
                    <a:pt x="f75" y="f76"/>
                  </a:lnTo>
                  <a:lnTo>
                    <a:pt x="f66" y="f77"/>
                  </a:lnTo>
                  <a:lnTo>
                    <a:pt x="f78" y="f79"/>
                  </a:lnTo>
                  <a:lnTo>
                    <a:pt x="f80" y="f79"/>
                  </a:lnTo>
                  <a:lnTo>
                    <a:pt x="f56" y="f79"/>
                  </a:lnTo>
                  <a:lnTo>
                    <a:pt x="f81" y="f82"/>
                  </a:lnTo>
                  <a:lnTo>
                    <a:pt x="f83" y="f84"/>
                  </a:lnTo>
                  <a:lnTo>
                    <a:pt x="f85" y="f84"/>
                  </a:lnTo>
                  <a:lnTo>
                    <a:pt x="f86" y="f84"/>
                  </a:lnTo>
                  <a:lnTo>
                    <a:pt x="f87" y="f84"/>
                  </a:lnTo>
                  <a:lnTo>
                    <a:pt x="f52" y="f88"/>
                  </a:lnTo>
                  <a:lnTo>
                    <a:pt x="f89" y="f90"/>
                  </a:lnTo>
                  <a:lnTo>
                    <a:pt x="f89" y="f91"/>
                  </a:lnTo>
                  <a:lnTo>
                    <a:pt x="f92" y="f16"/>
                  </a:lnTo>
                  <a:lnTo>
                    <a:pt x="f93" y="f94"/>
                  </a:lnTo>
                  <a:lnTo>
                    <a:pt x="f93" y="f95"/>
                  </a:lnTo>
                  <a:lnTo>
                    <a:pt x="f52" y="f96"/>
                  </a:lnTo>
                  <a:lnTo>
                    <a:pt x="f97" y="f98"/>
                  </a:lnTo>
                  <a:lnTo>
                    <a:pt x="f99" y="f100"/>
                  </a:lnTo>
                  <a:lnTo>
                    <a:pt x="f101" y="f102"/>
                  </a:lnTo>
                  <a:lnTo>
                    <a:pt x="f103" y="f104"/>
                  </a:lnTo>
                  <a:lnTo>
                    <a:pt x="f89" y="f105"/>
                  </a:lnTo>
                  <a:lnTo>
                    <a:pt x="f106" y="f107"/>
                  </a:lnTo>
                  <a:lnTo>
                    <a:pt x="f108" y="f107"/>
                  </a:lnTo>
                  <a:lnTo>
                    <a:pt x="f109" y="f110"/>
                  </a:lnTo>
                  <a:lnTo>
                    <a:pt x="f111" y="f112"/>
                  </a:lnTo>
                  <a:lnTo>
                    <a:pt x="f46" y="f113"/>
                  </a:lnTo>
                  <a:lnTo>
                    <a:pt x="f114" y="f115"/>
                  </a:lnTo>
                  <a:lnTo>
                    <a:pt x="f116" y="f117"/>
                  </a:lnTo>
                  <a:lnTo>
                    <a:pt x="f118" y="f119"/>
                  </a:lnTo>
                  <a:lnTo>
                    <a:pt x="f120" y="f121"/>
                  </a:lnTo>
                  <a:lnTo>
                    <a:pt x="f122" y="f123"/>
                  </a:lnTo>
                  <a:lnTo>
                    <a:pt x="f124" y="f125"/>
                  </a:lnTo>
                  <a:lnTo>
                    <a:pt x="f126" y="f127"/>
                  </a:lnTo>
                  <a:lnTo>
                    <a:pt x="f74" y="f7"/>
                  </a:lnTo>
                  <a:lnTo>
                    <a:pt x="f128" y="f127"/>
                  </a:lnTo>
                  <a:lnTo>
                    <a:pt x="f129" y="f127"/>
                  </a:lnTo>
                  <a:lnTo>
                    <a:pt x="f130" y="f131"/>
                  </a:lnTo>
                  <a:lnTo>
                    <a:pt x="f132" y="f131"/>
                  </a:lnTo>
                  <a:lnTo>
                    <a:pt x="f59" y="f133"/>
                  </a:lnTo>
                  <a:lnTo>
                    <a:pt x="f134" y="f125"/>
                  </a:lnTo>
                  <a:lnTo>
                    <a:pt x="f135" y="f121"/>
                  </a:lnTo>
                  <a:lnTo>
                    <a:pt x="f136" y="f113"/>
                  </a:lnTo>
                  <a:lnTo>
                    <a:pt x="f137" y="f113"/>
                  </a:lnTo>
                  <a:lnTo>
                    <a:pt x="f138" y="f115"/>
                  </a:lnTo>
                  <a:lnTo>
                    <a:pt x="f139" y="f113"/>
                  </a:lnTo>
                  <a:lnTo>
                    <a:pt x="f140" y="f113"/>
                  </a:lnTo>
                  <a:lnTo>
                    <a:pt x="f141" y="f142"/>
                  </a:lnTo>
                  <a:lnTo>
                    <a:pt x="f143" y="f122"/>
                  </a:lnTo>
                  <a:lnTo>
                    <a:pt x="f144" y="f105"/>
                  </a:lnTo>
                  <a:lnTo>
                    <a:pt x="f145" y="f146"/>
                  </a:lnTo>
                  <a:lnTo>
                    <a:pt x="f147" y="f148"/>
                  </a:lnTo>
                  <a:lnTo>
                    <a:pt x="f149" y="f104"/>
                  </a:lnTo>
                  <a:lnTo>
                    <a:pt x="f150" y="f148"/>
                  </a:lnTo>
                  <a:lnTo>
                    <a:pt x="f151" y="f148"/>
                  </a:lnTo>
                  <a:lnTo>
                    <a:pt x="f152" y="f146"/>
                  </a:lnTo>
                  <a:lnTo>
                    <a:pt x="f153" y="f146"/>
                  </a:lnTo>
                  <a:lnTo>
                    <a:pt x="f154" y="f146"/>
                  </a:lnTo>
                  <a:lnTo>
                    <a:pt x="f155" y="f105"/>
                  </a:lnTo>
                  <a:lnTo>
                    <a:pt x="f156" y="f157"/>
                  </a:lnTo>
                  <a:lnTo>
                    <a:pt x="f158" y="f100"/>
                  </a:lnTo>
                  <a:lnTo>
                    <a:pt x="f15" y="f159"/>
                  </a:lnTo>
                  <a:lnTo>
                    <a:pt x="f11" y="f98"/>
                  </a:lnTo>
                  <a:lnTo>
                    <a:pt x="f160" y="f96"/>
                  </a:lnTo>
                  <a:lnTo>
                    <a:pt x="f161" y="f20"/>
                  </a:lnTo>
                  <a:lnTo>
                    <a:pt x="f162" y="f94"/>
                  </a:lnTo>
                  <a:lnTo>
                    <a:pt x="f5" y="f163"/>
                  </a:lnTo>
                  <a:lnTo>
                    <a:pt x="f164" y="f165"/>
                  </a:lnTo>
                  <a:lnTo>
                    <a:pt x="f166" y="f91"/>
                  </a:lnTo>
                  <a:lnTo>
                    <a:pt x="f167" y="f126"/>
                  </a:lnTo>
                  <a:lnTo>
                    <a:pt x="f168" y="f169"/>
                  </a:lnTo>
                  <a:lnTo>
                    <a:pt x="f170" y="f171"/>
                  </a:lnTo>
                  <a:lnTo>
                    <a:pt x="f172" y="f173"/>
                  </a:lnTo>
                  <a:lnTo>
                    <a:pt x="f174" y="f175"/>
                  </a:lnTo>
                  <a:lnTo>
                    <a:pt x="f176" y="f177"/>
                  </a:lnTo>
                  <a:lnTo>
                    <a:pt x="f178" y="f179"/>
                  </a:lnTo>
                  <a:lnTo>
                    <a:pt x="f180" y="f181"/>
                  </a:lnTo>
                  <a:lnTo>
                    <a:pt x="f11" y="f182"/>
                  </a:lnTo>
                  <a:lnTo>
                    <a:pt x="f183" y="f184"/>
                  </a:lnTo>
                  <a:lnTo>
                    <a:pt x="f185" y="f186"/>
                  </a:lnTo>
                  <a:lnTo>
                    <a:pt x="f187" y="f188"/>
                  </a:lnTo>
                  <a:lnTo>
                    <a:pt x="f189" y="f190"/>
                  </a:lnTo>
                  <a:lnTo>
                    <a:pt x="f191" y="f61"/>
                  </a:lnTo>
                  <a:lnTo>
                    <a:pt x="f178" y="f192"/>
                  </a:lnTo>
                  <a:lnTo>
                    <a:pt x="f193" y="f194"/>
                  </a:lnTo>
                  <a:lnTo>
                    <a:pt x="f195" y="f196"/>
                  </a:lnTo>
                  <a:lnTo>
                    <a:pt x="f197" y="f198"/>
                  </a:lnTo>
                  <a:lnTo>
                    <a:pt x="f199" y="f200"/>
                  </a:lnTo>
                  <a:lnTo>
                    <a:pt x="f178" y="f53"/>
                  </a:lnTo>
                  <a:lnTo>
                    <a:pt x="f191" y="f201"/>
                  </a:lnTo>
                  <a:lnTo>
                    <a:pt x="f202" y="f203"/>
                  </a:lnTo>
                  <a:lnTo>
                    <a:pt x="f204" y="f205"/>
                  </a:lnTo>
                  <a:lnTo>
                    <a:pt x="f206" y="f207"/>
                  </a:lnTo>
                  <a:lnTo>
                    <a:pt x="f156" y="f208"/>
                  </a:lnTo>
                  <a:lnTo>
                    <a:pt x="f209" y="f210"/>
                  </a:lnTo>
                  <a:lnTo>
                    <a:pt x="f154" y="f211"/>
                  </a:lnTo>
                  <a:lnTo>
                    <a:pt x="f212" y="f213"/>
                  </a:lnTo>
                  <a:lnTo>
                    <a:pt x="f214" y="f215"/>
                  </a:lnTo>
                  <a:lnTo>
                    <a:pt x="f150" y="f144"/>
                  </a:lnTo>
                  <a:lnTo>
                    <a:pt x="f149" y="f216"/>
                  </a:lnTo>
                  <a:lnTo>
                    <a:pt x="f217" y="f218"/>
                  </a:lnTo>
                  <a:lnTo>
                    <a:pt x="f145" y="f219"/>
                  </a:lnTo>
                  <a:lnTo>
                    <a:pt x="f220" y="f221"/>
                  </a:lnTo>
                  <a:lnTo>
                    <a:pt x="f222" y="f223"/>
                  </a:lnTo>
                  <a:lnTo>
                    <a:pt x="f224" y="f33"/>
                  </a:lnTo>
                  <a:lnTo>
                    <a:pt x="f225" y="f226"/>
                  </a:lnTo>
                  <a:lnTo>
                    <a:pt x="f47" y="f227"/>
                  </a:lnTo>
                  <a:lnTo>
                    <a:pt x="f228" y="f229"/>
                  </a:lnTo>
                  <a:lnTo>
                    <a:pt x="f230" y="f231"/>
                  </a:lnTo>
                  <a:lnTo>
                    <a:pt x="f232" y="f233"/>
                  </a:lnTo>
                  <a:lnTo>
                    <a:pt x="f234" y="f235"/>
                  </a:lnTo>
                  <a:lnTo>
                    <a:pt x="f210" y="f236"/>
                  </a:lnTo>
                  <a:lnTo>
                    <a:pt x="f137" y="f237"/>
                  </a:lnTo>
                  <a:lnTo>
                    <a:pt x="f238" y="f23"/>
                  </a:lnTo>
                  <a:lnTo>
                    <a:pt x="f239" y="f240"/>
                  </a:lnTo>
                  <a:lnTo>
                    <a:pt x="f241" y="f242"/>
                  </a:lnTo>
                  <a:lnTo>
                    <a:pt x="f243" y="f244"/>
                  </a:lnTo>
                  <a:lnTo>
                    <a:pt x="f245" y="f13"/>
                  </a:lnTo>
                  <a:lnTo>
                    <a:pt x="f196" y="f246"/>
                  </a:lnTo>
                  <a:lnTo>
                    <a:pt x="f247" y="f176"/>
                  </a:lnTo>
                  <a:lnTo>
                    <a:pt x="f248" y="f249"/>
                  </a:lnTo>
                  <a:lnTo>
                    <a:pt x="f250" y="f251"/>
                  </a:lnTo>
                  <a:lnTo>
                    <a:pt x="f132" y="f161"/>
                  </a:lnTo>
                  <a:lnTo>
                    <a:pt x="f252" y="f253"/>
                  </a:lnTo>
                  <a:lnTo>
                    <a:pt x="f254" y="f255"/>
                  </a:lnTo>
                  <a:lnTo>
                    <a:pt x="f256" y="f257"/>
                  </a:lnTo>
                  <a:lnTo>
                    <a:pt x="f258" y="f5"/>
                  </a:lnTo>
                  <a:lnTo>
                    <a:pt x="f259" y="f257"/>
                  </a:lnTo>
                  <a:lnTo>
                    <a:pt x="f71" y="f255"/>
                  </a:lnTo>
                  <a:lnTo>
                    <a:pt x="f260" y="f253"/>
                  </a:lnTo>
                  <a:lnTo>
                    <a:pt x="f72" y="f161"/>
                  </a:lnTo>
                  <a:lnTo>
                    <a:pt x="f261" y="f262"/>
                  </a:lnTo>
                  <a:lnTo>
                    <a:pt x="f263" y="f199"/>
                  </a:lnTo>
                  <a:lnTo>
                    <a:pt x="f264" y="f265"/>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5" name="Freeform 145">
              <a:extLst>
                <a:ext uri="{FF2B5EF4-FFF2-40B4-BE49-F238E27FC236}">
                  <a16:creationId xmlns:a16="http://schemas.microsoft.com/office/drawing/2014/main" id="{471E84D9-D495-4E15-B573-A8E9F6A41505}"/>
                </a:ext>
              </a:extLst>
            </p:cNvPr>
            <p:cNvSpPr/>
            <p:nvPr/>
          </p:nvSpPr>
          <p:spPr>
            <a:xfrm>
              <a:off x="6040434" y="5745166"/>
              <a:ext cx="514350" cy="346072"/>
            </a:xfrm>
            <a:custGeom>
              <a:avLst/>
              <a:gdLst>
                <a:gd name="f0" fmla="val 10800000"/>
                <a:gd name="f1" fmla="val 5400000"/>
                <a:gd name="f2" fmla="val 180"/>
                <a:gd name="f3" fmla="val w"/>
                <a:gd name="f4" fmla="val h"/>
                <a:gd name="f5" fmla="val 0"/>
                <a:gd name="f6" fmla="val 970"/>
                <a:gd name="f7" fmla="val 652"/>
                <a:gd name="f8" fmla="val 510"/>
                <a:gd name="f9" fmla="val 508"/>
                <a:gd name="f10" fmla="val 6"/>
                <a:gd name="f11" fmla="val 11"/>
                <a:gd name="f12" fmla="val 514"/>
                <a:gd name="f13" fmla="val 518"/>
                <a:gd name="f14" fmla="val 15"/>
                <a:gd name="f15" fmla="val 21"/>
                <a:gd name="f16" fmla="val 520"/>
                <a:gd name="f17" fmla="val 28"/>
                <a:gd name="f18" fmla="val 533"/>
                <a:gd name="f19" fmla="val 31"/>
                <a:gd name="f20" fmla="val 542"/>
                <a:gd name="f21" fmla="val 38"/>
                <a:gd name="f22" fmla="val 549"/>
                <a:gd name="f23" fmla="val 47"/>
                <a:gd name="f24" fmla="val 555"/>
                <a:gd name="f25" fmla="val 59"/>
                <a:gd name="f26" fmla="val 559"/>
                <a:gd name="f27" fmla="val 69"/>
                <a:gd name="f28" fmla="val 565"/>
                <a:gd name="f29" fmla="val 80"/>
                <a:gd name="f30" fmla="val 574"/>
                <a:gd name="f31" fmla="val 87"/>
                <a:gd name="f32" fmla="val 586"/>
                <a:gd name="f33" fmla="val 94"/>
                <a:gd name="f34" fmla="val 595"/>
                <a:gd name="f35" fmla="val 99"/>
                <a:gd name="f36" fmla="val 603"/>
                <a:gd name="f37" fmla="val 107"/>
                <a:gd name="f38" fmla="val 608"/>
                <a:gd name="f39" fmla="val 118"/>
                <a:gd name="f40" fmla="val 611"/>
                <a:gd name="f41" fmla="val 129"/>
                <a:gd name="f42" fmla="val 630"/>
                <a:gd name="f43" fmla="val 144"/>
                <a:gd name="f44" fmla="val 648"/>
                <a:gd name="f45" fmla="val 162"/>
                <a:gd name="f46" fmla="val 661"/>
                <a:gd name="f47" fmla="val 179"/>
                <a:gd name="f48" fmla="val 675"/>
                <a:gd name="f49" fmla="val 197"/>
                <a:gd name="f50" fmla="val 689"/>
                <a:gd name="f51" fmla="val 215"/>
                <a:gd name="f52" fmla="val 705"/>
                <a:gd name="f53" fmla="val 232"/>
                <a:gd name="f54" fmla="val 724"/>
                <a:gd name="f55" fmla="val 248"/>
                <a:gd name="f56" fmla="val 747"/>
                <a:gd name="f57" fmla="val 264"/>
                <a:gd name="f58" fmla="val 762"/>
                <a:gd name="f59" fmla="val 292"/>
                <a:gd name="f60" fmla="val 778"/>
                <a:gd name="f61" fmla="val 323"/>
                <a:gd name="f62" fmla="val 793"/>
                <a:gd name="f63" fmla="val 353"/>
                <a:gd name="f64" fmla="val 810"/>
                <a:gd name="f65" fmla="val 383"/>
                <a:gd name="f66" fmla="val 830"/>
                <a:gd name="f67" fmla="val 410"/>
                <a:gd name="f68" fmla="val 853"/>
                <a:gd name="f69" fmla="val 433"/>
                <a:gd name="f70" fmla="val 881"/>
                <a:gd name="f71" fmla="val 451"/>
                <a:gd name="f72" fmla="val 918"/>
                <a:gd name="f73" fmla="val 464"/>
                <a:gd name="f74" fmla="val 922"/>
                <a:gd name="f75" fmla="val 471"/>
                <a:gd name="f76" fmla="val 928"/>
                <a:gd name="f77" fmla="val 480"/>
                <a:gd name="f78" fmla="val 932"/>
                <a:gd name="f79" fmla="val 489"/>
                <a:gd name="f80" fmla="val 940"/>
                <a:gd name="f81" fmla="val 499"/>
                <a:gd name="f82" fmla="val 945"/>
                <a:gd name="f83" fmla="val 507"/>
                <a:gd name="f84" fmla="val 953"/>
                <a:gd name="f85" fmla="val 515"/>
                <a:gd name="f86" fmla="val 960"/>
                <a:gd name="f87" fmla="val 523"/>
                <a:gd name="f88" fmla="val 530"/>
                <a:gd name="f89" fmla="val 962"/>
                <a:gd name="f90" fmla="val 535"/>
                <a:gd name="f91" fmla="val 536"/>
                <a:gd name="f92" fmla="val 944"/>
                <a:gd name="f93" fmla="val 935"/>
                <a:gd name="f94" fmla="val 537"/>
                <a:gd name="f95" fmla="val 921"/>
                <a:gd name="f96" fmla="val 539"/>
                <a:gd name="f97" fmla="val 907"/>
                <a:gd name="f98" fmla="val 540"/>
                <a:gd name="f99" fmla="val 894"/>
                <a:gd name="f100" fmla="val 545"/>
                <a:gd name="f101" fmla="val 866"/>
                <a:gd name="f102" fmla="val 840"/>
                <a:gd name="f103" fmla="val 543"/>
                <a:gd name="f104" fmla="val 827"/>
                <a:gd name="f105" fmla="val 821"/>
                <a:gd name="f106" fmla="val 552"/>
                <a:gd name="f107" fmla="val 561"/>
                <a:gd name="f108" fmla="val 824"/>
                <a:gd name="f109" fmla="val 570"/>
                <a:gd name="f110" fmla="val 831"/>
                <a:gd name="f111" fmla="val 580"/>
                <a:gd name="f112" fmla="val 837"/>
                <a:gd name="f113" fmla="val 587"/>
                <a:gd name="f114" fmla="val 844"/>
                <a:gd name="f115" fmla="val 596"/>
                <a:gd name="f116" fmla="val 849"/>
                <a:gd name="f117" fmla="val 605"/>
                <a:gd name="f118" fmla="val 852"/>
                <a:gd name="f119" fmla="val 617"/>
                <a:gd name="f120" fmla="val 813"/>
                <a:gd name="f121" fmla="val 624"/>
                <a:gd name="f122" fmla="val 775"/>
                <a:gd name="f123" fmla="val 737"/>
                <a:gd name="f124" fmla="val 633"/>
                <a:gd name="f125" fmla="val 699"/>
                <a:gd name="f126" fmla="val 636"/>
                <a:gd name="f127" fmla="val 637"/>
                <a:gd name="f128" fmla="val 640"/>
                <a:gd name="f129" fmla="val 645"/>
                <a:gd name="f130" fmla="val 534"/>
                <a:gd name="f131" fmla="val 646"/>
                <a:gd name="f132" fmla="val 517"/>
                <a:gd name="f133" fmla="val 483"/>
                <a:gd name="f134" fmla="val 465"/>
                <a:gd name="f135" fmla="val 449"/>
                <a:gd name="f136" fmla="val 643"/>
                <a:gd name="f137" fmla="val 419"/>
                <a:gd name="f138" fmla="val 639"/>
                <a:gd name="f139" fmla="val 385"/>
                <a:gd name="f140" fmla="val 351"/>
                <a:gd name="f141" fmla="val 628"/>
                <a:gd name="f142" fmla="val 317"/>
                <a:gd name="f143" fmla="val 623"/>
                <a:gd name="f144" fmla="val 283"/>
                <a:gd name="f145" fmla="val 618"/>
                <a:gd name="f146" fmla="val 247"/>
                <a:gd name="f147" fmla="val 612"/>
                <a:gd name="f148" fmla="val 212"/>
                <a:gd name="f149" fmla="val 175"/>
                <a:gd name="f150" fmla="val 140"/>
                <a:gd name="f151" fmla="val 123"/>
                <a:gd name="f152" fmla="val 88"/>
                <a:gd name="f153" fmla="val 602"/>
                <a:gd name="f154" fmla="val 71"/>
                <a:gd name="f155" fmla="val 601"/>
                <a:gd name="f156" fmla="val 52"/>
                <a:gd name="f157" fmla="val 598"/>
                <a:gd name="f158" fmla="val 32"/>
                <a:gd name="f159" fmla="val 592"/>
                <a:gd name="f160" fmla="val 22"/>
                <a:gd name="f161" fmla="val 576"/>
                <a:gd name="f162" fmla="val 63"/>
                <a:gd name="f163" fmla="val 74"/>
                <a:gd name="f164" fmla="val 504"/>
                <a:gd name="f165" fmla="val 479"/>
                <a:gd name="f166" fmla="val 137"/>
                <a:gd name="f167" fmla="val 477"/>
                <a:gd name="f168" fmla="val 153"/>
                <a:gd name="f169" fmla="val 460"/>
                <a:gd name="f170" fmla="val 170"/>
                <a:gd name="f171" fmla="val 444"/>
                <a:gd name="f172" fmla="val 187"/>
                <a:gd name="f173" fmla="val 424"/>
                <a:gd name="f174" fmla="val 203"/>
                <a:gd name="f175" fmla="val 407"/>
                <a:gd name="f176" fmla="val 217"/>
                <a:gd name="f177" fmla="val 388"/>
                <a:gd name="f178" fmla="val 235"/>
                <a:gd name="f179" fmla="val 370"/>
                <a:gd name="f180" fmla="val 251"/>
                <a:gd name="f181" fmla="val 269"/>
                <a:gd name="f182" fmla="val 338"/>
                <a:gd name="f183" fmla="val 244"/>
                <a:gd name="f184" fmla="val 345"/>
                <a:gd name="f185" fmla="val 223"/>
                <a:gd name="f186" fmla="val 361"/>
                <a:gd name="f187" fmla="val 204"/>
                <a:gd name="f188" fmla="val 382"/>
                <a:gd name="f189" fmla="val 404"/>
                <a:gd name="f190" fmla="val 168"/>
                <a:gd name="f191" fmla="val 148"/>
                <a:gd name="f192" fmla="val 445"/>
                <a:gd name="f193" fmla="val 126"/>
                <a:gd name="f194" fmla="val 461"/>
                <a:gd name="f195" fmla="val 101"/>
                <a:gd name="f196" fmla="val 85"/>
                <a:gd name="f197" fmla="val 468"/>
                <a:gd name="f198" fmla="val 72"/>
                <a:gd name="f199" fmla="val 57"/>
                <a:gd name="f200" fmla="val 454"/>
                <a:gd name="f201" fmla="val 43"/>
                <a:gd name="f202" fmla="val 40"/>
                <a:gd name="f203" fmla="val 439"/>
                <a:gd name="f204" fmla="val 435"/>
                <a:gd name="f205" fmla="val 54"/>
                <a:gd name="f206" fmla="val 429"/>
                <a:gd name="f207" fmla="val 426"/>
                <a:gd name="f208" fmla="val 421"/>
                <a:gd name="f209" fmla="val 106"/>
                <a:gd name="f210" fmla="val 413"/>
                <a:gd name="f211" fmla="val 122"/>
                <a:gd name="f212" fmla="val 402"/>
                <a:gd name="f213" fmla="val 391"/>
                <a:gd name="f214" fmla="val 156"/>
                <a:gd name="f215" fmla="val 376"/>
                <a:gd name="f216" fmla="val 173"/>
                <a:gd name="f217" fmla="val 364"/>
                <a:gd name="f218" fmla="val 191"/>
                <a:gd name="f219" fmla="val 213"/>
                <a:gd name="f220" fmla="val 342"/>
                <a:gd name="f221" fmla="val 237"/>
                <a:gd name="f222" fmla="val 322"/>
                <a:gd name="f223" fmla="val 259"/>
                <a:gd name="f224" fmla="val 301"/>
                <a:gd name="f225" fmla="val 276"/>
                <a:gd name="f226" fmla="val 278"/>
                <a:gd name="f227" fmla="val 294"/>
                <a:gd name="f228" fmla="val 254"/>
                <a:gd name="f229" fmla="val 311"/>
                <a:gd name="f230" fmla="val 229"/>
                <a:gd name="f231" fmla="val 330"/>
                <a:gd name="f232" fmla="val 206"/>
                <a:gd name="f233" fmla="val 352"/>
                <a:gd name="f234" fmla="val 184"/>
                <a:gd name="f235" fmla="val 380"/>
                <a:gd name="f236" fmla="val 392"/>
                <a:gd name="f237" fmla="val 131"/>
                <a:gd name="f238" fmla="val 124"/>
                <a:gd name="f239" fmla="val 116"/>
                <a:gd name="f240" fmla="val 423"/>
                <a:gd name="f241" fmla="val 60"/>
                <a:gd name="f242" fmla="val 476"/>
                <a:gd name="f243" fmla="val 33"/>
                <a:gd name="f244" fmla="val 485"/>
                <a:gd name="f245" fmla="val 495"/>
                <a:gd name="f246" fmla="val 8"/>
                <a:gd name="f247" fmla="+- 0 0 -90"/>
                <a:gd name="f248" fmla="*/ f3 1 970"/>
                <a:gd name="f249" fmla="*/ f4 1 652"/>
                <a:gd name="f250" fmla="+- f7 0 f5"/>
                <a:gd name="f251" fmla="+- f6 0 f5"/>
                <a:gd name="f252" fmla="*/ f247 f0 1"/>
                <a:gd name="f253" fmla="*/ f251 1 970"/>
                <a:gd name="f254" fmla="*/ f250 1 652"/>
                <a:gd name="f255" fmla="*/ 510 f251 1"/>
                <a:gd name="f256" fmla="*/ 11 f250 1"/>
                <a:gd name="f257" fmla="*/ 518 f251 1"/>
                <a:gd name="f258" fmla="*/ 21 f250 1"/>
                <a:gd name="f259" fmla="*/ 542 f251 1"/>
                <a:gd name="f260" fmla="*/ 38 f250 1"/>
                <a:gd name="f261" fmla="*/ 559 f251 1"/>
                <a:gd name="f262" fmla="*/ 69 f250 1"/>
                <a:gd name="f263" fmla="*/ 586 f251 1"/>
                <a:gd name="f264" fmla="*/ 94 f250 1"/>
                <a:gd name="f265" fmla="*/ 608 f251 1"/>
                <a:gd name="f266" fmla="*/ 118 f250 1"/>
                <a:gd name="f267" fmla="*/ 648 f251 1"/>
                <a:gd name="f268" fmla="*/ 162 f250 1"/>
                <a:gd name="f269" fmla="*/ 689 f251 1"/>
                <a:gd name="f270" fmla="*/ 215 f250 1"/>
                <a:gd name="f271" fmla="*/ 747 f251 1"/>
                <a:gd name="f272" fmla="*/ 264 f250 1"/>
                <a:gd name="f273" fmla="*/ 793 f251 1"/>
                <a:gd name="f274" fmla="*/ 353 f250 1"/>
                <a:gd name="f275" fmla="*/ 853 f251 1"/>
                <a:gd name="f276" fmla="*/ 433 f250 1"/>
                <a:gd name="f277" fmla="*/ 922 f251 1"/>
                <a:gd name="f278" fmla="*/ 471 f250 1"/>
                <a:gd name="f279" fmla="*/ 940 f251 1"/>
                <a:gd name="f280" fmla="*/ 499 f250 1"/>
                <a:gd name="f281" fmla="*/ 960 f251 1"/>
                <a:gd name="f282" fmla="*/ 523 f250 1"/>
                <a:gd name="f283" fmla="*/ 953 f251 1"/>
                <a:gd name="f284" fmla="*/ 536 f250 1"/>
                <a:gd name="f285" fmla="*/ 921 f251 1"/>
                <a:gd name="f286" fmla="*/ 539 f250 1"/>
                <a:gd name="f287" fmla="*/ 881 f251 1"/>
                <a:gd name="f288" fmla="*/ 545 f250 1"/>
                <a:gd name="f289" fmla="*/ 840 f251 1"/>
                <a:gd name="f290" fmla="*/ 543 f250 1"/>
                <a:gd name="f291" fmla="*/ 821 f251 1"/>
                <a:gd name="f292" fmla="*/ 561 f250 1"/>
                <a:gd name="f293" fmla="*/ 837 f251 1"/>
                <a:gd name="f294" fmla="*/ 587 f250 1"/>
                <a:gd name="f295" fmla="*/ 852 f251 1"/>
                <a:gd name="f296" fmla="*/ 617 f250 1"/>
                <a:gd name="f297" fmla="*/ 737 f251 1"/>
                <a:gd name="f298" fmla="*/ 633 f250 1"/>
                <a:gd name="f299" fmla="*/ 624 f251 1"/>
                <a:gd name="f300" fmla="*/ 640 f250 1"/>
                <a:gd name="f301" fmla="*/ 534 f251 1"/>
                <a:gd name="f302" fmla="*/ 646 f250 1"/>
                <a:gd name="f303" fmla="*/ 483 f251 1"/>
                <a:gd name="f304" fmla="*/ 648 f250 1"/>
                <a:gd name="f305" fmla="*/ 433 f251 1"/>
                <a:gd name="f306" fmla="*/ 643 f250 1"/>
                <a:gd name="f307" fmla="*/ 351 f251 1"/>
                <a:gd name="f308" fmla="*/ 628 f250 1"/>
                <a:gd name="f309" fmla="*/ 247 f251 1"/>
                <a:gd name="f310" fmla="*/ 612 f250 1"/>
                <a:gd name="f311" fmla="*/ 140 f251 1"/>
                <a:gd name="f312" fmla="*/ 88 f251 1"/>
                <a:gd name="f313" fmla="*/ 602 f250 1"/>
                <a:gd name="f314" fmla="*/ 32 f251 1"/>
                <a:gd name="f315" fmla="*/ 596 f250 1"/>
                <a:gd name="f316" fmla="*/ 22 f251 1"/>
                <a:gd name="f317" fmla="*/ 576 f250 1"/>
                <a:gd name="f318" fmla="*/ 63 f251 1"/>
                <a:gd name="f319" fmla="*/ 107 f251 1"/>
                <a:gd name="f320" fmla="*/ 479 f250 1"/>
                <a:gd name="f321" fmla="*/ 170 f251 1"/>
                <a:gd name="f322" fmla="*/ 444 f250 1"/>
                <a:gd name="f323" fmla="*/ 217 f251 1"/>
                <a:gd name="f324" fmla="*/ 388 f250 1"/>
                <a:gd name="f325" fmla="*/ 269 f251 1"/>
                <a:gd name="f326" fmla="*/ 338 f250 1"/>
                <a:gd name="f327" fmla="*/ 204 f251 1"/>
                <a:gd name="f328" fmla="*/ 382 f250 1"/>
                <a:gd name="f329" fmla="*/ 148 f251 1"/>
                <a:gd name="f330" fmla="*/ 445 f250 1"/>
                <a:gd name="f331" fmla="*/ 85 f251 1"/>
                <a:gd name="f332" fmla="*/ 468 f250 1"/>
                <a:gd name="f333" fmla="*/ 43 f251 1"/>
                <a:gd name="f334" fmla="*/ 449 f250 1"/>
                <a:gd name="f335" fmla="*/ 54 f251 1"/>
                <a:gd name="f336" fmla="*/ 429 f250 1"/>
                <a:gd name="f337" fmla="*/ 106 f251 1"/>
                <a:gd name="f338" fmla="*/ 413 f250 1"/>
                <a:gd name="f339" fmla="*/ 156 f251 1"/>
                <a:gd name="f340" fmla="*/ 376 f250 1"/>
                <a:gd name="f341" fmla="*/ 213 f251 1"/>
                <a:gd name="f342" fmla="*/ 342 f250 1"/>
                <a:gd name="f343" fmla="*/ 276 f251 1"/>
                <a:gd name="f344" fmla="*/ 278 f250 1"/>
                <a:gd name="f345" fmla="*/ 330 f251 1"/>
                <a:gd name="f346" fmla="*/ 206 f250 1"/>
                <a:gd name="f347" fmla="*/ 380 f251 1"/>
                <a:gd name="f348" fmla="*/ 153 f250 1"/>
                <a:gd name="f349" fmla="*/ 402 f251 1"/>
                <a:gd name="f350" fmla="*/ 131 f250 1"/>
                <a:gd name="f351" fmla="*/ 423 f251 1"/>
                <a:gd name="f352" fmla="*/ 106 f250 1"/>
                <a:gd name="f353" fmla="*/ 451 f251 1"/>
                <a:gd name="f354" fmla="*/ 74 f250 1"/>
                <a:gd name="f355" fmla="*/ 476 f251 1"/>
                <a:gd name="f356" fmla="*/ 33 f250 1"/>
                <a:gd name="f357" fmla="*/ 0 f250 1"/>
                <a:gd name="f358" fmla="*/ f252 1 f2"/>
                <a:gd name="f359" fmla="*/ f255 1 970"/>
                <a:gd name="f360" fmla="*/ f256 1 652"/>
                <a:gd name="f361" fmla="*/ f257 1 970"/>
                <a:gd name="f362" fmla="*/ f258 1 652"/>
                <a:gd name="f363" fmla="*/ f259 1 970"/>
                <a:gd name="f364" fmla="*/ f260 1 652"/>
                <a:gd name="f365" fmla="*/ f261 1 970"/>
                <a:gd name="f366" fmla="*/ f262 1 652"/>
                <a:gd name="f367" fmla="*/ f263 1 970"/>
                <a:gd name="f368" fmla="*/ f264 1 652"/>
                <a:gd name="f369" fmla="*/ f265 1 970"/>
                <a:gd name="f370" fmla="*/ f266 1 652"/>
                <a:gd name="f371" fmla="*/ f267 1 970"/>
                <a:gd name="f372" fmla="*/ f268 1 652"/>
                <a:gd name="f373" fmla="*/ f269 1 970"/>
                <a:gd name="f374" fmla="*/ f270 1 652"/>
                <a:gd name="f375" fmla="*/ f271 1 970"/>
                <a:gd name="f376" fmla="*/ f272 1 652"/>
                <a:gd name="f377" fmla="*/ f273 1 970"/>
                <a:gd name="f378" fmla="*/ f274 1 652"/>
                <a:gd name="f379" fmla="*/ f275 1 970"/>
                <a:gd name="f380" fmla="*/ f276 1 652"/>
                <a:gd name="f381" fmla="*/ f277 1 970"/>
                <a:gd name="f382" fmla="*/ f278 1 652"/>
                <a:gd name="f383" fmla="*/ f279 1 970"/>
                <a:gd name="f384" fmla="*/ f280 1 652"/>
                <a:gd name="f385" fmla="*/ f281 1 970"/>
                <a:gd name="f386" fmla="*/ f282 1 652"/>
                <a:gd name="f387" fmla="*/ f283 1 970"/>
                <a:gd name="f388" fmla="*/ f284 1 652"/>
                <a:gd name="f389" fmla="*/ f285 1 970"/>
                <a:gd name="f390" fmla="*/ f286 1 652"/>
                <a:gd name="f391" fmla="*/ f287 1 970"/>
                <a:gd name="f392" fmla="*/ f288 1 652"/>
                <a:gd name="f393" fmla="*/ f289 1 970"/>
                <a:gd name="f394" fmla="*/ f290 1 652"/>
                <a:gd name="f395" fmla="*/ f291 1 970"/>
                <a:gd name="f396" fmla="*/ f292 1 652"/>
                <a:gd name="f397" fmla="*/ f293 1 970"/>
                <a:gd name="f398" fmla="*/ f294 1 652"/>
                <a:gd name="f399" fmla="*/ f295 1 970"/>
                <a:gd name="f400" fmla="*/ f296 1 652"/>
                <a:gd name="f401" fmla="*/ f297 1 970"/>
                <a:gd name="f402" fmla="*/ f298 1 652"/>
                <a:gd name="f403" fmla="*/ f299 1 970"/>
                <a:gd name="f404" fmla="*/ f300 1 652"/>
                <a:gd name="f405" fmla="*/ f301 1 970"/>
                <a:gd name="f406" fmla="*/ f302 1 652"/>
                <a:gd name="f407" fmla="*/ f303 1 970"/>
                <a:gd name="f408" fmla="*/ f304 1 652"/>
                <a:gd name="f409" fmla="*/ f305 1 970"/>
                <a:gd name="f410" fmla="*/ f306 1 652"/>
                <a:gd name="f411" fmla="*/ f307 1 970"/>
                <a:gd name="f412" fmla="*/ f308 1 652"/>
                <a:gd name="f413" fmla="*/ f309 1 970"/>
                <a:gd name="f414" fmla="*/ f310 1 652"/>
                <a:gd name="f415" fmla="*/ f311 1 970"/>
                <a:gd name="f416" fmla="*/ f312 1 970"/>
                <a:gd name="f417" fmla="*/ f313 1 652"/>
                <a:gd name="f418" fmla="*/ f314 1 970"/>
                <a:gd name="f419" fmla="*/ f315 1 652"/>
                <a:gd name="f420" fmla="*/ f316 1 970"/>
                <a:gd name="f421" fmla="*/ f317 1 652"/>
                <a:gd name="f422" fmla="*/ f318 1 970"/>
                <a:gd name="f423" fmla="*/ f319 1 970"/>
                <a:gd name="f424" fmla="*/ f320 1 652"/>
                <a:gd name="f425" fmla="*/ f321 1 970"/>
                <a:gd name="f426" fmla="*/ f322 1 652"/>
                <a:gd name="f427" fmla="*/ f323 1 970"/>
                <a:gd name="f428" fmla="*/ f324 1 652"/>
                <a:gd name="f429" fmla="*/ f325 1 970"/>
                <a:gd name="f430" fmla="*/ f326 1 652"/>
                <a:gd name="f431" fmla="*/ f327 1 970"/>
                <a:gd name="f432" fmla="*/ f328 1 652"/>
                <a:gd name="f433" fmla="*/ f329 1 970"/>
                <a:gd name="f434" fmla="*/ f330 1 652"/>
                <a:gd name="f435" fmla="*/ f331 1 970"/>
                <a:gd name="f436" fmla="*/ f332 1 652"/>
                <a:gd name="f437" fmla="*/ f333 1 970"/>
                <a:gd name="f438" fmla="*/ f334 1 652"/>
                <a:gd name="f439" fmla="*/ f335 1 970"/>
                <a:gd name="f440" fmla="*/ f336 1 652"/>
                <a:gd name="f441" fmla="*/ f337 1 970"/>
                <a:gd name="f442" fmla="*/ f338 1 652"/>
                <a:gd name="f443" fmla="*/ f339 1 970"/>
                <a:gd name="f444" fmla="*/ f340 1 652"/>
                <a:gd name="f445" fmla="*/ f341 1 970"/>
                <a:gd name="f446" fmla="*/ f342 1 652"/>
                <a:gd name="f447" fmla="*/ f343 1 970"/>
                <a:gd name="f448" fmla="*/ f344 1 652"/>
                <a:gd name="f449" fmla="*/ f345 1 970"/>
                <a:gd name="f450" fmla="*/ f346 1 652"/>
                <a:gd name="f451" fmla="*/ f347 1 970"/>
                <a:gd name="f452" fmla="*/ f348 1 652"/>
                <a:gd name="f453" fmla="*/ f349 1 970"/>
                <a:gd name="f454" fmla="*/ f350 1 652"/>
                <a:gd name="f455" fmla="*/ f351 1 970"/>
                <a:gd name="f456" fmla="*/ f352 1 652"/>
                <a:gd name="f457" fmla="*/ f353 1 970"/>
                <a:gd name="f458" fmla="*/ f354 1 652"/>
                <a:gd name="f459" fmla="*/ f355 1 970"/>
                <a:gd name="f460" fmla="*/ f356 1 652"/>
                <a:gd name="f461" fmla="*/ f357 1 652"/>
                <a:gd name="f462" fmla="*/ 0 1 f253"/>
                <a:gd name="f463" fmla="*/ f6 1 f253"/>
                <a:gd name="f464" fmla="*/ 0 1 f254"/>
                <a:gd name="f465" fmla="*/ f7 1 f254"/>
                <a:gd name="f466" fmla="+- f358 0 f1"/>
                <a:gd name="f467" fmla="*/ f359 1 f253"/>
                <a:gd name="f468" fmla="*/ f360 1 f254"/>
                <a:gd name="f469" fmla="*/ f361 1 f253"/>
                <a:gd name="f470" fmla="*/ f362 1 f254"/>
                <a:gd name="f471" fmla="*/ f363 1 f253"/>
                <a:gd name="f472" fmla="*/ f364 1 f254"/>
                <a:gd name="f473" fmla="*/ f365 1 f253"/>
                <a:gd name="f474" fmla="*/ f366 1 f254"/>
                <a:gd name="f475" fmla="*/ f367 1 f253"/>
                <a:gd name="f476" fmla="*/ f368 1 f254"/>
                <a:gd name="f477" fmla="*/ f369 1 f253"/>
                <a:gd name="f478" fmla="*/ f370 1 f254"/>
                <a:gd name="f479" fmla="*/ f371 1 f253"/>
                <a:gd name="f480" fmla="*/ f372 1 f254"/>
                <a:gd name="f481" fmla="*/ f373 1 f253"/>
                <a:gd name="f482" fmla="*/ f374 1 f254"/>
                <a:gd name="f483" fmla="*/ f375 1 f253"/>
                <a:gd name="f484" fmla="*/ f376 1 f254"/>
                <a:gd name="f485" fmla="*/ f377 1 f253"/>
                <a:gd name="f486" fmla="*/ f378 1 f254"/>
                <a:gd name="f487" fmla="*/ f379 1 f253"/>
                <a:gd name="f488" fmla="*/ f380 1 f254"/>
                <a:gd name="f489" fmla="*/ f381 1 f253"/>
                <a:gd name="f490" fmla="*/ f382 1 f254"/>
                <a:gd name="f491" fmla="*/ f383 1 f253"/>
                <a:gd name="f492" fmla="*/ f384 1 f254"/>
                <a:gd name="f493" fmla="*/ f385 1 f253"/>
                <a:gd name="f494" fmla="*/ f386 1 f254"/>
                <a:gd name="f495" fmla="*/ f387 1 f253"/>
                <a:gd name="f496" fmla="*/ f388 1 f254"/>
                <a:gd name="f497" fmla="*/ f389 1 f253"/>
                <a:gd name="f498" fmla="*/ f390 1 f254"/>
                <a:gd name="f499" fmla="*/ f391 1 f253"/>
                <a:gd name="f500" fmla="*/ f392 1 f254"/>
                <a:gd name="f501" fmla="*/ f393 1 f253"/>
                <a:gd name="f502" fmla="*/ f394 1 f254"/>
                <a:gd name="f503" fmla="*/ f395 1 f253"/>
                <a:gd name="f504" fmla="*/ f396 1 f254"/>
                <a:gd name="f505" fmla="*/ f397 1 f253"/>
                <a:gd name="f506" fmla="*/ f398 1 f254"/>
                <a:gd name="f507" fmla="*/ f399 1 f253"/>
                <a:gd name="f508" fmla="*/ f400 1 f254"/>
                <a:gd name="f509" fmla="*/ f401 1 f253"/>
                <a:gd name="f510" fmla="*/ f402 1 f254"/>
                <a:gd name="f511" fmla="*/ f403 1 f253"/>
                <a:gd name="f512" fmla="*/ f404 1 f254"/>
                <a:gd name="f513" fmla="*/ f405 1 f253"/>
                <a:gd name="f514" fmla="*/ f406 1 f254"/>
                <a:gd name="f515" fmla="*/ f407 1 f253"/>
                <a:gd name="f516" fmla="*/ f408 1 f254"/>
                <a:gd name="f517" fmla="*/ f409 1 f253"/>
                <a:gd name="f518" fmla="*/ f410 1 f254"/>
                <a:gd name="f519" fmla="*/ f411 1 f253"/>
                <a:gd name="f520" fmla="*/ f412 1 f254"/>
                <a:gd name="f521" fmla="*/ f413 1 f253"/>
                <a:gd name="f522" fmla="*/ f414 1 f254"/>
                <a:gd name="f523" fmla="*/ f415 1 f253"/>
                <a:gd name="f524" fmla="*/ f416 1 f253"/>
                <a:gd name="f525" fmla="*/ f417 1 f254"/>
                <a:gd name="f526" fmla="*/ f418 1 f253"/>
                <a:gd name="f527" fmla="*/ f419 1 f254"/>
                <a:gd name="f528" fmla="*/ f420 1 f253"/>
                <a:gd name="f529" fmla="*/ f421 1 f254"/>
                <a:gd name="f530" fmla="*/ f422 1 f253"/>
                <a:gd name="f531" fmla="*/ f423 1 f253"/>
                <a:gd name="f532" fmla="*/ f424 1 f254"/>
                <a:gd name="f533" fmla="*/ f425 1 f253"/>
                <a:gd name="f534" fmla="*/ f426 1 f254"/>
                <a:gd name="f535" fmla="*/ f427 1 f253"/>
                <a:gd name="f536" fmla="*/ f428 1 f254"/>
                <a:gd name="f537" fmla="*/ f429 1 f253"/>
                <a:gd name="f538" fmla="*/ f430 1 f254"/>
                <a:gd name="f539" fmla="*/ f431 1 f253"/>
                <a:gd name="f540" fmla="*/ f432 1 f254"/>
                <a:gd name="f541" fmla="*/ f433 1 f253"/>
                <a:gd name="f542" fmla="*/ f434 1 f254"/>
                <a:gd name="f543" fmla="*/ f435 1 f253"/>
                <a:gd name="f544" fmla="*/ f436 1 f254"/>
                <a:gd name="f545" fmla="*/ f437 1 f253"/>
                <a:gd name="f546" fmla="*/ f438 1 f254"/>
                <a:gd name="f547" fmla="*/ f439 1 f253"/>
                <a:gd name="f548" fmla="*/ f440 1 f254"/>
                <a:gd name="f549" fmla="*/ f441 1 f253"/>
                <a:gd name="f550" fmla="*/ f442 1 f254"/>
                <a:gd name="f551" fmla="*/ f443 1 f253"/>
                <a:gd name="f552" fmla="*/ f444 1 f254"/>
                <a:gd name="f553" fmla="*/ f445 1 f253"/>
                <a:gd name="f554" fmla="*/ f446 1 f254"/>
                <a:gd name="f555" fmla="*/ f447 1 f253"/>
                <a:gd name="f556" fmla="*/ f448 1 f254"/>
                <a:gd name="f557" fmla="*/ f449 1 f253"/>
                <a:gd name="f558" fmla="*/ f450 1 f254"/>
                <a:gd name="f559" fmla="*/ f451 1 f253"/>
                <a:gd name="f560" fmla="*/ f452 1 f254"/>
                <a:gd name="f561" fmla="*/ f453 1 f253"/>
                <a:gd name="f562" fmla="*/ f454 1 f254"/>
                <a:gd name="f563" fmla="*/ f455 1 f253"/>
                <a:gd name="f564" fmla="*/ f456 1 f254"/>
                <a:gd name="f565" fmla="*/ f457 1 f253"/>
                <a:gd name="f566" fmla="*/ f458 1 f254"/>
                <a:gd name="f567" fmla="*/ f459 1 f253"/>
                <a:gd name="f568" fmla="*/ f460 1 f254"/>
                <a:gd name="f569" fmla="*/ f461 1 f254"/>
                <a:gd name="f570" fmla="*/ f462 f248 1"/>
                <a:gd name="f571" fmla="*/ f463 f248 1"/>
                <a:gd name="f572" fmla="*/ f465 f249 1"/>
                <a:gd name="f573" fmla="*/ f464 f249 1"/>
                <a:gd name="f574" fmla="*/ f467 f248 1"/>
                <a:gd name="f575" fmla="*/ f468 f249 1"/>
                <a:gd name="f576" fmla="*/ f469 f248 1"/>
                <a:gd name="f577" fmla="*/ f470 f249 1"/>
                <a:gd name="f578" fmla="*/ f471 f248 1"/>
                <a:gd name="f579" fmla="*/ f472 f249 1"/>
                <a:gd name="f580" fmla="*/ f473 f248 1"/>
                <a:gd name="f581" fmla="*/ f474 f249 1"/>
                <a:gd name="f582" fmla="*/ f475 f248 1"/>
                <a:gd name="f583" fmla="*/ f476 f249 1"/>
                <a:gd name="f584" fmla="*/ f477 f248 1"/>
                <a:gd name="f585" fmla="*/ f478 f249 1"/>
                <a:gd name="f586" fmla="*/ f479 f248 1"/>
                <a:gd name="f587" fmla="*/ f480 f249 1"/>
                <a:gd name="f588" fmla="*/ f481 f248 1"/>
                <a:gd name="f589" fmla="*/ f482 f249 1"/>
                <a:gd name="f590" fmla="*/ f483 f248 1"/>
                <a:gd name="f591" fmla="*/ f484 f249 1"/>
                <a:gd name="f592" fmla="*/ f485 f248 1"/>
                <a:gd name="f593" fmla="*/ f486 f249 1"/>
                <a:gd name="f594" fmla="*/ f487 f248 1"/>
                <a:gd name="f595" fmla="*/ f488 f249 1"/>
                <a:gd name="f596" fmla="*/ f489 f248 1"/>
                <a:gd name="f597" fmla="*/ f490 f249 1"/>
                <a:gd name="f598" fmla="*/ f491 f248 1"/>
                <a:gd name="f599" fmla="*/ f492 f249 1"/>
                <a:gd name="f600" fmla="*/ f493 f248 1"/>
                <a:gd name="f601" fmla="*/ f494 f249 1"/>
                <a:gd name="f602" fmla="*/ f495 f248 1"/>
                <a:gd name="f603" fmla="*/ f496 f249 1"/>
                <a:gd name="f604" fmla="*/ f497 f248 1"/>
                <a:gd name="f605" fmla="*/ f498 f249 1"/>
                <a:gd name="f606" fmla="*/ f499 f248 1"/>
                <a:gd name="f607" fmla="*/ f500 f249 1"/>
                <a:gd name="f608" fmla="*/ f501 f248 1"/>
                <a:gd name="f609" fmla="*/ f502 f249 1"/>
                <a:gd name="f610" fmla="*/ f503 f248 1"/>
                <a:gd name="f611" fmla="*/ f504 f249 1"/>
                <a:gd name="f612" fmla="*/ f505 f248 1"/>
                <a:gd name="f613" fmla="*/ f506 f249 1"/>
                <a:gd name="f614" fmla="*/ f507 f248 1"/>
                <a:gd name="f615" fmla="*/ f508 f249 1"/>
                <a:gd name="f616" fmla="*/ f509 f248 1"/>
                <a:gd name="f617" fmla="*/ f510 f249 1"/>
                <a:gd name="f618" fmla="*/ f511 f248 1"/>
                <a:gd name="f619" fmla="*/ f512 f249 1"/>
                <a:gd name="f620" fmla="*/ f513 f248 1"/>
                <a:gd name="f621" fmla="*/ f514 f249 1"/>
                <a:gd name="f622" fmla="*/ f515 f248 1"/>
                <a:gd name="f623" fmla="*/ f516 f249 1"/>
                <a:gd name="f624" fmla="*/ f517 f248 1"/>
                <a:gd name="f625" fmla="*/ f518 f249 1"/>
                <a:gd name="f626" fmla="*/ f519 f248 1"/>
                <a:gd name="f627" fmla="*/ f520 f249 1"/>
                <a:gd name="f628" fmla="*/ f521 f248 1"/>
                <a:gd name="f629" fmla="*/ f522 f249 1"/>
                <a:gd name="f630" fmla="*/ f523 f248 1"/>
                <a:gd name="f631" fmla="*/ f524 f248 1"/>
                <a:gd name="f632" fmla="*/ f525 f249 1"/>
                <a:gd name="f633" fmla="*/ f526 f248 1"/>
                <a:gd name="f634" fmla="*/ f527 f249 1"/>
                <a:gd name="f635" fmla="*/ f528 f248 1"/>
                <a:gd name="f636" fmla="*/ f529 f249 1"/>
                <a:gd name="f637" fmla="*/ f530 f248 1"/>
                <a:gd name="f638" fmla="*/ f531 f248 1"/>
                <a:gd name="f639" fmla="*/ f532 f249 1"/>
                <a:gd name="f640" fmla="*/ f533 f248 1"/>
                <a:gd name="f641" fmla="*/ f534 f249 1"/>
                <a:gd name="f642" fmla="*/ f535 f248 1"/>
                <a:gd name="f643" fmla="*/ f536 f249 1"/>
                <a:gd name="f644" fmla="*/ f537 f248 1"/>
                <a:gd name="f645" fmla="*/ f538 f249 1"/>
                <a:gd name="f646" fmla="*/ f539 f248 1"/>
                <a:gd name="f647" fmla="*/ f540 f249 1"/>
                <a:gd name="f648" fmla="*/ f541 f248 1"/>
                <a:gd name="f649" fmla="*/ f542 f249 1"/>
                <a:gd name="f650" fmla="*/ f543 f248 1"/>
                <a:gd name="f651" fmla="*/ f544 f249 1"/>
                <a:gd name="f652" fmla="*/ f545 f248 1"/>
                <a:gd name="f653" fmla="*/ f546 f249 1"/>
                <a:gd name="f654" fmla="*/ f547 f248 1"/>
                <a:gd name="f655" fmla="*/ f548 f249 1"/>
                <a:gd name="f656" fmla="*/ f549 f248 1"/>
                <a:gd name="f657" fmla="*/ f550 f249 1"/>
                <a:gd name="f658" fmla="*/ f551 f248 1"/>
                <a:gd name="f659" fmla="*/ f552 f249 1"/>
                <a:gd name="f660" fmla="*/ f553 f248 1"/>
                <a:gd name="f661" fmla="*/ f554 f249 1"/>
                <a:gd name="f662" fmla="*/ f555 f248 1"/>
                <a:gd name="f663" fmla="*/ f556 f249 1"/>
                <a:gd name="f664" fmla="*/ f557 f248 1"/>
                <a:gd name="f665" fmla="*/ f558 f249 1"/>
                <a:gd name="f666" fmla="*/ f559 f248 1"/>
                <a:gd name="f667" fmla="*/ f560 f249 1"/>
                <a:gd name="f668" fmla="*/ f561 f248 1"/>
                <a:gd name="f669" fmla="*/ f562 f249 1"/>
                <a:gd name="f670" fmla="*/ f563 f248 1"/>
                <a:gd name="f671" fmla="*/ f564 f249 1"/>
                <a:gd name="f672" fmla="*/ f565 f248 1"/>
                <a:gd name="f673" fmla="*/ f566 f249 1"/>
                <a:gd name="f674" fmla="*/ f567 f248 1"/>
                <a:gd name="f675" fmla="*/ f568 f249 1"/>
                <a:gd name="f676" fmla="*/ f569 f249 1"/>
              </a:gdLst>
              <a:ahLst/>
              <a:cxnLst>
                <a:cxn ang="3cd4">
                  <a:pos x="hc" y="t"/>
                </a:cxn>
                <a:cxn ang="0">
                  <a:pos x="r" y="vc"/>
                </a:cxn>
                <a:cxn ang="cd4">
                  <a:pos x="hc" y="b"/>
                </a:cxn>
                <a:cxn ang="cd2">
                  <a:pos x="l" y="vc"/>
                </a:cxn>
                <a:cxn ang="f466">
                  <a:pos x="f574" y="f575"/>
                </a:cxn>
                <a:cxn ang="f466">
                  <a:pos x="f576" y="f577"/>
                </a:cxn>
                <a:cxn ang="f466">
                  <a:pos x="f578" y="f579"/>
                </a:cxn>
                <a:cxn ang="f466">
                  <a:pos x="f580" y="f581"/>
                </a:cxn>
                <a:cxn ang="f466">
                  <a:pos x="f582" y="f583"/>
                </a:cxn>
                <a:cxn ang="f466">
                  <a:pos x="f584" y="f585"/>
                </a:cxn>
                <a:cxn ang="f466">
                  <a:pos x="f586" y="f587"/>
                </a:cxn>
                <a:cxn ang="f466">
                  <a:pos x="f588" y="f589"/>
                </a:cxn>
                <a:cxn ang="f466">
                  <a:pos x="f590" y="f591"/>
                </a:cxn>
                <a:cxn ang="f466">
                  <a:pos x="f592" y="f593"/>
                </a:cxn>
                <a:cxn ang="f466">
                  <a:pos x="f594" y="f595"/>
                </a:cxn>
                <a:cxn ang="f466">
                  <a:pos x="f596" y="f597"/>
                </a:cxn>
                <a:cxn ang="f466">
                  <a:pos x="f598" y="f599"/>
                </a:cxn>
                <a:cxn ang="f466">
                  <a:pos x="f600" y="f601"/>
                </a:cxn>
                <a:cxn ang="f466">
                  <a:pos x="f602" y="f603"/>
                </a:cxn>
                <a:cxn ang="f466">
                  <a:pos x="f604" y="f605"/>
                </a:cxn>
                <a:cxn ang="f466">
                  <a:pos x="f606" y="f607"/>
                </a:cxn>
                <a:cxn ang="f466">
                  <a:pos x="f608" y="f609"/>
                </a:cxn>
                <a:cxn ang="f466">
                  <a:pos x="f610" y="f611"/>
                </a:cxn>
                <a:cxn ang="f466">
                  <a:pos x="f612" y="f613"/>
                </a:cxn>
                <a:cxn ang="f466">
                  <a:pos x="f614" y="f615"/>
                </a:cxn>
                <a:cxn ang="f466">
                  <a:pos x="f616" y="f617"/>
                </a:cxn>
                <a:cxn ang="f466">
                  <a:pos x="f618" y="f619"/>
                </a:cxn>
                <a:cxn ang="f466">
                  <a:pos x="f620" y="f621"/>
                </a:cxn>
                <a:cxn ang="f466">
                  <a:pos x="f622" y="f623"/>
                </a:cxn>
                <a:cxn ang="f466">
                  <a:pos x="f624" y="f625"/>
                </a:cxn>
                <a:cxn ang="f466">
                  <a:pos x="f626" y="f627"/>
                </a:cxn>
                <a:cxn ang="f466">
                  <a:pos x="f628" y="f629"/>
                </a:cxn>
                <a:cxn ang="f466">
                  <a:pos x="f630" y="f615"/>
                </a:cxn>
                <a:cxn ang="f466">
                  <a:pos x="f631" y="f632"/>
                </a:cxn>
                <a:cxn ang="f466">
                  <a:pos x="f633" y="f634"/>
                </a:cxn>
                <a:cxn ang="f466">
                  <a:pos x="f635" y="f636"/>
                </a:cxn>
                <a:cxn ang="f466">
                  <a:pos x="f637" y="f601"/>
                </a:cxn>
                <a:cxn ang="f466">
                  <a:pos x="f638" y="f639"/>
                </a:cxn>
                <a:cxn ang="f466">
                  <a:pos x="f640" y="f641"/>
                </a:cxn>
                <a:cxn ang="f466">
                  <a:pos x="f642" y="f643"/>
                </a:cxn>
                <a:cxn ang="f466">
                  <a:pos x="f644" y="f645"/>
                </a:cxn>
                <a:cxn ang="f466">
                  <a:pos x="f646" y="f647"/>
                </a:cxn>
                <a:cxn ang="f466">
                  <a:pos x="f648" y="f649"/>
                </a:cxn>
                <a:cxn ang="f466">
                  <a:pos x="f650" y="f651"/>
                </a:cxn>
                <a:cxn ang="f466">
                  <a:pos x="f652" y="f653"/>
                </a:cxn>
                <a:cxn ang="f466">
                  <a:pos x="f654" y="f655"/>
                </a:cxn>
                <a:cxn ang="f466">
                  <a:pos x="f656" y="f657"/>
                </a:cxn>
                <a:cxn ang="f466">
                  <a:pos x="f658" y="f659"/>
                </a:cxn>
                <a:cxn ang="f466">
                  <a:pos x="f660" y="f661"/>
                </a:cxn>
                <a:cxn ang="f466">
                  <a:pos x="f662" y="f663"/>
                </a:cxn>
                <a:cxn ang="f466">
                  <a:pos x="f664" y="f665"/>
                </a:cxn>
                <a:cxn ang="f466">
                  <a:pos x="f666" y="f667"/>
                </a:cxn>
                <a:cxn ang="f466">
                  <a:pos x="f668" y="f669"/>
                </a:cxn>
                <a:cxn ang="f466">
                  <a:pos x="f670" y="f671"/>
                </a:cxn>
                <a:cxn ang="f466">
                  <a:pos x="f672" y="f673"/>
                </a:cxn>
                <a:cxn ang="f466">
                  <a:pos x="f674" y="f675"/>
                </a:cxn>
                <a:cxn ang="f466">
                  <a:pos x="f574" y="f676"/>
                </a:cxn>
              </a:cxnLst>
              <a:rect l="f570" t="f573" r="f571" b="f572"/>
              <a:pathLst>
                <a:path w="970" h="652">
                  <a:moveTo>
                    <a:pt x="f8" y="f5"/>
                  </a:moveTo>
                  <a:lnTo>
                    <a:pt x="f9" y="f10"/>
                  </a:lnTo>
                  <a:lnTo>
                    <a:pt x="f8" y="f11"/>
                  </a:lnTo>
                  <a:lnTo>
                    <a:pt x="f12" y="f11"/>
                  </a:lnTo>
                  <a:lnTo>
                    <a:pt x="f13" y="f14"/>
                  </a:lnTo>
                  <a:lnTo>
                    <a:pt x="f13"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40" y="f41"/>
                  </a:lnTo>
                  <a:lnTo>
                    <a:pt x="f42" y="f43"/>
                  </a:lnTo>
                  <a:lnTo>
                    <a:pt x="f44" y="f45"/>
                  </a:lnTo>
                  <a:lnTo>
                    <a:pt x="f46" y="f47"/>
                  </a:lnTo>
                  <a:lnTo>
                    <a:pt x="f48" y="f49"/>
                  </a:lnTo>
                  <a:lnTo>
                    <a:pt x="f50" y="f51"/>
                  </a:lnTo>
                  <a:lnTo>
                    <a:pt x="f52" y="f53"/>
                  </a:lnTo>
                  <a:lnTo>
                    <a:pt x="f54" y="f55"/>
                  </a:lnTo>
                  <a:lnTo>
                    <a:pt x="f56" y="f57"/>
                  </a:lnTo>
                  <a:lnTo>
                    <a:pt x="f58" y="f59"/>
                  </a:lnTo>
                  <a:lnTo>
                    <a:pt x="f60" y="f61"/>
                  </a:lnTo>
                  <a:lnTo>
                    <a:pt x="f62" y="f63"/>
                  </a:lnTo>
                  <a:lnTo>
                    <a:pt x="f64" y="f65"/>
                  </a:lnTo>
                  <a:lnTo>
                    <a:pt x="f66" y="f67"/>
                  </a:lnTo>
                  <a:lnTo>
                    <a:pt x="f68" y="f69"/>
                  </a:lnTo>
                  <a:lnTo>
                    <a:pt x="f70" y="f71"/>
                  </a:lnTo>
                  <a:lnTo>
                    <a:pt x="f72" y="f73"/>
                  </a:lnTo>
                  <a:lnTo>
                    <a:pt x="f74" y="f75"/>
                  </a:lnTo>
                  <a:lnTo>
                    <a:pt x="f76" y="f77"/>
                  </a:lnTo>
                  <a:lnTo>
                    <a:pt x="f78" y="f79"/>
                  </a:lnTo>
                  <a:lnTo>
                    <a:pt x="f80" y="f81"/>
                  </a:lnTo>
                  <a:lnTo>
                    <a:pt x="f82" y="f83"/>
                  </a:lnTo>
                  <a:lnTo>
                    <a:pt x="f84" y="f85"/>
                  </a:lnTo>
                  <a:lnTo>
                    <a:pt x="f86" y="f87"/>
                  </a:lnTo>
                  <a:lnTo>
                    <a:pt x="f6" y="f88"/>
                  </a:lnTo>
                  <a:lnTo>
                    <a:pt x="f89" y="f90"/>
                  </a:lnTo>
                  <a:lnTo>
                    <a:pt x="f84" y="f91"/>
                  </a:lnTo>
                  <a:lnTo>
                    <a:pt x="f92" y="f90"/>
                  </a:lnTo>
                  <a:lnTo>
                    <a:pt x="f93" y="f94"/>
                  </a:lnTo>
                  <a:lnTo>
                    <a:pt x="f95" y="f96"/>
                  </a:lnTo>
                  <a:lnTo>
                    <a:pt x="f97" y="f98"/>
                  </a:lnTo>
                  <a:lnTo>
                    <a:pt x="f99" y="f20"/>
                  </a:lnTo>
                  <a:lnTo>
                    <a:pt x="f70" y="f100"/>
                  </a:lnTo>
                  <a:lnTo>
                    <a:pt x="f101" y="f100"/>
                  </a:lnTo>
                  <a:lnTo>
                    <a:pt x="f68" y="f100"/>
                  </a:lnTo>
                  <a:lnTo>
                    <a:pt x="f102" y="f103"/>
                  </a:lnTo>
                  <a:lnTo>
                    <a:pt x="f104" y="f103"/>
                  </a:lnTo>
                  <a:lnTo>
                    <a:pt x="f105" y="f106"/>
                  </a:lnTo>
                  <a:lnTo>
                    <a:pt x="f105" y="f107"/>
                  </a:lnTo>
                  <a:lnTo>
                    <a:pt x="f108" y="f109"/>
                  </a:lnTo>
                  <a:lnTo>
                    <a:pt x="f110" y="f111"/>
                  </a:lnTo>
                  <a:lnTo>
                    <a:pt x="f112" y="f113"/>
                  </a:lnTo>
                  <a:lnTo>
                    <a:pt x="f114" y="f115"/>
                  </a:lnTo>
                  <a:lnTo>
                    <a:pt x="f116" y="f117"/>
                  </a:lnTo>
                  <a:lnTo>
                    <a:pt x="f118" y="f119"/>
                  </a:lnTo>
                  <a:lnTo>
                    <a:pt x="f120" y="f121"/>
                  </a:lnTo>
                  <a:lnTo>
                    <a:pt x="f122" y="f42"/>
                  </a:lnTo>
                  <a:lnTo>
                    <a:pt x="f123" y="f124"/>
                  </a:lnTo>
                  <a:lnTo>
                    <a:pt x="f125" y="f126"/>
                  </a:lnTo>
                  <a:lnTo>
                    <a:pt x="f46" y="f127"/>
                  </a:lnTo>
                  <a:lnTo>
                    <a:pt x="f121" y="f128"/>
                  </a:lnTo>
                  <a:lnTo>
                    <a:pt x="f113" y="f129"/>
                  </a:lnTo>
                  <a:lnTo>
                    <a:pt x="f106" y="f7"/>
                  </a:lnTo>
                  <a:lnTo>
                    <a:pt x="f130" y="f131"/>
                  </a:lnTo>
                  <a:lnTo>
                    <a:pt x="f132" y="f131"/>
                  </a:lnTo>
                  <a:lnTo>
                    <a:pt x="f81" y="f131"/>
                  </a:lnTo>
                  <a:lnTo>
                    <a:pt x="f133" y="f44"/>
                  </a:lnTo>
                  <a:lnTo>
                    <a:pt x="f134" y="f44"/>
                  </a:lnTo>
                  <a:lnTo>
                    <a:pt x="f135" y="f44"/>
                  </a:lnTo>
                  <a:lnTo>
                    <a:pt x="f69" y="f136"/>
                  </a:lnTo>
                  <a:lnTo>
                    <a:pt x="f137" y="f138"/>
                  </a:lnTo>
                  <a:lnTo>
                    <a:pt x="f139" y="f124"/>
                  </a:lnTo>
                  <a:lnTo>
                    <a:pt x="f140" y="f141"/>
                  </a:lnTo>
                  <a:lnTo>
                    <a:pt x="f142" y="f143"/>
                  </a:lnTo>
                  <a:lnTo>
                    <a:pt x="f144" y="f145"/>
                  </a:lnTo>
                  <a:lnTo>
                    <a:pt x="f146" y="f147"/>
                  </a:lnTo>
                  <a:lnTo>
                    <a:pt x="f148" y="f40"/>
                  </a:lnTo>
                  <a:lnTo>
                    <a:pt x="f149" y="f40"/>
                  </a:lnTo>
                  <a:lnTo>
                    <a:pt x="f150" y="f119"/>
                  </a:lnTo>
                  <a:lnTo>
                    <a:pt x="f151" y="f38"/>
                  </a:lnTo>
                  <a:lnTo>
                    <a:pt x="f37" y="f117"/>
                  </a:lnTo>
                  <a:lnTo>
                    <a:pt x="f152" y="f153"/>
                  </a:lnTo>
                  <a:lnTo>
                    <a:pt x="f154" y="f155"/>
                  </a:lnTo>
                  <a:lnTo>
                    <a:pt x="f156" y="f157"/>
                  </a:lnTo>
                  <a:lnTo>
                    <a:pt x="f158" y="f115"/>
                  </a:lnTo>
                  <a:lnTo>
                    <a:pt x="f14" y="f159"/>
                  </a:lnTo>
                  <a:lnTo>
                    <a:pt x="f5" y="f32"/>
                  </a:lnTo>
                  <a:lnTo>
                    <a:pt x="f160" y="f161"/>
                  </a:lnTo>
                  <a:lnTo>
                    <a:pt x="f21" y="f107"/>
                  </a:lnTo>
                  <a:lnTo>
                    <a:pt x="f156" y="f20"/>
                  </a:lnTo>
                  <a:lnTo>
                    <a:pt x="f162" y="f87"/>
                  </a:lnTo>
                  <a:lnTo>
                    <a:pt x="f163" y="f164"/>
                  </a:lnTo>
                  <a:lnTo>
                    <a:pt x="f152" y="f79"/>
                  </a:lnTo>
                  <a:lnTo>
                    <a:pt x="f37" y="f165"/>
                  </a:lnTo>
                  <a:lnTo>
                    <a:pt x="f166" y="f167"/>
                  </a:lnTo>
                  <a:lnTo>
                    <a:pt x="f168" y="f169"/>
                  </a:lnTo>
                  <a:lnTo>
                    <a:pt x="f170" y="f171"/>
                  </a:lnTo>
                  <a:lnTo>
                    <a:pt x="f172" y="f173"/>
                  </a:lnTo>
                  <a:lnTo>
                    <a:pt x="f174" y="f175"/>
                  </a:lnTo>
                  <a:lnTo>
                    <a:pt x="f176" y="f177"/>
                  </a:lnTo>
                  <a:lnTo>
                    <a:pt x="f178" y="f179"/>
                  </a:lnTo>
                  <a:lnTo>
                    <a:pt x="f180" y="f63"/>
                  </a:lnTo>
                  <a:lnTo>
                    <a:pt x="f181" y="f182"/>
                  </a:lnTo>
                  <a:lnTo>
                    <a:pt x="f183" y="f184"/>
                  </a:lnTo>
                  <a:lnTo>
                    <a:pt x="f185" y="f186"/>
                  </a:lnTo>
                  <a:lnTo>
                    <a:pt x="f187" y="f188"/>
                  </a:lnTo>
                  <a:lnTo>
                    <a:pt x="f172" y="f189"/>
                  </a:lnTo>
                  <a:lnTo>
                    <a:pt x="f190" y="f173"/>
                  </a:lnTo>
                  <a:lnTo>
                    <a:pt x="f191" y="f192"/>
                  </a:lnTo>
                  <a:lnTo>
                    <a:pt x="f193" y="f194"/>
                  </a:lnTo>
                  <a:lnTo>
                    <a:pt x="f195" y="f75"/>
                  </a:lnTo>
                  <a:lnTo>
                    <a:pt x="f196" y="f197"/>
                  </a:lnTo>
                  <a:lnTo>
                    <a:pt x="f198" y="f194"/>
                  </a:lnTo>
                  <a:lnTo>
                    <a:pt x="f199" y="f200"/>
                  </a:lnTo>
                  <a:lnTo>
                    <a:pt x="f201" y="f135"/>
                  </a:lnTo>
                  <a:lnTo>
                    <a:pt x="f202" y="f203"/>
                  </a:lnTo>
                  <a:lnTo>
                    <a:pt x="f23" y="f204"/>
                  </a:lnTo>
                  <a:lnTo>
                    <a:pt x="f205" y="f206"/>
                  </a:lnTo>
                  <a:lnTo>
                    <a:pt x="f162" y="f207"/>
                  </a:lnTo>
                  <a:lnTo>
                    <a:pt x="f196" y="f208"/>
                  </a:lnTo>
                  <a:lnTo>
                    <a:pt x="f209" y="f210"/>
                  </a:lnTo>
                  <a:lnTo>
                    <a:pt x="f211" y="f212"/>
                  </a:lnTo>
                  <a:lnTo>
                    <a:pt x="f150" y="f213"/>
                  </a:lnTo>
                  <a:lnTo>
                    <a:pt x="f214" y="f215"/>
                  </a:lnTo>
                  <a:lnTo>
                    <a:pt x="f216" y="f217"/>
                  </a:lnTo>
                  <a:lnTo>
                    <a:pt x="f218" y="f140"/>
                  </a:lnTo>
                  <a:lnTo>
                    <a:pt x="f219" y="f220"/>
                  </a:lnTo>
                  <a:lnTo>
                    <a:pt x="f221" y="f222"/>
                  </a:lnTo>
                  <a:lnTo>
                    <a:pt x="f223" y="f224"/>
                  </a:lnTo>
                  <a:lnTo>
                    <a:pt x="f225" y="f226"/>
                  </a:lnTo>
                  <a:lnTo>
                    <a:pt x="f227" y="f228"/>
                  </a:lnTo>
                  <a:lnTo>
                    <a:pt x="f229" y="f230"/>
                  </a:lnTo>
                  <a:lnTo>
                    <a:pt x="f231" y="f232"/>
                  </a:lnTo>
                  <a:lnTo>
                    <a:pt x="f233" y="f234"/>
                  </a:lnTo>
                  <a:lnTo>
                    <a:pt x="f235" y="f190"/>
                  </a:lnTo>
                  <a:lnTo>
                    <a:pt x="f235" y="f168"/>
                  </a:lnTo>
                  <a:lnTo>
                    <a:pt x="f139" y="f43"/>
                  </a:lnTo>
                  <a:lnTo>
                    <a:pt x="f236" y="f166"/>
                  </a:lnTo>
                  <a:lnTo>
                    <a:pt x="f212" y="f237"/>
                  </a:lnTo>
                  <a:lnTo>
                    <a:pt x="f67" y="f238"/>
                  </a:lnTo>
                  <a:lnTo>
                    <a:pt x="f137" y="f239"/>
                  </a:lnTo>
                  <a:lnTo>
                    <a:pt x="f240" y="f209"/>
                  </a:lnTo>
                  <a:lnTo>
                    <a:pt x="f207" y="f33"/>
                  </a:lnTo>
                  <a:lnTo>
                    <a:pt x="f203" y="f196"/>
                  </a:lnTo>
                  <a:lnTo>
                    <a:pt x="f71" y="f163"/>
                  </a:lnTo>
                  <a:lnTo>
                    <a:pt x="f169" y="f241"/>
                  </a:lnTo>
                  <a:lnTo>
                    <a:pt x="f197" y="f23"/>
                  </a:lnTo>
                  <a:lnTo>
                    <a:pt x="f242" y="f243"/>
                  </a:lnTo>
                  <a:lnTo>
                    <a:pt x="f244" y="f15"/>
                  </a:lnTo>
                  <a:lnTo>
                    <a:pt x="f245" y="f246"/>
                  </a:lnTo>
                  <a:lnTo>
                    <a:pt x="f8" y="f5"/>
                  </a:lnTo>
                  <a:close/>
                </a:path>
              </a:pathLst>
            </a:custGeom>
            <a:solidFill>
              <a:srgbClr val="FFFF8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6" name="Freeform 148">
              <a:extLst>
                <a:ext uri="{FF2B5EF4-FFF2-40B4-BE49-F238E27FC236}">
                  <a16:creationId xmlns:a16="http://schemas.microsoft.com/office/drawing/2014/main" id="{D475B1B3-BD36-4D85-BE13-E5ECE51950FE}"/>
                </a:ext>
              </a:extLst>
            </p:cNvPr>
            <p:cNvSpPr/>
            <p:nvPr/>
          </p:nvSpPr>
          <p:spPr>
            <a:xfrm>
              <a:off x="6721480" y="5773741"/>
              <a:ext cx="230191" cy="161921"/>
            </a:xfrm>
            <a:custGeom>
              <a:avLst/>
              <a:gdLst>
                <a:gd name="f0" fmla="val 10800000"/>
                <a:gd name="f1" fmla="val 5400000"/>
                <a:gd name="f2" fmla="val 180"/>
                <a:gd name="f3" fmla="val w"/>
                <a:gd name="f4" fmla="val h"/>
                <a:gd name="f5" fmla="val 0"/>
                <a:gd name="f6" fmla="val 435"/>
                <a:gd name="f7" fmla="val 306"/>
                <a:gd name="f8" fmla="val 319"/>
                <a:gd name="f9" fmla="val 14"/>
                <a:gd name="f10" fmla="val 317"/>
                <a:gd name="f11" fmla="val 29"/>
                <a:gd name="f12" fmla="val 320"/>
                <a:gd name="f13" fmla="val 47"/>
                <a:gd name="f14" fmla="val 324"/>
                <a:gd name="f15" fmla="val 63"/>
                <a:gd name="f16" fmla="val 329"/>
                <a:gd name="f17" fmla="val 80"/>
                <a:gd name="f18" fmla="val 332"/>
                <a:gd name="f19" fmla="val 97"/>
                <a:gd name="f20" fmla="val 113"/>
                <a:gd name="f21" fmla="val 327"/>
                <a:gd name="f22" fmla="val 127"/>
                <a:gd name="f23" fmla="val 143"/>
                <a:gd name="f24" fmla="val 145"/>
                <a:gd name="f25" fmla="val 338"/>
                <a:gd name="f26" fmla="val 139"/>
                <a:gd name="f27" fmla="val 346"/>
                <a:gd name="f28" fmla="val 129"/>
                <a:gd name="f29" fmla="val 357"/>
                <a:gd name="f30" fmla="val 119"/>
                <a:gd name="f31" fmla="val 138"/>
                <a:gd name="f32" fmla="val 361"/>
                <a:gd name="f33" fmla="val 158"/>
                <a:gd name="f34" fmla="val 367"/>
                <a:gd name="f35" fmla="val 177"/>
                <a:gd name="f36" fmla="val 377"/>
                <a:gd name="f37" fmla="val 196"/>
                <a:gd name="f38" fmla="val 386"/>
                <a:gd name="f39" fmla="val 212"/>
                <a:gd name="f40" fmla="val 399"/>
                <a:gd name="f41" fmla="val 229"/>
                <a:gd name="f42" fmla="val 413"/>
                <a:gd name="f43" fmla="val 243"/>
                <a:gd name="f44" fmla="val 430"/>
                <a:gd name="f45" fmla="val 258"/>
                <a:gd name="f46" fmla="val 273"/>
                <a:gd name="f47" fmla="val 426"/>
                <a:gd name="f48" fmla="val 286"/>
                <a:gd name="f49" fmla="val 418"/>
                <a:gd name="f50" fmla="val 290"/>
                <a:gd name="f51" fmla="val 295"/>
                <a:gd name="f52" fmla="val 405"/>
                <a:gd name="f53" fmla="val 299"/>
                <a:gd name="f54" fmla="val 402"/>
                <a:gd name="f55" fmla="val 303"/>
                <a:gd name="f56" fmla="val 380"/>
                <a:gd name="f57" fmla="val 305"/>
                <a:gd name="f58" fmla="val 358"/>
                <a:gd name="f59" fmla="val 336"/>
                <a:gd name="f60" fmla="val 316"/>
                <a:gd name="f61" fmla="val 294"/>
                <a:gd name="f62" fmla="val 296"/>
                <a:gd name="f63" fmla="val 276"/>
                <a:gd name="f64" fmla="val 287"/>
                <a:gd name="f65" fmla="val 245"/>
                <a:gd name="f66" fmla="val 255"/>
                <a:gd name="f67" fmla="val 216"/>
                <a:gd name="f68" fmla="val 242"/>
                <a:gd name="f69" fmla="val 186"/>
                <a:gd name="f70" fmla="val 234"/>
                <a:gd name="f71" fmla="val 156"/>
                <a:gd name="f72" fmla="val 227"/>
                <a:gd name="f73" fmla="val 125"/>
                <a:gd name="f74" fmla="val 226"/>
                <a:gd name="f75" fmla="val 93"/>
                <a:gd name="f76" fmla="val 62"/>
                <a:gd name="f77" fmla="val 230"/>
                <a:gd name="f78" fmla="val 31"/>
                <a:gd name="f79" fmla="val 240"/>
                <a:gd name="f80" fmla="val 4"/>
                <a:gd name="f81" fmla="val 246"/>
                <a:gd name="f82" fmla="val 2"/>
                <a:gd name="f83" fmla="val 221"/>
                <a:gd name="f84" fmla="val 210"/>
                <a:gd name="f85" fmla="val 18"/>
                <a:gd name="f86" fmla="val 201"/>
                <a:gd name="f87" fmla="val 44"/>
                <a:gd name="f88" fmla="val 192"/>
                <a:gd name="f89" fmla="val 59"/>
                <a:gd name="f90" fmla="val 188"/>
                <a:gd name="f91" fmla="val 72"/>
                <a:gd name="f92" fmla="val 182"/>
                <a:gd name="f93" fmla="val 87"/>
                <a:gd name="f94" fmla="val 176"/>
                <a:gd name="f95" fmla="val 100"/>
                <a:gd name="f96" fmla="val 168"/>
                <a:gd name="f97" fmla="val 161"/>
                <a:gd name="f98" fmla="val 126"/>
                <a:gd name="f99" fmla="val 150"/>
                <a:gd name="f100" fmla="val 110"/>
                <a:gd name="f101" fmla="val 160"/>
                <a:gd name="f102" fmla="val 92"/>
                <a:gd name="f103" fmla="val 166"/>
                <a:gd name="f104" fmla="val 170"/>
                <a:gd name="f105" fmla="val 51"/>
                <a:gd name="f106" fmla="val 172"/>
                <a:gd name="f107" fmla="val 7"/>
                <a:gd name="f108" fmla="val 189"/>
                <a:gd name="f109" fmla="val 1"/>
                <a:gd name="f110" fmla="val 207"/>
                <a:gd name="f111" fmla="val 225"/>
                <a:gd name="f112" fmla="val 3"/>
                <a:gd name="f113" fmla="val 260"/>
                <a:gd name="f114" fmla="val 279"/>
                <a:gd name="f115" fmla="val 298"/>
                <a:gd name="f116" fmla="val 10"/>
                <a:gd name="f117" fmla="+- 0 0 -90"/>
                <a:gd name="f118" fmla="*/ f3 1 435"/>
                <a:gd name="f119" fmla="*/ f4 1 306"/>
                <a:gd name="f120" fmla="+- f7 0 f5"/>
                <a:gd name="f121" fmla="+- f6 0 f5"/>
                <a:gd name="f122" fmla="*/ f117 f0 1"/>
                <a:gd name="f123" fmla="*/ f121 1 435"/>
                <a:gd name="f124" fmla="*/ f120 1 306"/>
                <a:gd name="f125" fmla="*/ 317 f121 1"/>
                <a:gd name="f126" fmla="*/ 29 f120 1"/>
                <a:gd name="f127" fmla="*/ 324 f121 1"/>
                <a:gd name="f128" fmla="*/ 63 f120 1"/>
                <a:gd name="f129" fmla="*/ 332 f121 1"/>
                <a:gd name="f130" fmla="*/ 97 f120 1"/>
                <a:gd name="f131" fmla="*/ 327 f121 1"/>
                <a:gd name="f132" fmla="*/ 127 f120 1"/>
                <a:gd name="f133" fmla="*/ 145 f120 1"/>
                <a:gd name="f134" fmla="*/ 346 f121 1"/>
                <a:gd name="f135" fmla="*/ 129 f120 1"/>
                <a:gd name="f136" fmla="*/ 357 f121 1"/>
                <a:gd name="f137" fmla="*/ 138 f120 1"/>
                <a:gd name="f138" fmla="*/ 367 f121 1"/>
                <a:gd name="f139" fmla="*/ 177 f120 1"/>
                <a:gd name="f140" fmla="*/ 386 f121 1"/>
                <a:gd name="f141" fmla="*/ 212 f120 1"/>
                <a:gd name="f142" fmla="*/ 413 f121 1"/>
                <a:gd name="f143" fmla="*/ 243 f120 1"/>
                <a:gd name="f144" fmla="*/ 435 f121 1"/>
                <a:gd name="f145" fmla="*/ 273 f120 1"/>
                <a:gd name="f146" fmla="*/ 418 f121 1"/>
                <a:gd name="f147" fmla="*/ 290 f120 1"/>
                <a:gd name="f148" fmla="*/ 405 f121 1"/>
                <a:gd name="f149" fmla="*/ 299 f120 1"/>
                <a:gd name="f150" fmla="*/ 380 f121 1"/>
                <a:gd name="f151" fmla="*/ 305 f120 1"/>
                <a:gd name="f152" fmla="*/ 336 f121 1"/>
                <a:gd name="f153" fmla="*/ 294 f121 1"/>
                <a:gd name="f154" fmla="*/ 296 f120 1"/>
                <a:gd name="f155" fmla="*/ 258 f121 1"/>
                <a:gd name="f156" fmla="*/ 216 f121 1"/>
                <a:gd name="f157" fmla="*/ 242 f120 1"/>
                <a:gd name="f158" fmla="*/ 156 f121 1"/>
                <a:gd name="f159" fmla="*/ 227 f120 1"/>
                <a:gd name="f160" fmla="*/ 93 f121 1"/>
                <a:gd name="f161" fmla="*/ 226 f120 1"/>
                <a:gd name="f162" fmla="*/ 31 f121 1"/>
                <a:gd name="f163" fmla="*/ 240 f120 1"/>
                <a:gd name="f164" fmla="*/ 0 f121 1"/>
                <a:gd name="f165" fmla="*/ 246 f120 1"/>
                <a:gd name="f166" fmla="*/ 2 f121 1"/>
                <a:gd name="f167" fmla="*/ 221 f120 1"/>
                <a:gd name="f168" fmla="*/ 18 f121 1"/>
                <a:gd name="f169" fmla="*/ 201 f120 1"/>
                <a:gd name="f170" fmla="*/ 44 f121 1"/>
                <a:gd name="f171" fmla="*/ 192 f120 1"/>
                <a:gd name="f172" fmla="*/ 72 f121 1"/>
                <a:gd name="f173" fmla="*/ 182 f120 1"/>
                <a:gd name="f174" fmla="*/ 100 f121 1"/>
                <a:gd name="f175" fmla="*/ 168 f120 1"/>
                <a:gd name="f176" fmla="*/ 126 f121 1"/>
                <a:gd name="f177" fmla="*/ 150 f121 1"/>
                <a:gd name="f178" fmla="*/ 110 f120 1"/>
                <a:gd name="f179" fmla="*/ 166 f121 1"/>
                <a:gd name="f180" fmla="*/ 72 f120 1"/>
                <a:gd name="f181" fmla="*/ 172 f121 1"/>
                <a:gd name="f182" fmla="*/ 189 f121 1"/>
                <a:gd name="f183" fmla="*/ 1 f120 1"/>
                <a:gd name="f184" fmla="*/ 225 f121 1"/>
                <a:gd name="f185" fmla="*/ 0 f120 1"/>
                <a:gd name="f186" fmla="*/ 260 f121 1"/>
                <a:gd name="f187" fmla="*/ 4 f120 1"/>
                <a:gd name="f188" fmla="*/ 298 f121 1"/>
                <a:gd name="f189" fmla="*/ 10 f120 1"/>
                <a:gd name="f190" fmla="*/ f122 1 f2"/>
                <a:gd name="f191" fmla="*/ f125 1 435"/>
                <a:gd name="f192" fmla="*/ f126 1 306"/>
                <a:gd name="f193" fmla="*/ f127 1 435"/>
                <a:gd name="f194" fmla="*/ f128 1 306"/>
                <a:gd name="f195" fmla="*/ f129 1 435"/>
                <a:gd name="f196" fmla="*/ f130 1 306"/>
                <a:gd name="f197" fmla="*/ f131 1 435"/>
                <a:gd name="f198" fmla="*/ f132 1 306"/>
                <a:gd name="f199" fmla="*/ f133 1 306"/>
                <a:gd name="f200" fmla="*/ f134 1 435"/>
                <a:gd name="f201" fmla="*/ f135 1 306"/>
                <a:gd name="f202" fmla="*/ f136 1 435"/>
                <a:gd name="f203" fmla="*/ f137 1 306"/>
                <a:gd name="f204" fmla="*/ f138 1 435"/>
                <a:gd name="f205" fmla="*/ f139 1 306"/>
                <a:gd name="f206" fmla="*/ f140 1 435"/>
                <a:gd name="f207" fmla="*/ f141 1 306"/>
                <a:gd name="f208" fmla="*/ f142 1 435"/>
                <a:gd name="f209" fmla="*/ f143 1 306"/>
                <a:gd name="f210" fmla="*/ f144 1 435"/>
                <a:gd name="f211" fmla="*/ f145 1 306"/>
                <a:gd name="f212" fmla="*/ f146 1 435"/>
                <a:gd name="f213" fmla="*/ f147 1 306"/>
                <a:gd name="f214" fmla="*/ f148 1 435"/>
                <a:gd name="f215" fmla="*/ f149 1 306"/>
                <a:gd name="f216" fmla="*/ f150 1 435"/>
                <a:gd name="f217" fmla="*/ f151 1 306"/>
                <a:gd name="f218" fmla="*/ f152 1 435"/>
                <a:gd name="f219" fmla="*/ f153 1 435"/>
                <a:gd name="f220" fmla="*/ f154 1 306"/>
                <a:gd name="f221" fmla="*/ f155 1 435"/>
                <a:gd name="f222" fmla="*/ f156 1 435"/>
                <a:gd name="f223" fmla="*/ f157 1 306"/>
                <a:gd name="f224" fmla="*/ f158 1 435"/>
                <a:gd name="f225" fmla="*/ f159 1 306"/>
                <a:gd name="f226" fmla="*/ f160 1 435"/>
                <a:gd name="f227" fmla="*/ f161 1 306"/>
                <a:gd name="f228" fmla="*/ f162 1 435"/>
                <a:gd name="f229" fmla="*/ f163 1 306"/>
                <a:gd name="f230" fmla="*/ f164 1 435"/>
                <a:gd name="f231" fmla="*/ f165 1 306"/>
                <a:gd name="f232" fmla="*/ f166 1 435"/>
                <a:gd name="f233" fmla="*/ f167 1 306"/>
                <a:gd name="f234" fmla="*/ f168 1 435"/>
                <a:gd name="f235" fmla="*/ f169 1 306"/>
                <a:gd name="f236" fmla="*/ f170 1 435"/>
                <a:gd name="f237" fmla="*/ f171 1 306"/>
                <a:gd name="f238" fmla="*/ f172 1 435"/>
                <a:gd name="f239" fmla="*/ f173 1 306"/>
                <a:gd name="f240" fmla="*/ f174 1 435"/>
                <a:gd name="f241" fmla="*/ f175 1 306"/>
                <a:gd name="f242" fmla="*/ f176 1 435"/>
                <a:gd name="f243" fmla="*/ f177 1 435"/>
                <a:gd name="f244" fmla="*/ f178 1 306"/>
                <a:gd name="f245" fmla="*/ f179 1 435"/>
                <a:gd name="f246" fmla="*/ f180 1 306"/>
                <a:gd name="f247" fmla="*/ f181 1 435"/>
                <a:gd name="f248" fmla="*/ f182 1 435"/>
                <a:gd name="f249" fmla="*/ f183 1 306"/>
                <a:gd name="f250" fmla="*/ f184 1 435"/>
                <a:gd name="f251" fmla="*/ f185 1 306"/>
                <a:gd name="f252" fmla="*/ f186 1 435"/>
                <a:gd name="f253" fmla="*/ f187 1 306"/>
                <a:gd name="f254" fmla="*/ f188 1 435"/>
                <a:gd name="f255" fmla="*/ f189 1 306"/>
                <a:gd name="f256" fmla="*/ 0 1 f123"/>
                <a:gd name="f257" fmla="*/ f6 1 f123"/>
                <a:gd name="f258" fmla="*/ 0 1 f124"/>
                <a:gd name="f259" fmla="*/ f7 1 f124"/>
                <a:gd name="f260" fmla="+- f190 0 f1"/>
                <a:gd name="f261" fmla="*/ f191 1 f123"/>
                <a:gd name="f262" fmla="*/ f192 1 f124"/>
                <a:gd name="f263" fmla="*/ f193 1 f123"/>
                <a:gd name="f264" fmla="*/ f194 1 f124"/>
                <a:gd name="f265" fmla="*/ f195 1 f123"/>
                <a:gd name="f266" fmla="*/ f196 1 f124"/>
                <a:gd name="f267" fmla="*/ f197 1 f123"/>
                <a:gd name="f268" fmla="*/ f198 1 f124"/>
                <a:gd name="f269" fmla="*/ f199 1 f124"/>
                <a:gd name="f270" fmla="*/ f200 1 f123"/>
                <a:gd name="f271" fmla="*/ f201 1 f124"/>
                <a:gd name="f272" fmla="*/ f202 1 f123"/>
                <a:gd name="f273" fmla="*/ f203 1 f124"/>
                <a:gd name="f274" fmla="*/ f204 1 f123"/>
                <a:gd name="f275" fmla="*/ f205 1 f124"/>
                <a:gd name="f276" fmla="*/ f206 1 f123"/>
                <a:gd name="f277" fmla="*/ f207 1 f124"/>
                <a:gd name="f278" fmla="*/ f208 1 f123"/>
                <a:gd name="f279" fmla="*/ f209 1 f124"/>
                <a:gd name="f280" fmla="*/ f210 1 f123"/>
                <a:gd name="f281" fmla="*/ f211 1 f124"/>
                <a:gd name="f282" fmla="*/ f212 1 f123"/>
                <a:gd name="f283" fmla="*/ f213 1 f124"/>
                <a:gd name="f284" fmla="*/ f214 1 f123"/>
                <a:gd name="f285" fmla="*/ f215 1 f124"/>
                <a:gd name="f286" fmla="*/ f216 1 f123"/>
                <a:gd name="f287" fmla="*/ f217 1 f124"/>
                <a:gd name="f288" fmla="*/ f218 1 f123"/>
                <a:gd name="f289" fmla="*/ f219 1 f123"/>
                <a:gd name="f290" fmla="*/ f220 1 f124"/>
                <a:gd name="f291" fmla="*/ f221 1 f123"/>
                <a:gd name="f292" fmla="*/ f222 1 f123"/>
                <a:gd name="f293" fmla="*/ f223 1 f124"/>
                <a:gd name="f294" fmla="*/ f224 1 f123"/>
                <a:gd name="f295" fmla="*/ f225 1 f124"/>
                <a:gd name="f296" fmla="*/ f226 1 f123"/>
                <a:gd name="f297" fmla="*/ f227 1 f124"/>
                <a:gd name="f298" fmla="*/ f228 1 f123"/>
                <a:gd name="f299" fmla="*/ f229 1 f124"/>
                <a:gd name="f300" fmla="*/ f230 1 f123"/>
                <a:gd name="f301" fmla="*/ f231 1 f124"/>
                <a:gd name="f302" fmla="*/ f232 1 f123"/>
                <a:gd name="f303" fmla="*/ f233 1 f124"/>
                <a:gd name="f304" fmla="*/ f234 1 f123"/>
                <a:gd name="f305" fmla="*/ f235 1 f124"/>
                <a:gd name="f306" fmla="*/ f236 1 f123"/>
                <a:gd name="f307" fmla="*/ f237 1 f124"/>
                <a:gd name="f308" fmla="*/ f238 1 f123"/>
                <a:gd name="f309" fmla="*/ f239 1 f124"/>
                <a:gd name="f310" fmla="*/ f240 1 f123"/>
                <a:gd name="f311" fmla="*/ f241 1 f124"/>
                <a:gd name="f312" fmla="*/ f242 1 f123"/>
                <a:gd name="f313" fmla="*/ f243 1 f123"/>
                <a:gd name="f314" fmla="*/ f244 1 f124"/>
                <a:gd name="f315" fmla="*/ f245 1 f123"/>
                <a:gd name="f316" fmla="*/ f246 1 f124"/>
                <a:gd name="f317" fmla="*/ f247 1 f123"/>
                <a:gd name="f318" fmla="*/ f248 1 f123"/>
                <a:gd name="f319" fmla="*/ f249 1 f124"/>
                <a:gd name="f320" fmla="*/ f250 1 f123"/>
                <a:gd name="f321" fmla="*/ f251 1 f124"/>
                <a:gd name="f322" fmla="*/ f252 1 f123"/>
                <a:gd name="f323" fmla="*/ f253 1 f124"/>
                <a:gd name="f324" fmla="*/ f254 1 f123"/>
                <a:gd name="f325" fmla="*/ f255 1 f124"/>
                <a:gd name="f326" fmla="*/ f256 f118 1"/>
                <a:gd name="f327" fmla="*/ f257 f118 1"/>
                <a:gd name="f328" fmla="*/ f259 f119 1"/>
                <a:gd name="f329" fmla="*/ f258 f119 1"/>
                <a:gd name="f330" fmla="*/ f261 f118 1"/>
                <a:gd name="f331" fmla="*/ f262 f119 1"/>
                <a:gd name="f332" fmla="*/ f263 f118 1"/>
                <a:gd name="f333" fmla="*/ f264 f119 1"/>
                <a:gd name="f334" fmla="*/ f265 f118 1"/>
                <a:gd name="f335" fmla="*/ f266 f119 1"/>
                <a:gd name="f336" fmla="*/ f267 f118 1"/>
                <a:gd name="f337" fmla="*/ f268 f119 1"/>
                <a:gd name="f338" fmla="*/ f269 f119 1"/>
                <a:gd name="f339" fmla="*/ f270 f118 1"/>
                <a:gd name="f340" fmla="*/ f271 f119 1"/>
                <a:gd name="f341" fmla="*/ f272 f118 1"/>
                <a:gd name="f342" fmla="*/ f273 f119 1"/>
                <a:gd name="f343" fmla="*/ f274 f118 1"/>
                <a:gd name="f344" fmla="*/ f275 f119 1"/>
                <a:gd name="f345" fmla="*/ f276 f118 1"/>
                <a:gd name="f346" fmla="*/ f277 f119 1"/>
                <a:gd name="f347" fmla="*/ f278 f118 1"/>
                <a:gd name="f348" fmla="*/ f279 f119 1"/>
                <a:gd name="f349" fmla="*/ f280 f118 1"/>
                <a:gd name="f350" fmla="*/ f281 f119 1"/>
                <a:gd name="f351" fmla="*/ f282 f118 1"/>
                <a:gd name="f352" fmla="*/ f283 f119 1"/>
                <a:gd name="f353" fmla="*/ f284 f118 1"/>
                <a:gd name="f354" fmla="*/ f285 f119 1"/>
                <a:gd name="f355" fmla="*/ f286 f118 1"/>
                <a:gd name="f356" fmla="*/ f287 f119 1"/>
                <a:gd name="f357" fmla="*/ f288 f118 1"/>
                <a:gd name="f358" fmla="*/ f289 f118 1"/>
                <a:gd name="f359" fmla="*/ f290 f119 1"/>
                <a:gd name="f360" fmla="*/ f291 f118 1"/>
                <a:gd name="f361" fmla="*/ f292 f118 1"/>
                <a:gd name="f362" fmla="*/ f293 f119 1"/>
                <a:gd name="f363" fmla="*/ f294 f118 1"/>
                <a:gd name="f364" fmla="*/ f295 f119 1"/>
                <a:gd name="f365" fmla="*/ f296 f118 1"/>
                <a:gd name="f366" fmla="*/ f297 f119 1"/>
                <a:gd name="f367" fmla="*/ f298 f118 1"/>
                <a:gd name="f368" fmla="*/ f299 f119 1"/>
                <a:gd name="f369" fmla="*/ f300 f118 1"/>
                <a:gd name="f370" fmla="*/ f301 f119 1"/>
                <a:gd name="f371" fmla="*/ f302 f118 1"/>
                <a:gd name="f372" fmla="*/ f303 f119 1"/>
                <a:gd name="f373" fmla="*/ f304 f118 1"/>
                <a:gd name="f374" fmla="*/ f305 f119 1"/>
                <a:gd name="f375" fmla="*/ f306 f118 1"/>
                <a:gd name="f376" fmla="*/ f307 f119 1"/>
                <a:gd name="f377" fmla="*/ f308 f118 1"/>
                <a:gd name="f378" fmla="*/ f309 f119 1"/>
                <a:gd name="f379" fmla="*/ f310 f118 1"/>
                <a:gd name="f380" fmla="*/ f311 f119 1"/>
                <a:gd name="f381" fmla="*/ f312 f118 1"/>
                <a:gd name="f382" fmla="*/ f313 f118 1"/>
                <a:gd name="f383" fmla="*/ f314 f119 1"/>
                <a:gd name="f384" fmla="*/ f315 f118 1"/>
                <a:gd name="f385" fmla="*/ f316 f119 1"/>
                <a:gd name="f386" fmla="*/ f317 f118 1"/>
                <a:gd name="f387" fmla="*/ f318 f118 1"/>
                <a:gd name="f388" fmla="*/ f319 f119 1"/>
                <a:gd name="f389" fmla="*/ f320 f118 1"/>
                <a:gd name="f390" fmla="*/ f321 f119 1"/>
                <a:gd name="f391" fmla="*/ f322 f118 1"/>
                <a:gd name="f392" fmla="*/ f323 f119 1"/>
                <a:gd name="f393" fmla="*/ f324 f118 1"/>
                <a:gd name="f394" fmla="*/ f325 f119 1"/>
              </a:gdLst>
              <a:ahLst/>
              <a:cxnLst>
                <a:cxn ang="3cd4">
                  <a:pos x="hc" y="t"/>
                </a:cxn>
                <a:cxn ang="0">
                  <a:pos x="r" y="vc"/>
                </a:cxn>
                <a:cxn ang="cd4">
                  <a:pos x="hc" y="b"/>
                </a:cxn>
                <a:cxn ang="cd2">
                  <a:pos x="l" y="vc"/>
                </a:cxn>
                <a:cxn ang="f260">
                  <a:pos x="f330" y="f331"/>
                </a:cxn>
                <a:cxn ang="f260">
                  <a:pos x="f332" y="f333"/>
                </a:cxn>
                <a:cxn ang="f260">
                  <a:pos x="f334" y="f335"/>
                </a:cxn>
                <a:cxn ang="f260">
                  <a:pos x="f336" y="f337"/>
                </a:cxn>
                <a:cxn ang="f260">
                  <a:pos x="f336" y="f338"/>
                </a:cxn>
                <a:cxn ang="f260">
                  <a:pos x="f339" y="f340"/>
                </a:cxn>
                <a:cxn ang="f260">
                  <a:pos x="f341" y="f342"/>
                </a:cxn>
                <a:cxn ang="f260">
                  <a:pos x="f343" y="f344"/>
                </a:cxn>
                <a:cxn ang="f260">
                  <a:pos x="f345" y="f346"/>
                </a:cxn>
                <a:cxn ang="f260">
                  <a:pos x="f347" y="f348"/>
                </a:cxn>
                <a:cxn ang="f260">
                  <a:pos x="f349" y="f350"/>
                </a:cxn>
                <a:cxn ang="f260">
                  <a:pos x="f351" y="f352"/>
                </a:cxn>
                <a:cxn ang="f260">
                  <a:pos x="f353" y="f354"/>
                </a:cxn>
                <a:cxn ang="f260">
                  <a:pos x="f355" y="f356"/>
                </a:cxn>
                <a:cxn ang="f260">
                  <a:pos x="f357" y="f356"/>
                </a:cxn>
                <a:cxn ang="f260">
                  <a:pos x="f358" y="f359"/>
                </a:cxn>
                <a:cxn ang="f260">
                  <a:pos x="f360" y="f350"/>
                </a:cxn>
                <a:cxn ang="f260">
                  <a:pos x="f361" y="f362"/>
                </a:cxn>
                <a:cxn ang="f260">
                  <a:pos x="f363" y="f364"/>
                </a:cxn>
                <a:cxn ang="f260">
                  <a:pos x="f365" y="f366"/>
                </a:cxn>
                <a:cxn ang="f260">
                  <a:pos x="f367" y="f368"/>
                </a:cxn>
                <a:cxn ang="f260">
                  <a:pos x="f369" y="f370"/>
                </a:cxn>
                <a:cxn ang="f260">
                  <a:pos x="f371" y="f372"/>
                </a:cxn>
                <a:cxn ang="f260">
                  <a:pos x="f373" y="f374"/>
                </a:cxn>
                <a:cxn ang="f260">
                  <a:pos x="f375" y="f376"/>
                </a:cxn>
                <a:cxn ang="f260">
                  <a:pos x="f377" y="f378"/>
                </a:cxn>
                <a:cxn ang="f260">
                  <a:pos x="f379" y="f380"/>
                </a:cxn>
                <a:cxn ang="f260">
                  <a:pos x="f381" y="f338"/>
                </a:cxn>
                <a:cxn ang="f260">
                  <a:pos x="f382" y="f383"/>
                </a:cxn>
                <a:cxn ang="f260">
                  <a:pos x="f384" y="f385"/>
                </a:cxn>
                <a:cxn ang="f260">
                  <a:pos x="f386" y="f331"/>
                </a:cxn>
                <a:cxn ang="f260">
                  <a:pos x="f387" y="f388"/>
                </a:cxn>
                <a:cxn ang="f260">
                  <a:pos x="f389" y="f390"/>
                </a:cxn>
                <a:cxn ang="f260">
                  <a:pos x="f391" y="f392"/>
                </a:cxn>
                <a:cxn ang="f260">
                  <a:pos x="f393" y="f394"/>
                </a:cxn>
              </a:cxnLst>
              <a:rect l="f326" t="f329" r="f327" b="f328"/>
              <a:pathLst>
                <a:path w="435" h="306">
                  <a:moveTo>
                    <a:pt x="f8" y="f9"/>
                  </a:moveTo>
                  <a:lnTo>
                    <a:pt x="f10" y="f11"/>
                  </a:lnTo>
                  <a:lnTo>
                    <a:pt x="f12" y="f13"/>
                  </a:lnTo>
                  <a:lnTo>
                    <a:pt x="f14" y="f15"/>
                  </a:lnTo>
                  <a:lnTo>
                    <a:pt x="f16" y="f17"/>
                  </a:lnTo>
                  <a:lnTo>
                    <a:pt x="f18" y="f19"/>
                  </a:lnTo>
                  <a:lnTo>
                    <a:pt x="f18" y="f20"/>
                  </a:lnTo>
                  <a:lnTo>
                    <a:pt x="f21" y="f22"/>
                  </a:lnTo>
                  <a:lnTo>
                    <a:pt x="f8" y="f23"/>
                  </a:lnTo>
                  <a:lnTo>
                    <a:pt x="f21" y="f24"/>
                  </a:lnTo>
                  <a:lnTo>
                    <a:pt x="f25" y="f26"/>
                  </a:lnTo>
                  <a:lnTo>
                    <a:pt x="f27" y="f28"/>
                  </a:lnTo>
                  <a:lnTo>
                    <a:pt x="f29" y="f30"/>
                  </a:lnTo>
                  <a:lnTo>
                    <a:pt x="f29" y="f31"/>
                  </a:lnTo>
                  <a:lnTo>
                    <a:pt x="f32" y="f33"/>
                  </a:lnTo>
                  <a:lnTo>
                    <a:pt x="f34" y="f35"/>
                  </a:lnTo>
                  <a:lnTo>
                    <a:pt x="f36" y="f37"/>
                  </a:lnTo>
                  <a:lnTo>
                    <a:pt x="f38" y="f39"/>
                  </a:lnTo>
                  <a:lnTo>
                    <a:pt x="f40" y="f41"/>
                  </a:lnTo>
                  <a:lnTo>
                    <a:pt x="f42" y="f43"/>
                  </a:lnTo>
                  <a:lnTo>
                    <a:pt x="f44" y="f45"/>
                  </a:lnTo>
                  <a:lnTo>
                    <a:pt x="f6" y="f46"/>
                  </a:lnTo>
                  <a:lnTo>
                    <a:pt x="f47" y="f48"/>
                  </a:lnTo>
                  <a:lnTo>
                    <a:pt x="f49" y="f50"/>
                  </a:lnTo>
                  <a:lnTo>
                    <a:pt x="f42" y="f51"/>
                  </a:lnTo>
                  <a:lnTo>
                    <a:pt x="f52" y="f53"/>
                  </a:lnTo>
                  <a:lnTo>
                    <a:pt x="f54" y="f55"/>
                  </a:lnTo>
                  <a:lnTo>
                    <a:pt x="f56" y="f57"/>
                  </a:lnTo>
                  <a:lnTo>
                    <a:pt x="f58" y="f7"/>
                  </a:lnTo>
                  <a:lnTo>
                    <a:pt x="f59" y="f57"/>
                  </a:lnTo>
                  <a:lnTo>
                    <a:pt x="f60" y="f55"/>
                  </a:lnTo>
                  <a:lnTo>
                    <a:pt x="f61" y="f62"/>
                  </a:lnTo>
                  <a:lnTo>
                    <a:pt x="f63" y="f64"/>
                  </a:lnTo>
                  <a:lnTo>
                    <a:pt x="f45" y="f46"/>
                  </a:lnTo>
                  <a:lnTo>
                    <a:pt x="f65" y="f66"/>
                  </a:lnTo>
                  <a:lnTo>
                    <a:pt x="f67" y="f68"/>
                  </a:lnTo>
                  <a:lnTo>
                    <a:pt x="f69" y="f70"/>
                  </a:lnTo>
                  <a:lnTo>
                    <a:pt x="f71" y="f72"/>
                  </a:lnTo>
                  <a:lnTo>
                    <a:pt x="f73" y="f74"/>
                  </a:lnTo>
                  <a:lnTo>
                    <a:pt x="f75" y="f74"/>
                  </a:lnTo>
                  <a:lnTo>
                    <a:pt x="f76" y="f77"/>
                  </a:lnTo>
                  <a:lnTo>
                    <a:pt x="f78" y="f79"/>
                  </a:lnTo>
                  <a:lnTo>
                    <a:pt x="f80" y="f45"/>
                  </a:lnTo>
                  <a:lnTo>
                    <a:pt x="f5" y="f81"/>
                  </a:lnTo>
                  <a:lnTo>
                    <a:pt x="f5" y="f70"/>
                  </a:lnTo>
                  <a:lnTo>
                    <a:pt x="f82" y="f83"/>
                  </a:lnTo>
                  <a:lnTo>
                    <a:pt x="f80" y="f84"/>
                  </a:lnTo>
                  <a:lnTo>
                    <a:pt x="f85" y="f86"/>
                  </a:lnTo>
                  <a:lnTo>
                    <a:pt x="f78" y="f37"/>
                  </a:lnTo>
                  <a:lnTo>
                    <a:pt x="f87" y="f88"/>
                  </a:lnTo>
                  <a:lnTo>
                    <a:pt x="f89" y="f90"/>
                  </a:lnTo>
                  <a:lnTo>
                    <a:pt x="f91" y="f92"/>
                  </a:lnTo>
                  <a:lnTo>
                    <a:pt x="f93" y="f94"/>
                  </a:lnTo>
                  <a:lnTo>
                    <a:pt x="f95" y="f96"/>
                  </a:lnTo>
                  <a:lnTo>
                    <a:pt x="f20" y="f97"/>
                  </a:lnTo>
                  <a:lnTo>
                    <a:pt x="f98" y="f24"/>
                  </a:lnTo>
                  <a:lnTo>
                    <a:pt x="f26" y="f28"/>
                  </a:lnTo>
                  <a:lnTo>
                    <a:pt x="f99" y="f100"/>
                  </a:lnTo>
                  <a:lnTo>
                    <a:pt x="f101" y="f102"/>
                  </a:lnTo>
                  <a:lnTo>
                    <a:pt x="f103" y="f91"/>
                  </a:lnTo>
                  <a:lnTo>
                    <a:pt x="f104" y="f105"/>
                  </a:lnTo>
                  <a:lnTo>
                    <a:pt x="f106" y="f11"/>
                  </a:lnTo>
                  <a:lnTo>
                    <a:pt x="f106" y="f107"/>
                  </a:lnTo>
                  <a:lnTo>
                    <a:pt x="f108" y="f109"/>
                  </a:lnTo>
                  <a:lnTo>
                    <a:pt x="f110" y="f5"/>
                  </a:lnTo>
                  <a:lnTo>
                    <a:pt x="f111" y="f5"/>
                  </a:lnTo>
                  <a:lnTo>
                    <a:pt x="f68" y="f112"/>
                  </a:lnTo>
                  <a:lnTo>
                    <a:pt x="f113" y="f80"/>
                  </a:lnTo>
                  <a:lnTo>
                    <a:pt x="f114" y="f107"/>
                  </a:lnTo>
                  <a:lnTo>
                    <a:pt x="f115" y="f116"/>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7" name="Freeform 149">
              <a:extLst>
                <a:ext uri="{FF2B5EF4-FFF2-40B4-BE49-F238E27FC236}">
                  <a16:creationId xmlns:a16="http://schemas.microsoft.com/office/drawing/2014/main" id="{E3EE8A69-5AE3-4415-88AA-1CB861C29DD0}"/>
                </a:ext>
              </a:extLst>
            </p:cNvPr>
            <p:cNvSpPr/>
            <p:nvPr/>
          </p:nvSpPr>
          <p:spPr>
            <a:xfrm>
              <a:off x="7307263" y="5780086"/>
              <a:ext cx="1591" cy="20638"/>
            </a:xfrm>
            <a:custGeom>
              <a:avLst/>
              <a:gdLst>
                <a:gd name="f0" fmla="val 10800000"/>
                <a:gd name="f1" fmla="val 5400000"/>
                <a:gd name="f2" fmla="val 180"/>
                <a:gd name="f3" fmla="val w"/>
                <a:gd name="f4" fmla="val h"/>
                <a:gd name="f5" fmla="val 0"/>
                <a:gd name="f6" fmla="val 3"/>
                <a:gd name="f7" fmla="val 39"/>
                <a:gd name="f8" fmla="+- 0 0 -90"/>
                <a:gd name="f9" fmla="*/ f3 1 3"/>
                <a:gd name="f10" fmla="*/ f4 1 39"/>
                <a:gd name="f11" fmla="+- f7 0 f5"/>
                <a:gd name="f12" fmla="+- f6 0 f5"/>
                <a:gd name="f13" fmla="*/ f8 f0 1"/>
                <a:gd name="f14" fmla="*/ f12 1 3"/>
                <a:gd name="f15" fmla="*/ f11 1 39"/>
                <a:gd name="f16" fmla="*/ 0 f12 1"/>
                <a:gd name="f17" fmla="*/ 0 f11 1"/>
                <a:gd name="f18" fmla="*/ 3 f12 1"/>
                <a:gd name="f19" fmla="*/ 39 f11 1"/>
                <a:gd name="f20" fmla="*/ f13 1 f2"/>
                <a:gd name="f21" fmla="*/ f16 1 3"/>
                <a:gd name="f22" fmla="*/ f17 1 39"/>
                <a:gd name="f23" fmla="*/ f18 1 3"/>
                <a:gd name="f24" fmla="*/ f19 1 39"/>
                <a:gd name="f25" fmla="*/ 0 1 f14"/>
                <a:gd name="f26" fmla="*/ f6 1 f14"/>
                <a:gd name="f27" fmla="*/ 0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41"/>
                </a:cxn>
                <a:cxn ang="f29">
                  <a:pos x="f38" y="f39"/>
                </a:cxn>
              </a:cxnLst>
              <a:rect l="f34" t="f37" r="f35" b="f36"/>
              <a:pathLst>
                <a:path w="3" h="39">
                  <a:moveTo>
                    <a:pt x="f5" y="f5"/>
                  </a:moveTo>
                  <a:lnTo>
                    <a:pt x="f6" y="f7"/>
                  </a:lnTo>
                  <a:lnTo>
                    <a:pt x="f5"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8" name="Freeform 150">
              <a:extLst>
                <a:ext uri="{FF2B5EF4-FFF2-40B4-BE49-F238E27FC236}">
                  <a16:creationId xmlns:a16="http://schemas.microsoft.com/office/drawing/2014/main" id="{21A522BB-0525-4147-97AB-9264E8372130}"/>
                </a:ext>
              </a:extLst>
            </p:cNvPr>
            <p:cNvSpPr/>
            <p:nvPr/>
          </p:nvSpPr>
          <p:spPr>
            <a:xfrm>
              <a:off x="6904040" y="5786442"/>
              <a:ext cx="14292" cy="38103"/>
            </a:xfrm>
            <a:custGeom>
              <a:avLst/>
              <a:gdLst>
                <a:gd name="f0" fmla="val 10800000"/>
                <a:gd name="f1" fmla="val 5400000"/>
                <a:gd name="f2" fmla="val 180"/>
                <a:gd name="f3" fmla="val w"/>
                <a:gd name="f4" fmla="val h"/>
                <a:gd name="f5" fmla="val 0"/>
                <a:gd name="f6" fmla="val 27"/>
                <a:gd name="f7" fmla="val 73"/>
                <a:gd name="f8" fmla="val 10"/>
                <a:gd name="f9" fmla="val 22"/>
                <a:gd name="f10" fmla="val 25"/>
                <a:gd name="f11" fmla="val 19"/>
                <a:gd name="f12" fmla="val 41"/>
                <a:gd name="f13" fmla="val 16"/>
                <a:gd name="f14" fmla="val 48"/>
                <a:gd name="f15" fmla="val 57"/>
                <a:gd name="f16" fmla="val 64"/>
                <a:gd name="f17" fmla="val 13"/>
                <a:gd name="f18" fmla="val 55"/>
                <a:gd name="f19" fmla="val 7"/>
                <a:gd name="f20" fmla="val 47"/>
                <a:gd name="f21" fmla="val 4"/>
                <a:gd name="f22" fmla="val 38"/>
                <a:gd name="f23" fmla="val 1"/>
                <a:gd name="f24" fmla="val 28"/>
                <a:gd name="f25" fmla="val 17"/>
                <a:gd name="f26" fmla="val 8"/>
                <a:gd name="f27" fmla="val 2"/>
                <a:gd name="f28" fmla="+- 0 0 -90"/>
                <a:gd name="f29" fmla="*/ f3 1 27"/>
                <a:gd name="f30" fmla="*/ f4 1 73"/>
                <a:gd name="f31" fmla="+- f7 0 f5"/>
                <a:gd name="f32" fmla="+- f6 0 f5"/>
                <a:gd name="f33" fmla="*/ f28 f0 1"/>
                <a:gd name="f34" fmla="*/ f32 1 27"/>
                <a:gd name="f35" fmla="*/ f31 1 73"/>
                <a:gd name="f36" fmla="*/ 27 f32 1"/>
                <a:gd name="f37" fmla="*/ 10 f31 1"/>
                <a:gd name="f38" fmla="*/ 22 f32 1"/>
                <a:gd name="f39" fmla="*/ 25 f31 1"/>
                <a:gd name="f40" fmla="*/ 19 f32 1"/>
                <a:gd name="f41" fmla="*/ 41 f31 1"/>
                <a:gd name="f42" fmla="*/ 16 f32 1"/>
                <a:gd name="f43" fmla="*/ 48 f31 1"/>
                <a:gd name="f44" fmla="*/ 57 f31 1"/>
                <a:gd name="f45" fmla="*/ 64 f31 1"/>
                <a:gd name="f46" fmla="*/ 73 f31 1"/>
                <a:gd name="f47" fmla="*/ 13 f32 1"/>
                <a:gd name="f48" fmla="*/ 10 f32 1"/>
                <a:gd name="f49" fmla="*/ 55 f31 1"/>
                <a:gd name="f50" fmla="*/ 7 f32 1"/>
                <a:gd name="f51" fmla="*/ 47 f31 1"/>
                <a:gd name="f52" fmla="*/ 4 f32 1"/>
                <a:gd name="f53" fmla="*/ 38 f31 1"/>
                <a:gd name="f54" fmla="*/ 1 f32 1"/>
                <a:gd name="f55" fmla="*/ 28 f31 1"/>
                <a:gd name="f56" fmla="*/ 0 f32 1"/>
                <a:gd name="f57" fmla="*/ 17 f31 1"/>
                <a:gd name="f58" fmla="*/ 8 f31 1"/>
                <a:gd name="f59" fmla="*/ 2 f32 1"/>
                <a:gd name="f60" fmla="*/ 0 f31 1"/>
                <a:gd name="f61" fmla="*/ f33 1 f2"/>
                <a:gd name="f62" fmla="*/ f36 1 27"/>
                <a:gd name="f63" fmla="*/ f37 1 73"/>
                <a:gd name="f64" fmla="*/ f38 1 27"/>
                <a:gd name="f65" fmla="*/ f39 1 73"/>
                <a:gd name="f66" fmla="*/ f40 1 27"/>
                <a:gd name="f67" fmla="*/ f41 1 73"/>
                <a:gd name="f68" fmla="*/ f42 1 27"/>
                <a:gd name="f69" fmla="*/ f43 1 73"/>
                <a:gd name="f70" fmla="*/ f44 1 73"/>
                <a:gd name="f71" fmla="*/ f45 1 73"/>
                <a:gd name="f72" fmla="*/ f46 1 73"/>
                <a:gd name="f73" fmla="*/ f47 1 27"/>
                <a:gd name="f74" fmla="*/ f48 1 27"/>
                <a:gd name="f75" fmla="*/ f49 1 73"/>
                <a:gd name="f76" fmla="*/ f50 1 27"/>
                <a:gd name="f77" fmla="*/ f51 1 73"/>
                <a:gd name="f78" fmla="*/ f52 1 27"/>
                <a:gd name="f79" fmla="*/ f53 1 73"/>
                <a:gd name="f80" fmla="*/ f54 1 27"/>
                <a:gd name="f81" fmla="*/ f55 1 73"/>
                <a:gd name="f82" fmla="*/ f56 1 27"/>
                <a:gd name="f83" fmla="*/ f57 1 73"/>
                <a:gd name="f84" fmla="*/ f58 1 73"/>
                <a:gd name="f85" fmla="*/ f59 1 27"/>
                <a:gd name="f86" fmla="*/ f60 1 73"/>
                <a:gd name="f87" fmla="*/ 0 1 f34"/>
                <a:gd name="f88" fmla="*/ f6 1 f34"/>
                <a:gd name="f89" fmla="*/ 0 1 f35"/>
                <a:gd name="f90" fmla="*/ f7 1 f35"/>
                <a:gd name="f91" fmla="+- f61 0 f1"/>
                <a:gd name="f92" fmla="*/ f62 1 f34"/>
                <a:gd name="f93" fmla="*/ f63 1 f35"/>
                <a:gd name="f94" fmla="*/ f64 1 f34"/>
                <a:gd name="f95" fmla="*/ f65 1 f35"/>
                <a:gd name="f96" fmla="*/ f66 1 f34"/>
                <a:gd name="f97" fmla="*/ f67 1 f35"/>
                <a:gd name="f98" fmla="*/ f68 1 f34"/>
                <a:gd name="f99" fmla="*/ f69 1 f35"/>
                <a:gd name="f100" fmla="*/ f70 1 f35"/>
                <a:gd name="f101" fmla="*/ f71 1 f35"/>
                <a:gd name="f102" fmla="*/ f72 1 f35"/>
                <a:gd name="f103" fmla="*/ f73 1 f34"/>
                <a:gd name="f104" fmla="*/ f74 1 f34"/>
                <a:gd name="f105" fmla="*/ f75 1 f35"/>
                <a:gd name="f106" fmla="*/ f76 1 f34"/>
                <a:gd name="f107" fmla="*/ f77 1 f35"/>
                <a:gd name="f108" fmla="*/ f78 1 f34"/>
                <a:gd name="f109" fmla="*/ f79 1 f35"/>
                <a:gd name="f110" fmla="*/ f80 1 f34"/>
                <a:gd name="f111" fmla="*/ f81 1 f35"/>
                <a:gd name="f112" fmla="*/ f82 1 f34"/>
                <a:gd name="f113" fmla="*/ f83 1 f35"/>
                <a:gd name="f114" fmla="*/ f84 1 f35"/>
                <a:gd name="f115" fmla="*/ f85 1 f34"/>
                <a:gd name="f116" fmla="*/ f86 1 f35"/>
                <a:gd name="f117" fmla="*/ f87 f29 1"/>
                <a:gd name="f118" fmla="*/ f88 f29 1"/>
                <a:gd name="f119" fmla="*/ f90 f30 1"/>
                <a:gd name="f120" fmla="*/ f89 f30 1"/>
                <a:gd name="f121" fmla="*/ f92 f29 1"/>
                <a:gd name="f122" fmla="*/ f93 f30 1"/>
                <a:gd name="f123" fmla="*/ f94 f29 1"/>
                <a:gd name="f124" fmla="*/ f95 f30 1"/>
                <a:gd name="f125" fmla="*/ f96 f29 1"/>
                <a:gd name="f126" fmla="*/ f97 f30 1"/>
                <a:gd name="f127" fmla="*/ f98 f29 1"/>
                <a:gd name="f128" fmla="*/ f99 f30 1"/>
                <a:gd name="f129" fmla="*/ f100 f30 1"/>
                <a:gd name="f130" fmla="*/ f101 f30 1"/>
                <a:gd name="f131" fmla="*/ f102 f30 1"/>
                <a:gd name="f132" fmla="*/ f103 f29 1"/>
                <a:gd name="f133" fmla="*/ f104 f29 1"/>
                <a:gd name="f134" fmla="*/ f105 f30 1"/>
                <a:gd name="f135" fmla="*/ f106 f29 1"/>
                <a:gd name="f136" fmla="*/ f107 f30 1"/>
                <a:gd name="f137" fmla="*/ f108 f29 1"/>
                <a:gd name="f138" fmla="*/ f109 f30 1"/>
                <a:gd name="f139" fmla="*/ f110 f29 1"/>
                <a:gd name="f140" fmla="*/ f111 f30 1"/>
                <a:gd name="f141" fmla="*/ f112 f29 1"/>
                <a:gd name="f142" fmla="*/ f113 f30 1"/>
                <a:gd name="f143" fmla="*/ f114 f30 1"/>
                <a:gd name="f144" fmla="*/ f115 f29 1"/>
                <a:gd name="f145" fmla="*/ f116 f30 1"/>
              </a:gdLst>
              <a:ahLst/>
              <a:cxnLst>
                <a:cxn ang="3cd4">
                  <a:pos x="hc" y="t"/>
                </a:cxn>
                <a:cxn ang="0">
                  <a:pos x="r" y="vc"/>
                </a:cxn>
                <a:cxn ang="cd4">
                  <a:pos x="hc" y="b"/>
                </a:cxn>
                <a:cxn ang="cd2">
                  <a:pos x="l" y="vc"/>
                </a:cxn>
                <a:cxn ang="f91">
                  <a:pos x="f121" y="f122"/>
                </a:cxn>
                <a:cxn ang="f91">
                  <a:pos x="f123" y="f124"/>
                </a:cxn>
                <a:cxn ang="f91">
                  <a:pos x="f125" y="f126"/>
                </a:cxn>
                <a:cxn ang="f91">
                  <a:pos x="f127" y="f128"/>
                </a:cxn>
                <a:cxn ang="f91">
                  <a:pos x="f127" y="f129"/>
                </a:cxn>
                <a:cxn ang="f91">
                  <a:pos x="f127" y="f130"/>
                </a:cxn>
                <a:cxn ang="f91">
                  <a:pos x="f127" y="f131"/>
                </a:cxn>
                <a:cxn ang="f91">
                  <a:pos x="f132" y="f130"/>
                </a:cxn>
                <a:cxn ang="f91">
                  <a:pos x="f133" y="f134"/>
                </a:cxn>
                <a:cxn ang="f91">
                  <a:pos x="f135" y="f136"/>
                </a:cxn>
                <a:cxn ang="f91">
                  <a:pos x="f137" y="f138"/>
                </a:cxn>
                <a:cxn ang="f91">
                  <a:pos x="f139" y="f140"/>
                </a:cxn>
                <a:cxn ang="f91">
                  <a:pos x="f141" y="f142"/>
                </a:cxn>
                <a:cxn ang="f91">
                  <a:pos x="f141" y="f143"/>
                </a:cxn>
                <a:cxn ang="f91">
                  <a:pos x="f144" y="f145"/>
                </a:cxn>
                <a:cxn ang="f91">
                  <a:pos x="f121" y="f122"/>
                </a:cxn>
              </a:cxnLst>
              <a:rect l="f117" t="f120" r="f118" b="f119"/>
              <a:pathLst>
                <a:path w="27" h="73">
                  <a:moveTo>
                    <a:pt x="f6" y="f8"/>
                  </a:moveTo>
                  <a:lnTo>
                    <a:pt x="f9" y="f10"/>
                  </a:lnTo>
                  <a:lnTo>
                    <a:pt x="f11" y="f12"/>
                  </a:lnTo>
                  <a:lnTo>
                    <a:pt x="f13" y="f14"/>
                  </a:lnTo>
                  <a:lnTo>
                    <a:pt x="f13" y="f15"/>
                  </a:lnTo>
                  <a:lnTo>
                    <a:pt x="f13" y="f16"/>
                  </a:lnTo>
                  <a:lnTo>
                    <a:pt x="f13" y="f7"/>
                  </a:lnTo>
                  <a:lnTo>
                    <a:pt x="f17" y="f16"/>
                  </a:lnTo>
                  <a:lnTo>
                    <a:pt x="f8" y="f18"/>
                  </a:lnTo>
                  <a:lnTo>
                    <a:pt x="f19" y="f20"/>
                  </a:lnTo>
                  <a:lnTo>
                    <a:pt x="f21" y="f22"/>
                  </a:lnTo>
                  <a:lnTo>
                    <a:pt x="f23" y="f24"/>
                  </a:lnTo>
                  <a:lnTo>
                    <a:pt x="f5" y="f25"/>
                  </a:lnTo>
                  <a:lnTo>
                    <a:pt x="f5" y="f26"/>
                  </a:lnTo>
                  <a:lnTo>
                    <a:pt x="f27" y="f5"/>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49" name="Freeform 151">
              <a:extLst>
                <a:ext uri="{FF2B5EF4-FFF2-40B4-BE49-F238E27FC236}">
                  <a16:creationId xmlns:a16="http://schemas.microsoft.com/office/drawing/2014/main" id="{C15F26ED-8576-4EC3-824F-421A15B5061B}"/>
                </a:ext>
              </a:extLst>
            </p:cNvPr>
            <p:cNvSpPr/>
            <p:nvPr/>
          </p:nvSpPr>
          <p:spPr>
            <a:xfrm>
              <a:off x="6286500" y="5794379"/>
              <a:ext cx="6345" cy="9528"/>
            </a:xfrm>
            <a:custGeom>
              <a:avLst/>
              <a:gdLst>
                <a:gd name="f0" fmla="val 10800000"/>
                <a:gd name="f1" fmla="val 5400000"/>
                <a:gd name="f2" fmla="val 180"/>
                <a:gd name="f3" fmla="val w"/>
                <a:gd name="f4" fmla="val h"/>
                <a:gd name="f5" fmla="val 0"/>
                <a:gd name="f6" fmla="val 12"/>
                <a:gd name="f7" fmla="val 18"/>
                <a:gd name="f8" fmla="val 10"/>
                <a:gd name="f9" fmla="val 4"/>
                <a:gd name="f10" fmla="val 15"/>
                <a:gd name="f11" fmla="val 11"/>
                <a:gd name="f12" fmla="val 6"/>
                <a:gd name="f13" fmla="+- 0 0 -90"/>
                <a:gd name="f14" fmla="*/ f3 1 12"/>
                <a:gd name="f15" fmla="*/ f4 1 18"/>
                <a:gd name="f16" fmla="+- f7 0 f5"/>
                <a:gd name="f17" fmla="+- f6 0 f5"/>
                <a:gd name="f18" fmla="*/ f13 f0 1"/>
                <a:gd name="f19" fmla="*/ f17 1 12"/>
                <a:gd name="f20" fmla="*/ f16 1 18"/>
                <a:gd name="f21" fmla="*/ 10 f17 1"/>
                <a:gd name="f22" fmla="*/ 18 f16 1"/>
                <a:gd name="f23" fmla="*/ 4 f17 1"/>
                <a:gd name="f24" fmla="*/ 15 f16 1"/>
                <a:gd name="f25" fmla="*/ 0 f17 1"/>
                <a:gd name="f26" fmla="*/ 11 f16 1"/>
                <a:gd name="f27" fmla="*/ 0 f16 1"/>
                <a:gd name="f28" fmla="*/ 12 f17 1"/>
                <a:gd name="f29" fmla="*/ 6 f16 1"/>
                <a:gd name="f30" fmla="*/ f18 1 f2"/>
                <a:gd name="f31" fmla="*/ f21 1 12"/>
                <a:gd name="f32" fmla="*/ f22 1 18"/>
                <a:gd name="f33" fmla="*/ f23 1 12"/>
                <a:gd name="f34" fmla="*/ f24 1 18"/>
                <a:gd name="f35" fmla="*/ f25 1 12"/>
                <a:gd name="f36" fmla="*/ f26 1 18"/>
                <a:gd name="f37" fmla="*/ f27 1 18"/>
                <a:gd name="f38" fmla="*/ f28 1 12"/>
                <a:gd name="f39" fmla="*/ f29 1 18"/>
                <a:gd name="f40" fmla="*/ 0 1 f19"/>
                <a:gd name="f41" fmla="*/ f6 1 f19"/>
                <a:gd name="f42" fmla="*/ 0 1 f20"/>
                <a:gd name="f43" fmla="*/ f7 1 f20"/>
                <a:gd name="f44" fmla="+- f30 0 f1"/>
                <a:gd name="f45" fmla="*/ f31 1 f19"/>
                <a:gd name="f46" fmla="*/ f32 1 f20"/>
                <a:gd name="f47" fmla="*/ f33 1 f19"/>
                <a:gd name="f48" fmla="*/ f34 1 f20"/>
                <a:gd name="f49" fmla="*/ f35 1 f19"/>
                <a:gd name="f50" fmla="*/ f36 1 f20"/>
                <a:gd name="f51" fmla="*/ f37 1 f20"/>
                <a:gd name="f52" fmla="*/ f38 1 f19"/>
                <a:gd name="f53" fmla="*/ f39 1 f20"/>
                <a:gd name="f54" fmla="*/ f40 f14 1"/>
                <a:gd name="f55" fmla="*/ f41 f14 1"/>
                <a:gd name="f56" fmla="*/ f43 f15 1"/>
                <a:gd name="f57" fmla="*/ f42 f15 1"/>
                <a:gd name="f58" fmla="*/ f45 f14 1"/>
                <a:gd name="f59" fmla="*/ f46 f15 1"/>
                <a:gd name="f60" fmla="*/ f47 f14 1"/>
                <a:gd name="f61" fmla="*/ f48 f15 1"/>
                <a:gd name="f62" fmla="*/ f49 f14 1"/>
                <a:gd name="f63" fmla="*/ f50 f15 1"/>
                <a:gd name="f64" fmla="*/ f51 f15 1"/>
                <a:gd name="f65" fmla="*/ f52 f14 1"/>
                <a:gd name="f66" fmla="*/ f53 f15 1"/>
              </a:gdLst>
              <a:ahLst/>
              <a:cxnLst>
                <a:cxn ang="3cd4">
                  <a:pos x="hc" y="t"/>
                </a:cxn>
                <a:cxn ang="0">
                  <a:pos x="r" y="vc"/>
                </a:cxn>
                <a:cxn ang="cd4">
                  <a:pos x="hc" y="b"/>
                </a:cxn>
                <a:cxn ang="cd2">
                  <a:pos x="l" y="vc"/>
                </a:cxn>
                <a:cxn ang="f44">
                  <a:pos x="f58" y="f59"/>
                </a:cxn>
                <a:cxn ang="f44">
                  <a:pos x="f60" y="f61"/>
                </a:cxn>
                <a:cxn ang="f44">
                  <a:pos x="f62" y="f63"/>
                </a:cxn>
                <a:cxn ang="f44">
                  <a:pos x="f60" y="f64"/>
                </a:cxn>
                <a:cxn ang="f44">
                  <a:pos x="f65" y="f66"/>
                </a:cxn>
                <a:cxn ang="f44">
                  <a:pos x="f58" y="f59"/>
                </a:cxn>
              </a:cxnLst>
              <a:rect l="f54" t="f57" r="f55" b="f56"/>
              <a:pathLst>
                <a:path w="12" h="18">
                  <a:moveTo>
                    <a:pt x="f8" y="f7"/>
                  </a:moveTo>
                  <a:lnTo>
                    <a:pt x="f9" y="f10"/>
                  </a:lnTo>
                  <a:lnTo>
                    <a:pt x="f5" y="f11"/>
                  </a:lnTo>
                  <a:lnTo>
                    <a:pt x="f9" y="f5"/>
                  </a:lnTo>
                  <a:lnTo>
                    <a:pt x="f6" y="f12"/>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0" name="Freeform 152">
              <a:extLst>
                <a:ext uri="{FF2B5EF4-FFF2-40B4-BE49-F238E27FC236}">
                  <a16:creationId xmlns:a16="http://schemas.microsoft.com/office/drawing/2014/main" id="{32D8DB67-58F1-4907-A41D-81D2BBDF996C}"/>
                </a:ext>
              </a:extLst>
            </p:cNvPr>
            <p:cNvSpPr/>
            <p:nvPr/>
          </p:nvSpPr>
          <p:spPr>
            <a:xfrm>
              <a:off x="6845298" y="5794379"/>
              <a:ext cx="4764" cy="4764"/>
            </a:xfrm>
            <a:custGeom>
              <a:avLst/>
              <a:gdLst>
                <a:gd name="f0" fmla="val 10800000"/>
                <a:gd name="f1" fmla="val 5400000"/>
                <a:gd name="f2" fmla="val 180"/>
                <a:gd name="f3" fmla="val w"/>
                <a:gd name="f4" fmla="val h"/>
                <a:gd name="f5" fmla="val 0"/>
                <a:gd name="f6" fmla="val 7"/>
                <a:gd name="f7" fmla="val 11"/>
                <a:gd name="f8" fmla="val 6"/>
                <a:gd name="f9" fmla="val 3"/>
                <a:gd name="f10" fmla="+- 0 0 -90"/>
                <a:gd name="f11" fmla="*/ f3 1 7"/>
                <a:gd name="f12" fmla="*/ f4 1 11"/>
                <a:gd name="f13" fmla="+- f7 0 f5"/>
                <a:gd name="f14" fmla="+- f6 0 f5"/>
                <a:gd name="f15" fmla="*/ f10 f0 1"/>
                <a:gd name="f16" fmla="*/ f14 1 7"/>
                <a:gd name="f17" fmla="*/ f13 1 11"/>
                <a:gd name="f18" fmla="*/ 7 f14 1"/>
                <a:gd name="f19" fmla="*/ 0 f13 1"/>
                <a:gd name="f20" fmla="*/ 6 f14 1"/>
                <a:gd name="f21" fmla="*/ 6 f13 1"/>
                <a:gd name="f22" fmla="*/ 3 f14 1"/>
                <a:gd name="f23" fmla="*/ 11 f13 1"/>
                <a:gd name="f24" fmla="*/ 0 f14 1"/>
                <a:gd name="f25" fmla="*/ f15 1 f2"/>
                <a:gd name="f26" fmla="*/ f18 1 7"/>
                <a:gd name="f27" fmla="*/ f19 1 11"/>
                <a:gd name="f28" fmla="*/ f20 1 7"/>
                <a:gd name="f29" fmla="*/ f21 1 11"/>
                <a:gd name="f30" fmla="*/ f22 1 7"/>
                <a:gd name="f31" fmla="*/ f23 1 11"/>
                <a:gd name="f32" fmla="*/ f24 1 7"/>
                <a:gd name="f33" fmla="*/ 0 1 f16"/>
                <a:gd name="f34" fmla="*/ f6 1 f16"/>
                <a:gd name="f35" fmla="*/ 0 1 f17"/>
                <a:gd name="f36" fmla="*/ f7 1 f17"/>
                <a:gd name="f37" fmla="+- f25 0 f1"/>
                <a:gd name="f38" fmla="*/ f26 1 f16"/>
                <a:gd name="f39" fmla="*/ f27 1 f17"/>
                <a:gd name="f40" fmla="*/ f28 1 f16"/>
                <a:gd name="f41" fmla="*/ f29 1 f17"/>
                <a:gd name="f42" fmla="*/ f30 1 f16"/>
                <a:gd name="f43" fmla="*/ f31 1 f17"/>
                <a:gd name="f44" fmla="*/ f32 1 f16"/>
                <a:gd name="f45" fmla="*/ f33 f11 1"/>
                <a:gd name="f46" fmla="*/ f34 f11 1"/>
                <a:gd name="f47" fmla="*/ f36 f12 1"/>
                <a:gd name="f48" fmla="*/ f35 f12 1"/>
                <a:gd name="f49" fmla="*/ f38 f11 1"/>
                <a:gd name="f50" fmla="*/ f39 f12 1"/>
                <a:gd name="f51" fmla="*/ f40 f11 1"/>
                <a:gd name="f52" fmla="*/ f41 f12 1"/>
                <a:gd name="f53" fmla="*/ f42 f11 1"/>
                <a:gd name="f54" fmla="*/ f43 f12 1"/>
                <a:gd name="f55" fmla="*/ f44 f11 1"/>
              </a:gdLst>
              <a:ahLst/>
              <a:cxnLst>
                <a:cxn ang="3cd4">
                  <a:pos x="hc" y="t"/>
                </a:cxn>
                <a:cxn ang="0">
                  <a:pos x="r" y="vc"/>
                </a:cxn>
                <a:cxn ang="cd4">
                  <a:pos x="hc" y="b"/>
                </a:cxn>
                <a:cxn ang="cd2">
                  <a:pos x="l" y="vc"/>
                </a:cxn>
                <a:cxn ang="f37">
                  <a:pos x="f49" y="f50"/>
                </a:cxn>
                <a:cxn ang="f37">
                  <a:pos x="f51" y="f52"/>
                </a:cxn>
                <a:cxn ang="f37">
                  <a:pos x="f53" y="f54"/>
                </a:cxn>
                <a:cxn ang="f37">
                  <a:pos x="f55" y="f54"/>
                </a:cxn>
                <a:cxn ang="f37">
                  <a:pos x="f55" y="f50"/>
                </a:cxn>
                <a:cxn ang="f37">
                  <a:pos x="f49" y="f50"/>
                </a:cxn>
              </a:cxnLst>
              <a:rect l="f45" t="f48" r="f46" b="f47"/>
              <a:pathLst>
                <a:path w="7" h="11">
                  <a:moveTo>
                    <a:pt x="f6" y="f5"/>
                  </a:moveTo>
                  <a:lnTo>
                    <a:pt x="f8" y="f8"/>
                  </a:lnTo>
                  <a:lnTo>
                    <a:pt x="f9" y="f7"/>
                  </a:lnTo>
                  <a:lnTo>
                    <a:pt x="f5" y="f7"/>
                  </a:lnTo>
                  <a:lnTo>
                    <a:pt x="f5"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1" name="Freeform 153">
              <a:extLst>
                <a:ext uri="{FF2B5EF4-FFF2-40B4-BE49-F238E27FC236}">
                  <a16:creationId xmlns:a16="http://schemas.microsoft.com/office/drawing/2014/main" id="{BFFAD906-A3BE-46B1-9E84-FFCBCF6A4EFC}"/>
                </a:ext>
              </a:extLst>
            </p:cNvPr>
            <p:cNvSpPr/>
            <p:nvPr/>
          </p:nvSpPr>
          <p:spPr>
            <a:xfrm>
              <a:off x="6862764" y="5794379"/>
              <a:ext cx="7936" cy="12701"/>
            </a:xfrm>
            <a:custGeom>
              <a:avLst/>
              <a:gdLst>
                <a:gd name="f0" fmla="val 10800000"/>
                <a:gd name="f1" fmla="val 5400000"/>
                <a:gd name="f2" fmla="val 180"/>
                <a:gd name="f3" fmla="val w"/>
                <a:gd name="f4" fmla="val h"/>
                <a:gd name="f5" fmla="val 0"/>
                <a:gd name="f6" fmla="val 17"/>
                <a:gd name="f7" fmla="val 25"/>
                <a:gd name="f8" fmla="val 14"/>
                <a:gd name="f9" fmla="val 24"/>
                <a:gd name="f10" fmla="val 6"/>
                <a:gd name="f11" fmla="val 18"/>
                <a:gd name="f12" fmla="val 7"/>
                <a:gd name="f13" fmla="val 16"/>
                <a:gd name="f14" fmla="val 2"/>
                <a:gd name="f15" fmla="+- 0 0 -90"/>
                <a:gd name="f16" fmla="*/ f3 1 17"/>
                <a:gd name="f17" fmla="*/ f4 1 25"/>
                <a:gd name="f18" fmla="+- f7 0 f5"/>
                <a:gd name="f19" fmla="+- f6 0 f5"/>
                <a:gd name="f20" fmla="*/ f15 f0 1"/>
                <a:gd name="f21" fmla="*/ f19 1 17"/>
                <a:gd name="f22" fmla="*/ f18 1 25"/>
                <a:gd name="f23" fmla="*/ 17 f19 1"/>
                <a:gd name="f24" fmla="*/ 14 f18 1"/>
                <a:gd name="f25" fmla="*/ 24 f18 1"/>
                <a:gd name="f26" fmla="*/ 6 f19 1"/>
                <a:gd name="f27" fmla="*/ 25 f18 1"/>
                <a:gd name="f28" fmla="*/ 0 f19 1"/>
                <a:gd name="f29" fmla="*/ 18 f18 1"/>
                <a:gd name="f30" fmla="*/ 6 f18 1"/>
                <a:gd name="f31" fmla="*/ 7 f19 1"/>
                <a:gd name="f32" fmla="*/ 0 f18 1"/>
                <a:gd name="f33" fmla="*/ 16 f19 1"/>
                <a:gd name="f34" fmla="*/ 2 f18 1"/>
                <a:gd name="f35" fmla="*/ f20 1 f2"/>
                <a:gd name="f36" fmla="*/ f23 1 17"/>
                <a:gd name="f37" fmla="*/ f24 1 25"/>
                <a:gd name="f38" fmla="*/ f25 1 25"/>
                <a:gd name="f39" fmla="*/ f26 1 17"/>
                <a:gd name="f40" fmla="*/ f27 1 25"/>
                <a:gd name="f41" fmla="*/ f28 1 17"/>
                <a:gd name="f42" fmla="*/ f29 1 25"/>
                <a:gd name="f43" fmla="*/ f30 1 25"/>
                <a:gd name="f44" fmla="*/ f31 1 17"/>
                <a:gd name="f45" fmla="*/ f32 1 25"/>
                <a:gd name="f46" fmla="*/ f33 1 17"/>
                <a:gd name="f47" fmla="*/ f34 1 25"/>
                <a:gd name="f48" fmla="*/ 0 1 f21"/>
                <a:gd name="f49" fmla="*/ f6 1 f21"/>
                <a:gd name="f50" fmla="*/ 0 1 f22"/>
                <a:gd name="f51" fmla="*/ f7 1 f22"/>
                <a:gd name="f52" fmla="+- f35 0 f1"/>
                <a:gd name="f53" fmla="*/ f36 1 f21"/>
                <a:gd name="f54" fmla="*/ f37 1 f22"/>
                <a:gd name="f55" fmla="*/ f38 1 f22"/>
                <a:gd name="f56" fmla="*/ f39 1 f21"/>
                <a:gd name="f57" fmla="*/ f40 1 f22"/>
                <a:gd name="f58" fmla="*/ f41 1 f21"/>
                <a:gd name="f59" fmla="*/ f42 1 f22"/>
                <a:gd name="f60" fmla="*/ f43 1 f22"/>
                <a:gd name="f61" fmla="*/ f44 1 f21"/>
                <a:gd name="f62" fmla="*/ f45 1 f22"/>
                <a:gd name="f63" fmla="*/ f46 1 f21"/>
                <a:gd name="f64" fmla="*/ f47 1 f22"/>
                <a:gd name="f65" fmla="*/ f48 f16 1"/>
                <a:gd name="f66" fmla="*/ f49 f16 1"/>
                <a:gd name="f67" fmla="*/ f51 f17 1"/>
                <a:gd name="f68" fmla="*/ f50 f17 1"/>
                <a:gd name="f69" fmla="*/ f53 f16 1"/>
                <a:gd name="f70" fmla="*/ f54 f17 1"/>
                <a:gd name="f71" fmla="*/ f55 f17 1"/>
                <a:gd name="f72" fmla="*/ f56 f16 1"/>
                <a:gd name="f73" fmla="*/ f57 f17 1"/>
                <a:gd name="f74" fmla="*/ f58 f16 1"/>
                <a:gd name="f75" fmla="*/ f59 f17 1"/>
                <a:gd name="f76" fmla="*/ f60 f17 1"/>
                <a:gd name="f77" fmla="*/ f61 f16 1"/>
                <a:gd name="f78" fmla="*/ f62 f17 1"/>
                <a:gd name="f79" fmla="*/ f63 f16 1"/>
                <a:gd name="f80" fmla="*/ f64 f17 1"/>
              </a:gdLst>
              <a:ahLst/>
              <a:cxnLst>
                <a:cxn ang="3cd4">
                  <a:pos x="hc" y="t"/>
                </a:cxn>
                <a:cxn ang="0">
                  <a:pos x="r" y="vc"/>
                </a:cxn>
                <a:cxn ang="cd4">
                  <a:pos x="hc" y="b"/>
                </a:cxn>
                <a:cxn ang="cd2">
                  <a:pos x="l" y="vc"/>
                </a:cxn>
                <a:cxn ang="f52">
                  <a:pos x="f69" y="f70"/>
                </a:cxn>
                <a:cxn ang="f52">
                  <a:pos x="f69" y="f71"/>
                </a:cxn>
                <a:cxn ang="f52">
                  <a:pos x="f72" y="f73"/>
                </a:cxn>
                <a:cxn ang="f52">
                  <a:pos x="f74" y="f75"/>
                </a:cxn>
                <a:cxn ang="f52">
                  <a:pos x="f74" y="f76"/>
                </a:cxn>
                <a:cxn ang="f52">
                  <a:pos x="f77" y="f78"/>
                </a:cxn>
                <a:cxn ang="f52">
                  <a:pos x="f79" y="f80"/>
                </a:cxn>
                <a:cxn ang="f52">
                  <a:pos x="f69" y="f70"/>
                </a:cxn>
              </a:cxnLst>
              <a:rect l="f65" t="f68" r="f66" b="f67"/>
              <a:pathLst>
                <a:path w="17" h="25">
                  <a:moveTo>
                    <a:pt x="f6" y="f8"/>
                  </a:moveTo>
                  <a:lnTo>
                    <a:pt x="f6" y="f9"/>
                  </a:lnTo>
                  <a:lnTo>
                    <a:pt x="f10" y="f7"/>
                  </a:lnTo>
                  <a:lnTo>
                    <a:pt x="f5" y="f11"/>
                  </a:lnTo>
                  <a:lnTo>
                    <a:pt x="f5" y="f10"/>
                  </a:lnTo>
                  <a:lnTo>
                    <a:pt x="f12" y="f5"/>
                  </a:lnTo>
                  <a:lnTo>
                    <a:pt x="f13" y="f14"/>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2" name="Freeform 154">
              <a:extLst>
                <a:ext uri="{FF2B5EF4-FFF2-40B4-BE49-F238E27FC236}">
                  <a16:creationId xmlns:a16="http://schemas.microsoft.com/office/drawing/2014/main" id="{3CD19C73-CEB0-4A00-8E5D-2A12B202F01E}"/>
                </a:ext>
              </a:extLst>
            </p:cNvPr>
            <p:cNvSpPr/>
            <p:nvPr/>
          </p:nvSpPr>
          <p:spPr>
            <a:xfrm>
              <a:off x="6924678" y="5795960"/>
              <a:ext cx="185742" cy="158748"/>
            </a:xfrm>
            <a:custGeom>
              <a:avLst/>
              <a:gdLst>
                <a:gd name="f0" fmla="val 10800000"/>
                <a:gd name="f1" fmla="val 5400000"/>
                <a:gd name="f2" fmla="val 180"/>
                <a:gd name="f3" fmla="val w"/>
                <a:gd name="f4" fmla="val h"/>
                <a:gd name="f5" fmla="val 0"/>
                <a:gd name="f6" fmla="val 352"/>
                <a:gd name="f7" fmla="val 300"/>
                <a:gd name="f8" fmla="val 207"/>
                <a:gd name="f9" fmla="val 11"/>
                <a:gd name="f10" fmla="val 339"/>
                <a:gd name="f11" fmla="val 15"/>
                <a:gd name="f12" fmla="val 341"/>
                <a:gd name="f13" fmla="val 25"/>
                <a:gd name="f14" fmla="val 345"/>
                <a:gd name="f15" fmla="val 40"/>
                <a:gd name="f16" fmla="val 348"/>
                <a:gd name="f17" fmla="val 53"/>
                <a:gd name="f18" fmla="val 351"/>
                <a:gd name="f19" fmla="val 69"/>
                <a:gd name="f20" fmla="val 82"/>
                <a:gd name="f21" fmla="val 99"/>
                <a:gd name="f22" fmla="val 350"/>
                <a:gd name="f23" fmla="val 113"/>
                <a:gd name="f24" fmla="val 347"/>
                <a:gd name="f25" fmla="val 129"/>
                <a:gd name="f26" fmla="val 319"/>
                <a:gd name="f27" fmla="val 143"/>
                <a:gd name="f28" fmla="val 294"/>
                <a:gd name="f29" fmla="val 160"/>
                <a:gd name="f30" fmla="val 269"/>
                <a:gd name="f31" fmla="val 179"/>
                <a:gd name="f32" fmla="val 247"/>
                <a:gd name="f33" fmla="val 201"/>
                <a:gd name="f34" fmla="val 223"/>
                <a:gd name="f35" fmla="val 220"/>
                <a:gd name="f36" fmla="val 200"/>
                <a:gd name="f37" fmla="val 239"/>
                <a:gd name="f38" fmla="val 176"/>
                <a:gd name="f39" fmla="val 256"/>
                <a:gd name="f40" fmla="val 151"/>
                <a:gd name="f41" fmla="val 144"/>
                <a:gd name="f42" fmla="val 276"/>
                <a:gd name="f43" fmla="val 137"/>
                <a:gd name="f44" fmla="val 282"/>
                <a:gd name="f45" fmla="val 128"/>
                <a:gd name="f46" fmla="val 285"/>
                <a:gd name="f47" fmla="val 119"/>
                <a:gd name="f48" fmla="val 289"/>
                <a:gd name="f49" fmla="val 107"/>
                <a:gd name="f50" fmla="val 291"/>
                <a:gd name="f51" fmla="val 97"/>
                <a:gd name="f52" fmla="val 292"/>
                <a:gd name="f53" fmla="val 87"/>
                <a:gd name="f54" fmla="val 295"/>
                <a:gd name="f55" fmla="val 78"/>
                <a:gd name="f56" fmla="val 76"/>
                <a:gd name="f57" fmla="val 279"/>
                <a:gd name="f58" fmla="val 75"/>
                <a:gd name="f59" fmla="val 261"/>
                <a:gd name="f60" fmla="val 71"/>
                <a:gd name="f61" fmla="val 241"/>
                <a:gd name="f62" fmla="val 68"/>
                <a:gd name="f63" fmla="val 60"/>
                <a:gd name="f64" fmla="val 204"/>
                <a:gd name="f65" fmla="val 52"/>
                <a:gd name="f66" fmla="val 187"/>
                <a:gd name="f67" fmla="val 38"/>
                <a:gd name="f68" fmla="val 170"/>
                <a:gd name="f69" fmla="val 22"/>
                <a:gd name="f70" fmla="val 157"/>
                <a:gd name="f71" fmla="val 10"/>
                <a:gd name="f72" fmla="val 138"/>
                <a:gd name="f73" fmla="val 5"/>
                <a:gd name="f74" fmla="val 121"/>
                <a:gd name="f75" fmla="val 100"/>
                <a:gd name="f76" fmla="val 81"/>
                <a:gd name="f77" fmla="val 59"/>
                <a:gd name="f78" fmla="val 3"/>
                <a:gd name="f79" fmla="val 6"/>
                <a:gd name="f80" fmla="val 18"/>
                <a:gd name="f81" fmla="val 12"/>
                <a:gd name="f82" fmla="val 34"/>
                <a:gd name="f83" fmla="val 84"/>
                <a:gd name="f84" fmla="val 13"/>
                <a:gd name="f85" fmla="val 109"/>
                <a:gd name="f86" fmla="val 16"/>
                <a:gd name="f87" fmla="val 132"/>
                <a:gd name="f88" fmla="val 182"/>
                <a:gd name="f89" fmla="+- 0 0 -90"/>
                <a:gd name="f90" fmla="*/ f3 1 352"/>
                <a:gd name="f91" fmla="*/ f4 1 300"/>
                <a:gd name="f92" fmla="+- f7 0 f5"/>
                <a:gd name="f93" fmla="+- f6 0 f5"/>
                <a:gd name="f94" fmla="*/ f89 f0 1"/>
                <a:gd name="f95" fmla="*/ f93 1 352"/>
                <a:gd name="f96" fmla="*/ f92 1 300"/>
                <a:gd name="f97" fmla="*/ 207 f93 1"/>
                <a:gd name="f98" fmla="*/ 11 f92 1"/>
                <a:gd name="f99" fmla="*/ 339 f93 1"/>
                <a:gd name="f100" fmla="*/ 15 f92 1"/>
                <a:gd name="f101" fmla="*/ 341 f93 1"/>
                <a:gd name="f102" fmla="*/ 25 f92 1"/>
                <a:gd name="f103" fmla="*/ 345 f93 1"/>
                <a:gd name="f104" fmla="*/ 40 f92 1"/>
                <a:gd name="f105" fmla="*/ 348 f93 1"/>
                <a:gd name="f106" fmla="*/ 53 f92 1"/>
                <a:gd name="f107" fmla="*/ 351 f93 1"/>
                <a:gd name="f108" fmla="*/ 69 f92 1"/>
                <a:gd name="f109" fmla="*/ 82 f92 1"/>
                <a:gd name="f110" fmla="*/ 352 f93 1"/>
                <a:gd name="f111" fmla="*/ 99 f92 1"/>
                <a:gd name="f112" fmla="*/ 350 f93 1"/>
                <a:gd name="f113" fmla="*/ 113 f92 1"/>
                <a:gd name="f114" fmla="*/ 347 f93 1"/>
                <a:gd name="f115" fmla="*/ 129 f92 1"/>
                <a:gd name="f116" fmla="*/ 319 f93 1"/>
                <a:gd name="f117" fmla="*/ 143 f92 1"/>
                <a:gd name="f118" fmla="*/ 294 f93 1"/>
                <a:gd name="f119" fmla="*/ 160 f92 1"/>
                <a:gd name="f120" fmla="*/ 269 f93 1"/>
                <a:gd name="f121" fmla="*/ 179 f92 1"/>
                <a:gd name="f122" fmla="*/ 247 f93 1"/>
                <a:gd name="f123" fmla="*/ 201 f92 1"/>
                <a:gd name="f124" fmla="*/ 223 f93 1"/>
                <a:gd name="f125" fmla="*/ 220 f92 1"/>
                <a:gd name="f126" fmla="*/ 200 f93 1"/>
                <a:gd name="f127" fmla="*/ 239 f92 1"/>
                <a:gd name="f128" fmla="*/ 176 f93 1"/>
                <a:gd name="f129" fmla="*/ 256 f92 1"/>
                <a:gd name="f130" fmla="*/ 151 f93 1"/>
                <a:gd name="f131" fmla="*/ 269 f92 1"/>
                <a:gd name="f132" fmla="*/ 144 f93 1"/>
                <a:gd name="f133" fmla="*/ 276 f92 1"/>
                <a:gd name="f134" fmla="*/ 137 f93 1"/>
                <a:gd name="f135" fmla="*/ 282 f92 1"/>
                <a:gd name="f136" fmla="*/ 128 f93 1"/>
                <a:gd name="f137" fmla="*/ 285 f92 1"/>
                <a:gd name="f138" fmla="*/ 119 f93 1"/>
                <a:gd name="f139" fmla="*/ 289 f92 1"/>
                <a:gd name="f140" fmla="*/ 107 f93 1"/>
                <a:gd name="f141" fmla="*/ 291 f92 1"/>
                <a:gd name="f142" fmla="*/ 97 f93 1"/>
                <a:gd name="f143" fmla="*/ 292 f92 1"/>
                <a:gd name="f144" fmla="*/ 87 f93 1"/>
                <a:gd name="f145" fmla="*/ 295 f92 1"/>
                <a:gd name="f146" fmla="*/ 78 f93 1"/>
                <a:gd name="f147" fmla="*/ 300 f92 1"/>
                <a:gd name="f148" fmla="*/ 76 f93 1"/>
                <a:gd name="f149" fmla="*/ 279 f92 1"/>
                <a:gd name="f150" fmla="*/ 75 f93 1"/>
                <a:gd name="f151" fmla="*/ 261 f92 1"/>
                <a:gd name="f152" fmla="*/ 71 f93 1"/>
                <a:gd name="f153" fmla="*/ 241 f92 1"/>
                <a:gd name="f154" fmla="*/ 68 f93 1"/>
                <a:gd name="f155" fmla="*/ 223 f92 1"/>
                <a:gd name="f156" fmla="*/ 60 f93 1"/>
                <a:gd name="f157" fmla="*/ 204 f92 1"/>
                <a:gd name="f158" fmla="*/ 52 f93 1"/>
                <a:gd name="f159" fmla="*/ 187 f92 1"/>
                <a:gd name="f160" fmla="*/ 38 f93 1"/>
                <a:gd name="f161" fmla="*/ 170 f92 1"/>
                <a:gd name="f162" fmla="*/ 22 f93 1"/>
                <a:gd name="f163" fmla="*/ 157 f92 1"/>
                <a:gd name="f164" fmla="*/ 10 f93 1"/>
                <a:gd name="f165" fmla="*/ 138 f92 1"/>
                <a:gd name="f166" fmla="*/ 5 f93 1"/>
                <a:gd name="f167" fmla="*/ 121 f92 1"/>
                <a:gd name="f168" fmla="*/ 0 f93 1"/>
                <a:gd name="f169" fmla="*/ 100 f92 1"/>
                <a:gd name="f170" fmla="*/ 81 f92 1"/>
                <a:gd name="f171" fmla="*/ 59 f92 1"/>
                <a:gd name="f172" fmla="*/ 3 f93 1"/>
                <a:gd name="f173" fmla="*/ 38 f92 1"/>
                <a:gd name="f174" fmla="*/ 6 f93 1"/>
                <a:gd name="f175" fmla="*/ 18 f92 1"/>
                <a:gd name="f176" fmla="*/ 12 f93 1"/>
                <a:gd name="f177" fmla="*/ 0 f92 1"/>
                <a:gd name="f178" fmla="*/ 34 f93 1"/>
                <a:gd name="f179" fmla="*/ 6 f92 1"/>
                <a:gd name="f180" fmla="*/ 59 f93 1"/>
                <a:gd name="f181" fmla="*/ 84 f93 1"/>
                <a:gd name="f182" fmla="*/ 13 f92 1"/>
                <a:gd name="f183" fmla="*/ 109 f93 1"/>
                <a:gd name="f184" fmla="*/ 16 f92 1"/>
                <a:gd name="f185" fmla="*/ 132 f93 1"/>
                <a:gd name="f186" fmla="*/ 157 f93 1"/>
                <a:gd name="f187" fmla="*/ 182 f93 1"/>
                <a:gd name="f188" fmla="*/ 12 f92 1"/>
                <a:gd name="f189" fmla="*/ f94 1 f2"/>
                <a:gd name="f190" fmla="*/ f97 1 352"/>
                <a:gd name="f191" fmla="*/ f98 1 300"/>
                <a:gd name="f192" fmla="*/ f99 1 352"/>
                <a:gd name="f193" fmla="*/ f100 1 300"/>
                <a:gd name="f194" fmla="*/ f101 1 352"/>
                <a:gd name="f195" fmla="*/ f102 1 300"/>
                <a:gd name="f196" fmla="*/ f103 1 352"/>
                <a:gd name="f197" fmla="*/ f104 1 300"/>
                <a:gd name="f198" fmla="*/ f105 1 352"/>
                <a:gd name="f199" fmla="*/ f106 1 300"/>
                <a:gd name="f200" fmla="*/ f107 1 352"/>
                <a:gd name="f201" fmla="*/ f108 1 300"/>
                <a:gd name="f202" fmla="*/ f109 1 300"/>
                <a:gd name="f203" fmla="*/ f110 1 352"/>
                <a:gd name="f204" fmla="*/ f111 1 300"/>
                <a:gd name="f205" fmla="*/ f112 1 352"/>
                <a:gd name="f206" fmla="*/ f113 1 300"/>
                <a:gd name="f207" fmla="*/ f114 1 352"/>
                <a:gd name="f208" fmla="*/ f115 1 300"/>
                <a:gd name="f209" fmla="*/ f116 1 352"/>
                <a:gd name="f210" fmla="*/ f117 1 300"/>
                <a:gd name="f211" fmla="*/ f118 1 352"/>
                <a:gd name="f212" fmla="*/ f119 1 300"/>
                <a:gd name="f213" fmla="*/ f120 1 352"/>
                <a:gd name="f214" fmla="*/ f121 1 300"/>
                <a:gd name="f215" fmla="*/ f122 1 352"/>
                <a:gd name="f216" fmla="*/ f123 1 300"/>
                <a:gd name="f217" fmla="*/ f124 1 352"/>
                <a:gd name="f218" fmla="*/ f125 1 300"/>
                <a:gd name="f219" fmla="*/ f126 1 352"/>
                <a:gd name="f220" fmla="*/ f127 1 300"/>
                <a:gd name="f221" fmla="*/ f128 1 352"/>
                <a:gd name="f222" fmla="*/ f129 1 300"/>
                <a:gd name="f223" fmla="*/ f130 1 352"/>
                <a:gd name="f224" fmla="*/ f131 1 300"/>
                <a:gd name="f225" fmla="*/ f132 1 352"/>
                <a:gd name="f226" fmla="*/ f133 1 300"/>
                <a:gd name="f227" fmla="*/ f134 1 352"/>
                <a:gd name="f228" fmla="*/ f135 1 300"/>
                <a:gd name="f229" fmla="*/ f136 1 352"/>
                <a:gd name="f230" fmla="*/ f137 1 300"/>
                <a:gd name="f231" fmla="*/ f138 1 352"/>
                <a:gd name="f232" fmla="*/ f139 1 300"/>
                <a:gd name="f233" fmla="*/ f140 1 352"/>
                <a:gd name="f234" fmla="*/ f141 1 300"/>
                <a:gd name="f235" fmla="*/ f142 1 352"/>
                <a:gd name="f236" fmla="*/ f143 1 300"/>
                <a:gd name="f237" fmla="*/ f144 1 352"/>
                <a:gd name="f238" fmla="*/ f145 1 300"/>
                <a:gd name="f239" fmla="*/ f146 1 352"/>
                <a:gd name="f240" fmla="*/ f147 1 300"/>
                <a:gd name="f241" fmla="*/ f148 1 352"/>
                <a:gd name="f242" fmla="*/ f149 1 300"/>
                <a:gd name="f243" fmla="*/ f150 1 352"/>
                <a:gd name="f244" fmla="*/ f151 1 300"/>
                <a:gd name="f245" fmla="*/ f152 1 352"/>
                <a:gd name="f246" fmla="*/ f153 1 300"/>
                <a:gd name="f247" fmla="*/ f154 1 352"/>
                <a:gd name="f248" fmla="*/ f155 1 300"/>
                <a:gd name="f249" fmla="*/ f156 1 352"/>
                <a:gd name="f250" fmla="*/ f157 1 300"/>
                <a:gd name="f251" fmla="*/ f158 1 352"/>
                <a:gd name="f252" fmla="*/ f159 1 300"/>
                <a:gd name="f253" fmla="*/ f160 1 352"/>
                <a:gd name="f254" fmla="*/ f161 1 300"/>
                <a:gd name="f255" fmla="*/ f162 1 352"/>
                <a:gd name="f256" fmla="*/ f163 1 300"/>
                <a:gd name="f257" fmla="*/ f164 1 352"/>
                <a:gd name="f258" fmla="*/ f165 1 300"/>
                <a:gd name="f259" fmla="*/ f166 1 352"/>
                <a:gd name="f260" fmla="*/ f167 1 300"/>
                <a:gd name="f261" fmla="*/ f168 1 352"/>
                <a:gd name="f262" fmla="*/ f169 1 300"/>
                <a:gd name="f263" fmla="*/ f170 1 300"/>
                <a:gd name="f264" fmla="*/ f171 1 300"/>
                <a:gd name="f265" fmla="*/ f172 1 352"/>
                <a:gd name="f266" fmla="*/ f173 1 300"/>
                <a:gd name="f267" fmla="*/ f174 1 352"/>
                <a:gd name="f268" fmla="*/ f175 1 300"/>
                <a:gd name="f269" fmla="*/ f176 1 352"/>
                <a:gd name="f270" fmla="*/ f177 1 300"/>
                <a:gd name="f271" fmla="*/ f178 1 352"/>
                <a:gd name="f272" fmla="*/ f179 1 300"/>
                <a:gd name="f273" fmla="*/ f180 1 352"/>
                <a:gd name="f274" fmla="*/ f181 1 352"/>
                <a:gd name="f275" fmla="*/ f182 1 300"/>
                <a:gd name="f276" fmla="*/ f183 1 352"/>
                <a:gd name="f277" fmla="*/ f184 1 300"/>
                <a:gd name="f278" fmla="*/ f185 1 352"/>
                <a:gd name="f279" fmla="*/ f186 1 352"/>
                <a:gd name="f280" fmla="*/ f187 1 352"/>
                <a:gd name="f281" fmla="*/ f188 1 300"/>
                <a:gd name="f282" fmla="*/ 0 1 f95"/>
                <a:gd name="f283" fmla="*/ f6 1 f95"/>
                <a:gd name="f284" fmla="*/ 0 1 f96"/>
                <a:gd name="f285" fmla="*/ f7 1 f96"/>
                <a:gd name="f286" fmla="+- f189 0 f1"/>
                <a:gd name="f287" fmla="*/ f190 1 f95"/>
                <a:gd name="f288" fmla="*/ f191 1 f96"/>
                <a:gd name="f289" fmla="*/ f192 1 f95"/>
                <a:gd name="f290" fmla="*/ f193 1 f96"/>
                <a:gd name="f291" fmla="*/ f194 1 f95"/>
                <a:gd name="f292" fmla="*/ f195 1 f96"/>
                <a:gd name="f293" fmla="*/ f196 1 f95"/>
                <a:gd name="f294" fmla="*/ f197 1 f96"/>
                <a:gd name="f295" fmla="*/ f198 1 f95"/>
                <a:gd name="f296" fmla="*/ f199 1 f96"/>
                <a:gd name="f297" fmla="*/ f200 1 f95"/>
                <a:gd name="f298" fmla="*/ f201 1 f96"/>
                <a:gd name="f299" fmla="*/ f202 1 f96"/>
                <a:gd name="f300" fmla="*/ f203 1 f95"/>
                <a:gd name="f301" fmla="*/ f204 1 f96"/>
                <a:gd name="f302" fmla="*/ f205 1 f95"/>
                <a:gd name="f303" fmla="*/ f206 1 f96"/>
                <a:gd name="f304" fmla="*/ f207 1 f95"/>
                <a:gd name="f305" fmla="*/ f208 1 f96"/>
                <a:gd name="f306" fmla="*/ f209 1 f95"/>
                <a:gd name="f307" fmla="*/ f210 1 f96"/>
                <a:gd name="f308" fmla="*/ f211 1 f95"/>
                <a:gd name="f309" fmla="*/ f212 1 f96"/>
                <a:gd name="f310" fmla="*/ f213 1 f95"/>
                <a:gd name="f311" fmla="*/ f214 1 f96"/>
                <a:gd name="f312" fmla="*/ f215 1 f95"/>
                <a:gd name="f313" fmla="*/ f216 1 f96"/>
                <a:gd name="f314" fmla="*/ f217 1 f95"/>
                <a:gd name="f315" fmla="*/ f218 1 f96"/>
                <a:gd name="f316" fmla="*/ f219 1 f95"/>
                <a:gd name="f317" fmla="*/ f220 1 f96"/>
                <a:gd name="f318" fmla="*/ f221 1 f95"/>
                <a:gd name="f319" fmla="*/ f222 1 f96"/>
                <a:gd name="f320" fmla="*/ f223 1 f95"/>
                <a:gd name="f321" fmla="*/ f224 1 f96"/>
                <a:gd name="f322" fmla="*/ f225 1 f95"/>
                <a:gd name="f323" fmla="*/ f226 1 f96"/>
                <a:gd name="f324" fmla="*/ f227 1 f95"/>
                <a:gd name="f325" fmla="*/ f228 1 f96"/>
                <a:gd name="f326" fmla="*/ f229 1 f95"/>
                <a:gd name="f327" fmla="*/ f230 1 f96"/>
                <a:gd name="f328" fmla="*/ f231 1 f95"/>
                <a:gd name="f329" fmla="*/ f232 1 f96"/>
                <a:gd name="f330" fmla="*/ f233 1 f95"/>
                <a:gd name="f331" fmla="*/ f234 1 f96"/>
                <a:gd name="f332" fmla="*/ f235 1 f95"/>
                <a:gd name="f333" fmla="*/ f236 1 f96"/>
                <a:gd name="f334" fmla="*/ f237 1 f95"/>
                <a:gd name="f335" fmla="*/ f238 1 f96"/>
                <a:gd name="f336" fmla="*/ f239 1 f95"/>
                <a:gd name="f337" fmla="*/ f240 1 f96"/>
                <a:gd name="f338" fmla="*/ f241 1 f95"/>
                <a:gd name="f339" fmla="*/ f242 1 f96"/>
                <a:gd name="f340" fmla="*/ f243 1 f95"/>
                <a:gd name="f341" fmla="*/ f244 1 f96"/>
                <a:gd name="f342" fmla="*/ f245 1 f95"/>
                <a:gd name="f343" fmla="*/ f246 1 f96"/>
                <a:gd name="f344" fmla="*/ f247 1 f95"/>
                <a:gd name="f345" fmla="*/ f248 1 f96"/>
                <a:gd name="f346" fmla="*/ f249 1 f95"/>
                <a:gd name="f347" fmla="*/ f250 1 f96"/>
                <a:gd name="f348" fmla="*/ f251 1 f95"/>
                <a:gd name="f349" fmla="*/ f252 1 f96"/>
                <a:gd name="f350" fmla="*/ f253 1 f95"/>
                <a:gd name="f351" fmla="*/ f254 1 f96"/>
                <a:gd name="f352" fmla="*/ f255 1 f95"/>
                <a:gd name="f353" fmla="*/ f256 1 f96"/>
                <a:gd name="f354" fmla="*/ f257 1 f95"/>
                <a:gd name="f355" fmla="*/ f258 1 f96"/>
                <a:gd name="f356" fmla="*/ f259 1 f95"/>
                <a:gd name="f357" fmla="*/ f260 1 f96"/>
                <a:gd name="f358" fmla="*/ f261 1 f95"/>
                <a:gd name="f359" fmla="*/ f262 1 f96"/>
                <a:gd name="f360" fmla="*/ f263 1 f96"/>
                <a:gd name="f361" fmla="*/ f264 1 f96"/>
                <a:gd name="f362" fmla="*/ f265 1 f95"/>
                <a:gd name="f363" fmla="*/ f266 1 f96"/>
                <a:gd name="f364" fmla="*/ f267 1 f95"/>
                <a:gd name="f365" fmla="*/ f268 1 f96"/>
                <a:gd name="f366" fmla="*/ f269 1 f95"/>
                <a:gd name="f367" fmla="*/ f270 1 f96"/>
                <a:gd name="f368" fmla="*/ f271 1 f95"/>
                <a:gd name="f369" fmla="*/ f272 1 f96"/>
                <a:gd name="f370" fmla="*/ f273 1 f95"/>
                <a:gd name="f371" fmla="*/ f274 1 f95"/>
                <a:gd name="f372" fmla="*/ f275 1 f96"/>
                <a:gd name="f373" fmla="*/ f276 1 f95"/>
                <a:gd name="f374" fmla="*/ f277 1 f96"/>
                <a:gd name="f375" fmla="*/ f278 1 f95"/>
                <a:gd name="f376" fmla="*/ f279 1 f95"/>
                <a:gd name="f377" fmla="*/ f280 1 f95"/>
                <a:gd name="f378" fmla="*/ f281 1 f96"/>
                <a:gd name="f379" fmla="*/ f282 f90 1"/>
                <a:gd name="f380" fmla="*/ f283 f90 1"/>
                <a:gd name="f381" fmla="*/ f285 f91 1"/>
                <a:gd name="f382" fmla="*/ f284 f91 1"/>
                <a:gd name="f383" fmla="*/ f287 f90 1"/>
                <a:gd name="f384" fmla="*/ f288 f91 1"/>
                <a:gd name="f385" fmla="*/ f289 f90 1"/>
                <a:gd name="f386" fmla="*/ f290 f91 1"/>
                <a:gd name="f387" fmla="*/ f291 f90 1"/>
                <a:gd name="f388" fmla="*/ f292 f91 1"/>
                <a:gd name="f389" fmla="*/ f293 f90 1"/>
                <a:gd name="f390" fmla="*/ f294 f91 1"/>
                <a:gd name="f391" fmla="*/ f295 f90 1"/>
                <a:gd name="f392" fmla="*/ f296 f91 1"/>
                <a:gd name="f393" fmla="*/ f297 f90 1"/>
                <a:gd name="f394" fmla="*/ f298 f91 1"/>
                <a:gd name="f395" fmla="*/ f299 f91 1"/>
                <a:gd name="f396" fmla="*/ f300 f90 1"/>
                <a:gd name="f397" fmla="*/ f301 f91 1"/>
                <a:gd name="f398" fmla="*/ f302 f90 1"/>
                <a:gd name="f399" fmla="*/ f303 f91 1"/>
                <a:gd name="f400" fmla="*/ f304 f90 1"/>
                <a:gd name="f401" fmla="*/ f305 f91 1"/>
                <a:gd name="f402" fmla="*/ f306 f90 1"/>
                <a:gd name="f403" fmla="*/ f307 f91 1"/>
                <a:gd name="f404" fmla="*/ f308 f90 1"/>
                <a:gd name="f405" fmla="*/ f309 f91 1"/>
                <a:gd name="f406" fmla="*/ f310 f90 1"/>
                <a:gd name="f407" fmla="*/ f311 f91 1"/>
                <a:gd name="f408" fmla="*/ f312 f90 1"/>
                <a:gd name="f409" fmla="*/ f313 f91 1"/>
                <a:gd name="f410" fmla="*/ f314 f90 1"/>
                <a:gd name="f411" fmla="*/ f315 f91 1"/>
                <a:gd name="f412" fmla="*/ f316 f90 1"/>
                <a:gd name="f413" fmla="*/ f317 f91 1"/>
                <a:gd name="f414" fmla="*/ f318 f90 1"/>
                <a:gd name="f415" fmla="*/ f319 f91 1"/>
                <a:gd name="f416" fmla="*/ f320 f90 1"/>
                <a:gd name="f417" fmla="*/ f321 f91 1"/>
                <a:gd name="f418" fmla="*/ f322 f90 1"/>
                <a:gd name="f419" fmla="*/ f323 f91 1"/>
                <a:gd name="f420" fmla="*/ f324 f90 1"/>
                <a:gd name="f421" fmla="*/ f325 f91 1"/>
                <a:gd name="f422" fmla="*/ f326 f90 1"/>
                <a:gd name="f423" fmla="*/ f327 f91 1"/>
                <a:gd name="f424" fmla="*/ f328 f90 1"/>
                <a:gd name="f425" fmla="*/ f329 f91 1"/>
                <a:gd name="f426" fmla="*/ f330 f90 1"/>
                <a:gd name="f427" fmla="*/ f331 f91 1"/>
                <a:gd name="f428" fmla="*/ f332 f90 1"/>
                <a:gd name="f429" fmla="*/ f333 f91 1"/>
                <a:gd name="f430" fmla="*/ f334 f90 1"/>
                <a:gd name="f431" fmla="*/ f335 f91 1"/>
                <a:gd name="f432" fmla="*/ f336 f90 1"/>
                <a:gd name="f433" fmla="*/ f337 f91 1"/>
                <a:gd name="f434" fmla="*/ f338 f90 1"/>
                <a:gd name="f435" fmla="*/ f339 f91 1"/>
                <a:gd name="f436" fmla="*/ f340 f90 1"/>
                <a:gd name="f437" fmla="*/ f341 f91 1"/>
                <a:gd name="f438" fmla="*/ f342 f90 1"/>
                <a:gd name="f439" fmla="*/ f343 f91 1"/>
                <a:gd name="f440" fmla="*/ f344 f90 1"/>
                <a:gd name="f441" fmla="*/ f345 f91 1"/>
                <a:gd name="f442" fmla="*/ f346 f90 1"/>
                <a:gd name="f443" fmla="*/ f347 f91 1"/>
                <a:gd name="f444" fmla="*/ f348 f90 1"/>
                <a:gd name="f445" fmla="*/ f349 f91 1"/>
                <a:gd name="f446" fmla="*/ f350 f90 1"/>
                <a:gd name="f447" fmla="*/ f351 f91 1"/>
                <a:gd name="f448" fmla="*/ f352 f90 1"/>
                <a:gd name="f449" fmla="*/ f353 f91 1"/>
                <a:gd name="f450" fmla="*/ f354 f90 1"/>
                <a:gd name="f451" fmla="*/ f355 f91 1"/>
                <a:gd name="f452" fmla="*/ f356 f90 1"/>
                <a:gd name="f453" fmla="*/ f357 f91 1"/>
                <a:gd name="f454" fmla="*/ f358 f90 1"/>
                <a:gd name="f455" fmla="*/ f359 f91 1"/>
                <a:gd name="f456" fmla="*/ f360 f91 1"/>
                <a:gd name="f457" fmla="*/ f361 f91 1"/>
                <a:gd name="f458" fmla="*/ f362 f90 1"/>
                <a:gd name="f459" fmla="*/ f363 f91 1"/>
                <a:gd name="f460" fmla="*/ f364 f90 1"/>
                <a:gd name="f461" fmla="*/ f365 f91 1"/>
                <a:gd name="f462" fmla="*/ f366 f90 1"/>
                <a:gd name="f463" fmla="*/ f367 f91 1"/>
                <a:gd name="f464" fmla="*/ f368 f90 1"/>
                <a:gd name="f465" fmla="*/ f369 f91 1"/>
                <a:gd name="f466" fmla="*/ f370 f90 1"/>
                <a:gd name="f467" fmla="*/ f371 f90 1"/>
                <a:gd name="f468" fmla="*/ f372 f91 1"/>
                <a:gd name="f469" fmla="*/ f373 f90 1"/>
                <a:gd name="f470" fmla="*/ f374 f91 1"/>
                <a:gd name="f471" fmla="*/ f375 f90 1"/>
                <a:gd name="f472" fmla="*/ f376 f90 1"/>
                <a:gd name="f473" fmla="*/ f377 f90 1"/>
                <a:gd name="f474" fmla="*/ f378 f91 1"/>
              </a:gdLst>
              <a:ahLst/>
              <a:cxnLst>
                <a:cxn ang="3cd4">
                  <a:pos x="hc" y="t"/>
                </a:cxn>
                <a:cxn ang="0">
                  <a:pos x="r" y="vc"/>
                </a:cxn>
                <a:cxn ang="cd4">
                  <a:pos x="hc" y="b"/>
                </a:cxn>
                <a:cxn ang="cd2">
                  <a:pos x="l" y="vc"/>
                </a:cxn>
                <a:cxn ang="f286">
                  <a:pos x="f383" y="f384"/>
                </a:cxn>
                <a:cxn ang="f286">
                  <a:pos x="f385" y="f386"/>
                </a:cxn>
                <a:cxn ang="f286">
                  <a:pos x="f387" y="f388"/>
                </a:cxn>
                <a:cxn ang="f286">
                  <a:pos x="f389" y="f390"/>
                </a:cxn>
                <a:cxn ang="f286">
                  <a:pos x="f391" y="f392"/>
                </a:cxn>
                <a:cxn ang="f286">
                  <a:pos x="f393" y="f394"/>
                </a:cxn>
                <a:cxn ang="f286">
                  <a:pos x="f393" y="f395"/>
                </a:cxn>
                <a:cxn ang="f286">
                  <a:pos x="f396" y="f397"/>
                </a:cxn>
                <a:cxn ang="f286">
                  <a:pos x="f398" y="f399"/>
                </a:cxn>
                <a:cxn ang="f286">
                  <a:pos x="f400" y="f401"/>
                </a:cxn>
                <a:cxn ang="f286">
                  <a:pos x="f402" y="f403"/>
                </a:cxn>
                <a:cxn ang="f286">
                  <a:pos x="f404" y="f405"/>
                </a:cxn>
                <a:cxn ang="f286">
                  <a:pos x="f406" y="f407"/>
                </a:cxn>
                <a:cxn ang="f286">
                  <a:pos x="f408" y="f409"/>
                </a:cxn>
                <a:cxn ang="f286">
                  <a:pos x="f410" y="f411"/>
                </a:cxn>
                <a:cxn ang="f286">
                  <a:pos x="f412" y="f413"/>
                </a:cxn>
                <a:cxn ang="f286">
                  <a:pos x="f414" y="f415"/>
                </a:cxn>
                <a:cxn ang="f286">
                  <a:pos x="f416" y="f417"/>
                </a:cxn>
                <a:cxn ang="f286">
                  <a:pos x="f418" y="f419"/>
                </a:cxn>
                <a:cxn ang="f286">
                  <a:pos x="f420" y="f421"/>
                </a:cxn>
                <a:cxn ang="f286">
                  <a:pos x="f422" y="f423"/>
                </a:cxn>
                <a:cxn ang="f286">
                  <a:pos x="f424" y="f425"/>
                </a:cxn>
                <a:cxn ang="f286">
                  <a:pos x="f426" y="f427"/>
                </a:cxn>
                <a:cxn ang="f286">
                  <a:pos x="f428" y="f429"/>
                </a:cxn>
                <a:cxn ang="f286">
                  <a:pos x="f430" y="f431"/>
                </a:cxn>
                <a:cxn ang="f286">
                  <a:pos x="f432" y="f433"/>
                </a:cxn>
                <a:cxn ang="f286">
                  <a:pos x="f434" y="f435"/>
                </a:cxn>
                <a:cxn ang="f286">
                  <a:pos x="f436" y="f437"/>
                </a:cxn>
                <a:cxn ang="f286">
                  <a:pos x="f438" y="f439"/>
                </a:cxn>
                <a:cxn ang="f286">
                  <a:pos x="f440" y="f441"/>
                </a:cxn>
                <a:cxn ang="f286">
                  <a:pos x="f442" y="f443"/>
                </a:cxn>
                <a:cxn ang="f286">
                  <a:pos x="f444" y="f445"/>
                </a:cxn>
                <a:cxn ang="f286">
                  <a:pos x="f446" y="f447"/>
                </a:cxn>
                <a:cxn ang="f286">
                  <a:pos x="f448" y="f449"/>
                </a:cxn>
                <a:cxn ang="f286">
                  <a:pos x="f450" y="f451"/>
                </a:cxn>
                <a:cxn ang="f286">
                  <a:pos x="f452" y="f453"/>
                </a:cxn>
                <a:cxn ang="f286">
                  <a:pos x="f454" y="f455"/>
                </a:cxn>
                <a:cxn ang="f286">
                  <a:pos x="f454" y="f456"/>
                </a:cxn>
                <a:cxn ang="f286">
                  <a:pos x="f454" y="f457"/>
                </a:cxn>
                <a:cxn ang="f286">
                  <a:pos x="f458" y="f459"/>
                </a:cxn>
                <a:cxn ang="f286">
                  <a:pos x="f460" y="f461"/>
                </a:cxn>
                <a:cxn ang="f286">
                  <a:pos x="f462" y="f463"/>
                </a:cxn>
                <a:cxn ang="f286">
                  <a:pos x="f464" y="f465"/>
                </a:cxn>
                <a:cxn ang="f286">
                  <a:pos x="f466" y="f384"/>
                </a:cxn>
                <a:cxn ang="f286">
                  <a:pos x="f467" y="f468"/>
                </a:cxn>
                <a:cxn ang="f286">
                  <a:pos x="f469" y="f470"/>
                </a:cxn>
                <a:cxn ang="f286">
                  <a:pos x="f471" y="f386"/>
                </a:cxn>
                <a:cxn ang="f286">
                  <a:pos x="f472" y="f386"/>
                </a:cxn>
                <a:cxn ang="f286">
                  <a:pos x="f473" y="f474"/>
                </a:cxn>
                <a:cxn ang="f286">
                  <a:pos x="f383" y="f384"/>
                </a:cxn>
              </a:cxnLst>
              <a:rect l="f379" t="f382" r="f380" b="f381"/>
              <a:pathLst>
                <a:path w="352" h="300">
                  <a:moveTo>
                    <a:pt x="f8" y="f9"/>
                  </a:moveTo>
                  <a:lnTo>
                    <a:pt x="f10" y="f11"/>
                  </a:lnTo>
                  <a:lnTo>
                    <a:pt x="f12" y="f13"/>
                  </a:lnTo>
                  <a:lnTo>
                    <a:pt x="f14" y="f15"/>
                  </a:lnTo>
                  <a:lnTo>
                    <a:pt x="f16" y="f17"/>
                  </a:lnTo>
                  <a:lnTo>
                    <a:pt x="f18" y="f19"/>
                  </a:lnTo>
                  <a:lnTo>
                    <a:pt x="f18" y="f20"/>
                  </a:lnTo>
                  <a:lnTo>
                    <a:pt x="f6" y="f21"/>
                  </a:lnTo>
                  <a:lnTo>
                    <a:pt x="f22" y="f23"/>
                  </a:lnTo>
                  <a:lnTo>
                    <a:pt x="f24" y="f25"/>
                  </a:lnTo>
                  <a:lnTo>
                    <a:pt x="f26" y="f27"/>
                  </a:lnTo>
                  <a:lnTo>
                    <a:pt x="f28" y="f29"/>
                  </a:lnTo>
                  <a:lnTo>
                    <a:pt x="f30" y="f31"/>
                  </a:lnTo>
                  <a:lnTo>
                    <a:pt x="f32" y="f33"/>
                  </a:lnTo>
                  <a:lnTo>
                    <a:pt x="f34" y="f35"/>
                  </a:lnTo>
                  <a:lnTo>
                    <a:pt x="f36" y="f37"/>
                  </a:lnTo>
                  <a:lnTo>
                    <a:pt x="f38" y="f39"/>
                  </a:lnTo>
                  <a:lnTo>
                    <a:pt x="f40" y="f30"/>
                  </a:lnTo>
                  <a:lnTo>
                    <a:pt x="f41" y="f42"/>
                  </a:lnTo>
                  <a:lnTo>
                    <a:pt x="f43" y="f44"/>
                  </a:lnTo>
                  <a:lnTo>
                    <a:pt x="f45" y="f46"/>
                  </a:lnTo>
                  <a:lnTo>
                    <a:pt x="f47" y="f48"/>
                  </a:lnTo>
                  <a:lnTo>
                    <a:pt x="f49" y="f50"/>
                  </a:lnTo>
                  <a:lnTo>
                    <a:pt x="f51" y="f52"/>
                  </a:lnTo>
                  <a:lnTo>
                    <a:pt x="f53" y="f54"/>
                  </a:lnTo>
                  <a:lnTo>
                    <a:pt x="f55" y="f7"/>
                  </a:lnTo>
                  <a:lnTo>
                    <a:pt x="f56" y="f57"/>
                  </a:lnTo>
                  <a:lnTo>
                    <a:pt x="f58" y="f59"/>
                  </a:lnTo>
                  <a:lnTo>
                    <a:pt x="f60" y="f61"/>
                  </a:lnTo>
                  <a:lnTo>
                    <a:pt x="f62" y="f34"/>
                  </a:lnTo>
                  <a:lnTo>
                    <a:pt x="f63" y="f64"/>
                  </a:lnTo>
                  <a:lnTo>
                    <a:pt x="f65" y="f66"/>
                  </a:lnTo>
                  <a:lnTo>
                    <a:pt x="f67" y="f68"/>
                  </a:lnTo>
                  <a:lnTo>
                    <a:pt x="f69" y="f70"/>
                  </a:lnTo>
                  <a:lnTo>
                    <a:pt x="f71" y="f72"/>
                  </a:lnTo>
                  <a:lnTo>
                    <a:pt x="f73" y="f74"/>
                  </a:lnTo>
                  <a:lnTo>
                    <a:pt x="f5" y="f75"/>
                  </a:lnTo>
                  <a:lnTo>
                    <a:pt x="f5" y="f76"/>
                  </a:lnTo>
                  <a:lnTo>
                    <a:pt x="f5" y="f77"/>
                  </a:lnTo>
                  <a:lnTo>
                    <a:pt x="f78" y="f67"/>
                  </a:lnTo>
                  <a:lnTo>
                    <a:pt x="f79" y="f80"/>
                  </a:lnTo>
                  <a:lnTo>
                    <a:pt x="f81" y="f5"/>
                  </a:lnTo>
                  <a:lnTo>
                    <a:pt x="f82" y="f79"/>
                  </a:lnTo>
                  <a:lnTo>
                    <a:pt x="f77" y="f9"/>
                  </a:lnTo>
                  <a:lnTo>
                    <a:pt x="f83" y="f84"/>
                  </a:lnTo>
                  <a:lnTo>
                    <a:pt x="f85" y="f86"/>
                  </a:lnTo>
                  <a:lnTo>
                    <a:pt x="f87" y="f11"/>
                  </a:lnTo>
                  <a:lnTo>
                    <a:pt x="f70" y="f11"/>
                  </a:lnTo>
                  <a:lnTo>
                    <a:pt x="f88" y="f81"/>
                  </a:lnTo>
                  <a:lnTo>
                    <a:pt x="f8" y="f9"/>
                  </a:lnTo>
                  <a:close/>
                </a:path>
              </a:pathLst>
            </a:custGeom>
            <a:solidFill>
              <a:srgbClr val="F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3" name="Freeform 155">
              <a:extLst>
                <a:ext uri="{FF2B5EF4-FFF2-40B4-BE49-F238E27FC236}">
                  <a16:creationId xmlns:a16="http://schemas.microsoft.com/office/drawing/2014/main" id="{61E626E7-F80D-422C-866A-50B40DBB1414}"/>
                </a:ext>
              </a:extLst>
            </p:cNvPr>
            <p:cNvSpPr/>
            <p:nvPr/>
          </p:nvSpPr>
          <p:spPr>
            <a:xfrm>
              <a:off x="6824660" y="5803897"/>
              <a:ext cx="7936" cy="7936"/>
            </a:xfrm>
            <a:custGeom>
              <a:avLst/>
              <a:gdLst>
                <a:gd name="f0" fmla="val 10800000"/>
                <a:gd name="f1" fmla="val 5400000"/>
                <a:gd name="f2" fmla="val 180"/>
                <a:gd name="f3" fmla="val w"/>
                <a:gd name="f4" fmla="val h"/>
                <a:gd name="f5" fmla="val 0"/>
                <a:gd name="f6" fmla="val 16"/>
                <a:gd name="f7" fmla="val 3"/>
                <a:gd name="f8" fmla="val 7"/>
                <a:gd name="f9" fmla="val 6"/>
                <a:gd name="f10" fmla="val 14"/>
                <a:gd name="f11" fmla="+- 0 0 -90"/>
                <a:gd name="f12" fmla="*/ f3 1 16"/>
                <a:gd name="f13" fmla="*/ f4 1 16"/>
                <a:gd name="f14" fmla="+- f6 0 f5"/>
                <a:gd name="f15" fmla="*/ f11 f0 1"/>
                <a:gd name="f16" fmla="*/ f14 1 16"/>
                <a:gd name="f17" fmla="*/ 16 f14 1"/>
                <a:gd name="f18" fmla="*/ 3 f14 1"/>
                <a:gd name="f19" fmla="*/ 0 f14 1"/>
                <a:gd name="f20" fmla="*/ 7 f14 1"/>
                <a:gd name="f21" fmla="*/ 6 f14 1"/>
                <a:gd name="f22" fmla="*/ 14 f14 1"/>
                <a:gd name="f23" fmla="*/ f15 1 f2"/>
                <a:gd name="f24" fmla="*/ f17 1 16"/>
                <a:gd name="f25" fmla="*/ f18 1 16"/>
                <a:gd name="f26" fmla="*/ f19 1 16"/>
                <a:gd name="f27" fmla="*/ f20 1 16"/>
                <a:gd name="f28" fmla="*/ f21 1 16"/>
                <a:gd name="f29" fmla="*/ f22 1 16"/>
                <a:gd name="f30" fmla="*/ 0 1 f16"/>
                <a:gd name="f31" fmla="*/ f6 1 f16"/>
                <a:gd name="f32" fmla="+- f23 0 f1"/>
                <a:gd name="f33" fmla="*/ f24 1 f16"/>
                <a:gd name="f34" fmla="*/ f25 1 f16"/>
                <a:gd name="f35" fmla="*/ f26 1 f16"/>
                <a:gd name="f36" fmla="*/ f27 1 f16"/>
                <a:gd name="f37" fmla="*/ f28 1 f16"/>
                <a:gd name="f38" fmla="*/ f29 1 f16"/>
                <a:gd name="f39" fmla="*/ f30 f12 1"/>
                <a:gd name="f40" fmla="*/ f31 f12 1"/>
                <a:gd name="f41" fmla="*/ f31 f13 1"/>
                <a:gd name="f42" fmla="*/ f30 f13 1"/>
                <a:gd name="f43" fmla="*/ f33 f12 1"/>
                <a:gd name="f44" fmla="*/ f33 f13 1"/>
                <a:gd name="f45" fmla="*/ f34 f12 1"/>
                <a:gd name="f46" fmla="*/ f35 f12 1"/>
                <a:gd name="f47" fmla="*/ f36 f13 1"/>
                <a:gd name="f48" fmla="*/ f37 f12 1"/>
                <a:gd name="f49" fmla="*/ f35 f13 1"/>
                <a:gd name="f50" fmla="*/ f38 f12 1"/>
                <a:gd name="f51" fmla="*/ f34 f13 1"/>
              </a:gdLst>
              <a:ahLst/>
              <a:cxnLst>
                <a:cxn ang="3cd4">
                  <a:pos x="hc" y="t"/>
                </a:cxn>
                <a:cxn ang="0">
                  <a:pos x="r" y="vc"/>
                </a:cxn>
                <a:cxn ang="cd4">
                  <a:pos x="hc" y="b"/>
                </a:cxn>
                <a:cxn ang="cd2">
                  <a:pos x="l" y="vc"/>
                </a:cxn>
                <a:cxn ang="f32">
                  <a:pos x="f43" y="f44"/>
                </a:cxn>
                <a:cxn ang="f32">
                  <a:pos x="f45" y="f44"/>
                </a:cxn>
                <a:cxn ang="f32">
                  <a:pos x="f46" y="f47"/>
                </a:cxn>
                <a:cxn ang="f32">
                  <a:pos x="f48" y="f49"/>
                </a:cxn>
                <a:cxn ang="f32">
                  <a:pos x="f50" y="f51"/>
                </a:cxn>
                <a:cxn ang="f32">
                  <a:pos x="f43" y="f44"/>
                </a:cxn>
              </a:cxnLst>
              <a:rect l="f39" t="f42" r="f40" b="f41"/>
              <a:pathLst>
                <a:path w="16" h="16">
                  <a:moveTo>
                    <a:pt x="f6" y="f6"/>
                  </a:moveTo>
                  <a:lnTo>
                    <a:pt x="f7" y="f6"/>
                  </a:lnTo>
                  <a:lnTo>
                    <a:pt x="f5" y="f8"/>
                  </a:lnTo>
                  <a:lnTo>
                    <a:pt x="f9" y="f5"/>
                  </a:lnTo>
                  <a:lnTo>
                    <a:pt x="f10" y="f7"/>
                  </a:lnTo>
                  <a:lnTo>
                    <a:pt x="f6" y="f6"/>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4" name="Freeform 156">
              <a:extLst>
                <a:ext uri="{FF2B5EF4-FFF2-40B4-BE49-F238E27FC236}">
                  <a16:creationId xmlns:a16="http://schemas.microsoft.com/office/drawing/2014/main" id="{83B41B6A-67D0-453C-82D8-E36533207EFD}"/>
                </a:ext>
              </a:extLst>
            </p:cNvPr>
            <p:cNvSpPr/>
            <p:nvPr/>
          </p:nvSpPr>
          <p:spPr>
            <a:xfrm>
              <a:off x="7024685" y="5805489"/>
              <a:ext cx="206370" cy="200025"/>
            </a:xfrm>
            <a:custGeom>
              <a:avLst/>
              <a:gdLst>
                <a:gd name="f0" fmla="val 10800000"/>
                <a:gd name="f1" fmla="val 5400000"/>
                <a:gd name="f2" fmla="val 180"/>
                <a:gd name="f3" fmla="val w"/>
                <a:gd name="f4" fmla="val h"/>
                <a:gd name="f5" fmla="val 0"/>
                <a:gd name="f6" fmla="val 390"/>
                <a:gd name="f7" fmla="val 380"/>
                <a:gd name="f8" fmla="val 331"/>
                <a:gd name="f9" fmla="val 17"/>
                <a:gd name="f10" fmla="val 320"/>
                <a:gd name="f11" fmla="val 39"/>
                <a:gd name="f12" fmla="val 321"/>
                <a:gd name="f13" fmla="val 61"/>
                <a:gd name="f14" fmla="val 327"/>
                <a:gd name="f15" fmla="val 83"/>
                <a:gd name="f16" fmla="val 337"/>
                <a:gd name="f17" fmla="val 106"/>
                <a:gd name="f18" fmla="val 343"/>
                <a:gd name="f19" fmla="val 125"/>
                <a:gd name="f20" fmla="val 344"/>
                <a:gd name="f21" fmla="val 145"/>
                <a:gd name="f22" fmla="val 164"/>
                <a:gd name="f23" fmla="val 317"/>
                <a:gd name="f24" fmla="val 185"/>
                <a:gd name="f25" fmla="val 192"/>
                <a:gd name="f26" fmla="val 195"/>
                <a:gd name="f27" fmla="val 339"/>
                <a:gd name="f28" fmla="val 191"/>
                <a:gd name="f29" fmla="val 188"/>
                <a:gd name="f30" fmla="val 349"/>
                <a:gd name="f31" fmla="val 355"/>
                <a:gd name="f32" fmla="val 174"/>
                <a:gd name="f33" fmla="val 356"/>
                <a:gd name="f34" fmla="val 166"/>
                <a:gd name="f35" fmla="val 361"/>
                <a:gd name="f36" fmla="val 158"/>
                <a:gd name="f37" fmla="val 362"/>
                <a:gd name="f38" fmla="val 150"/>
                <a:gd name="f39" fmla="val 366"/>
                <a:gd name="f40" fmla="val 142"/>
                <a:gd name="f41" fmla="val 123"/>
                <a:gd name="f42" fmla="val 358"/>
                <a:gd name="f43" fmla="val 104"/>
                <a:gd name="f44" fmla="val 352"/>
                <a:gd name="f45" fmla="val 66"/>
                <a:gd name="f46" fmla="val 347"/>
                <a:gd name="f47" fmla="val 47"/>
                <a:gd name="f48" fmla="val 31"/>
                <a:gd name="f49" fmla="val 359"/>
                <a:gd name="f50" fmla="val 16"/>
                <a:gd name="f51" fmla="val 377"/>
                <a:gd name="f52" fmla="val 7"/>
                <a:gd name="f53" fmla="val 384"/>
                <a:gd name="f54" fmla="val 381"/>
                <a:gd name="f55" fmla="val 86"/>
                <a:gd name="f56" fmla="val 383"/>
                <a:gd name="f57" fmla="val 126"/>
                <a:gd name="f58" fmla="val 387"/>
                <a:gd name="f59" fmla="val 388"/>
                <a:gd name="f60" fmla="val 205"/>
                <a:gd name="f61" fmla="val 248"/>
                <a:gd name="f62" fmla="val 292"/>
                <a:gd name="f63" fmla="val 348"/>
                <a:gd name="f64" fmla="val 346"/>
                <a:gd name="f65" fmla="val 354"/>
                <a:gd name="f66" fmla="val 334"/>
                <a:gd name="f67" fmla="val 324"/>
                <a:gd name="f68" fmla="val 365"/>
                <a:gd name="f69" fmla="val 315"/>
                <a:gd name="f70" fmla="val 371"/>
                <a:gd name="f71" fmla="val 306"/>
                <a:gd name="f72" fmla="val 295"/>
                <a:gd name="f73" fmla="val 376"/>
                <a:gd name="f74" fmla="val 286"/>
                <a:gd name="f75" fmla="val 278"/>
                <a:gd name="f76" fmla="val 364"/>
                <a:gd name="f77" fmla="val 271"/>
                <a:gd name="f78" fmla="val 264"/>
                <a:gd name="f79" fmla="val 256"/>
                <a:gd name="f80" fmla="val 342"/>
                <a:gd name="f81" fmla="val 240"/>
                <a:gd name="f82" fmla="val 332"/>
                <a:gd name="f83" fmla="val 212"/>
                <a:gd name="f84" fmla="val 311"/>
                <a:gd name="f85" fmla="val 184"/>
                <a:gd name="f86" fmla="val 296"/>
                <a:gd name="f87" fmla="val 154"/>
                <a:gd name="f88" fmla="val 283"/>
                <a:gd name="f89" fmla="val 124"/>
                <a:gd name="f90" fmla="val 274"/>
                <a:gd name="f91" fmla="val 92"/>
                <a:gd name="f92" fmla="val 267"/>
                <a:gd name="f93" fmla="val 263"/>
                <a:gd name="f94" fmla="val 29"/>
                <a:gd name="f95" fmla="val 261"/>
                <a:gd name="f96" fmla="val 19"/>
                <a:gd name="f97" fmla="val 246"/>
                <a:gd name="f98" fmla="val 38"/>
                <a:gd name="f99" fmla="val 232"/>
                <a:gd name="f100" fmla="val 57"/>
                <a:gd name="f101" fmla="val 216"/>
                <a:gd name="f102" fmla="val 76"/>
                <a:gd name="f103" fmla="val 201"/>
                <a:gd name="f104" fmla="val 93"/>
                <a:gd name="f105" fmla="val 183"/>
                <a:gd name="f106" fmla="val 111"/>
                <a:gd name="f107" fmla="val 169"/>
                <a:gd name="f108" fmla="val 129"/>
                <a:gd name="f109" fmla="val 152"/>
                <a:gd name="f110" fmla="val 149"/>
                <a:gd name="f111" fmla="val 139"/>
                <a:gd name="f112" fmla="val 157"/>
                <a:gd name="f113" fmla="val 133"/>
                <a:gd name="f114" fmla="val 128"/>
                <a:gd name="f115" fmla="val 168"/>
                <a:gd name="f116" fmla="val 117"/>
                <a:gd name="f117" fmla="val 108"/>
                <a:gd name="f118" fmla="val 176"/>
                <a:gd name="f119" fmla="val 97"/>
                <a:gd name="f120" fmla="val 179"/>
                <a:gd name="f121" fmla="val 85"/>
                <a:gd name="f122" fmla="val 72"/>
                <a:gd name="f123" fmla="val 63"/>
                <a:gd name="f124" fmla="val 182"/>
                <a:gd name="f125" fmla="val 196"/>
                <a:gd name="f126" fmla="val 214"/>
                <a:gd name="f127" fmla="val 13"/>
                <a:gd name="f128" fmla="val 231"/>
                <a:gd name="f129" fmla="val 252"/>
                <a:gd name="f130" fmla="val 20"/>
                <a:gd name="f131" fmla="val 270"/>
                <a:gd name="f132" fmla="val 290"/>
                <a:gd name="f133" fmla="+- 0 0 -90"/>
                <a:gd name="f134" fmla="*/ f3 1 390"/>
                <a:gd name="f135" fmla="*/ f4 1 380"/>
                <a:gd name="f136" fmla="+- f7 0 f5"/>
                <a:gd name="f137" fmla="+- f6 0 f5"/>
                <a:gd name="f138" fmla="*/ f133 f0 1"/>
                <a:gd name="f139" fmla="*/ f137 1 390"/>
                <a:gd name="f140" fmla="*/ f136 1 380"/>
                <a:gd name="f141" fmla="*/ 320 f137 1"/>
                <a:gd name="f142" fmla="*/ 39 f136 1"/>
                <a:gd name="f143" fmla="*/ 327 f137 1"/>
                <a:gd name="f144" fmla="*/ 83 f136 1"/>
                <a:gd name="f145" fmla="*/ 343 f137 1"/>
                <a:gd name="f146" fmla="*/ 125 f136 1"/>
                <a:gd name="f147" fmla="*/ 337 f137 1"/>
                <a:gd name="f148" fmla="*/ 164 f136 1"/>
                <a:gd name="f149" fmla="*/ 321 f137 1"/>
                <a:gd name="f150" fmla="*/ 192 f136 1"/>
                <a:gd name="f151" fmla="*/ 339 f137 1"/>
                <a:gd name="f152" fmla="*/ 191 f136 1"/>
                <a:gd name="f153" fmla="*/ 349 f137 1"/>
                <a:gd name="f154" fmla="*/ 180 f136 1"/>
                <a:gd name="f155" fmla="*/ 356 f137 1"/>
                <a:gd name="f156" fmla="*/ 166 f136 1"/>
                <a:gd name="f157" fmla="*/ 362 f137 1"/>
                <a:gd name="f158" fmla="*/ 150 f136 1"/>
                <a:gd name="f159" fmla="*/ 123 f136 1"/>
                <a:gd name="f160" fmla="*/ 352 f137 1"/>
                <a:gd name="f161" fmla="*/ 347 f137 1"/>
                <a:gd name="f162" fmla="*/ 47 f136 1"/>
                <a:gd name="f163" fmla="*/ 359 f137 1"/>
                <a:gd name="f164" fmla="*/ 16 f136 1"/>
                <a:gd name="f165" fmla="*/ 384 f137 1"/>
                <a:gd name="f166" fmla="*/ 7 f136 1"/>
                <a:gd name="f167" fmla="*/ 381 f137 1"/>
                <a:gd name="f168" fmla="*/ 86 f136 1"/>
                <a:gd name="f169" fmla="*/ 387 f137 1"/>
                <a:gd name="f170" fmla="*/ 390 f137 1"/>
                <a:gd name="f171" fmla="*/ 248 f136 1"/>
                <a:gd name="f172" fmla="*/ 337 f136 1"/>
                <a:gd name="f173" fmla="*/ 366 f137 1"/>
                <a:gd name="f174" fmla="*/ 343 f136 1"/>
                <a:gd name="f175" fmla="*/ 346 f137 1"/>
                <a:gd name="f176" fmla="*/ 354 f136 1"/>
                <a:gd name="f177" fmla="*/ 324 f137 1"/>
                <a:gd name="f178" fmla="*/ 365 f136 1"/>
                <a:gd name="f179" fmla="*/ 306 f137 1"/>
                <a:gd name="f180" fmla="*/ 380 f136 1"/>
                <a:gd name="f181" fmla="*/ 286 f137 1"/>
                <a:gd name="f182" fmla="*/ 371 f136 1"/>
                <a:gd name="f183" fmla="*/ 271 f137 1"/>
                <a:gd name="f184" fmla="*/ 358 f136 1"/>
                <a:gd name="f185" fmla="*/ 256 f137 1"/>
                <a:gd name="f186" fmla="*/ 342 f136 1"/>
                <a:gd name="f187" fmla="*/ 240 f137 1"/>
                <a:gd name="f188" fmla="*/ 332 f136 1"/>
                <a:gd name="f189" fmla="*/ 184 f137 1"/>
                <a:gd name="f190" fmla="*/ 296 f136 1"/>
                <a:gd name="f191" fmla="*/ 124 f137 1"/>
                <a:gd name="f192" fmla="*/ 274 f136 1"/>
                <a:gd name="f193" fmla="*/ 61 f137 1"/>
                <a:gd name="f194" fmla="*/ 263 f136 1"/>
                <a:gd name="f195" fmla="*/ 0 f137 1"/>
                <a:gd name="f196" fmla="*/ 261 f136 1"/>
                <a:gd name="f197" fmla="*/ 38 f137 1"/>
                <a:gd name="f198" fmla="*/ 232 f136 1"/>
                <a:gd name="f199" fmla="*/ 76 f137 1"/>
                <a:gd name="f200" fmla="*/ 201 f136 1"/>
                <a:gd name="f201" fmla="*/ 111 f137 1"/>
                <a:gd name="f202" fmla="*/ 169 f136 1"/>
                <a:gd name="f203" fmla="*/ 149 f137 1"/>
                <a:gd name="f204" fmla="*/ 139 f136 1"/>
                <a:gd name="f205" fmla="*/ 164 f137 1"/>
                <a:gd name="f206" fmla="*/ 128 f136 1"/>
                <a:gd name="f207" fmla="*/ 174 f137 1"/>
                <a:gd name="f208" fmla="*/ 108 f136 1"/>
                <a:gd name="f209" fmla="*/ 179 f137 1"/>
                <a:gd name="f210" fmla="*/ 85 f136 1"/>
                <a:gd name="f211" fmla="*/ 63 f136 1"/>
                <a:gd name="f212" fmla="*/ 196 f137 1"/>
                <a:gd name="f213" fmla="*/ 231 f137 1"/>
                <a:gd name="f214" fmla="*/ 270 f137 1"/>
                <a:gd name="f215" fmla="*/ 20 f136 1"/>
                <a:gd name="f216" fmla="*/ 311 f137 1"/>
                <a:gd name="f217" fmla="*/ 19 f136 1"/>
                <a:gd name="f218" fmla="*/ f138 1 f2"/>
                <a:gd name="f219" fmla="*/ f141 1 390"/>
                <a:gd name="f220" fmla="*/ f142 1 380"/>
                <a:gd name="f221" fmla="*/ f143 1 390"/>
                <a:gd name="f222" fmla="*/ f144 1 380"/>
                <a:gd name="f223" fmla="*/ f145 1 390"/>
                <a:gd name="f224" fmla="*/ f146 1 380"/>
                <a:gd name="f225" fmla="*/ f147 1 390"/>
                <a:gd name="f226" fmla="*/ f148 1 380"/>
                <a:gd name="f227" fmla="*/ f149 1 390"/>
                <a:gd name="f228" fmla="*/ f150 1 380"/>
                <a:gd name="f229" fmla="*/ f151 1 390"/>
                <a:gd name="f230" fmla="*/ f152 1 380"/>
                <a:gd name="f231" fmla="*/ f153 1 390"/>
                <a:gd name="f232" fmla="*/ f154 1 380"/>
                <a:gd name="f233" fmla="*/ f155 1 390"/>
                <a:gd name="f234" fmla="*/ f156 1 380"/>
                <a:gd name="f235" fmla="*/ f157 1 390"/>
                <a:gd name="f236" fmla="*/ f158 1 380"/>
                <a:gd name="f237" fmla="*/ f159 1 380"/>
                <a:gd name="f238" fmla="*/ f160 1 390"/>
                <a:gd name="f239" fmla="*/ f161 1 390"/>
                <a:gd name="f240" fmla="*/ f162 1 380"/>
                <a:gd name="f241" fmla="*/ f163 1 390"/>
                <a:gd name="f242" fmla="*/ f164 1 380"/>
                <a:gd name="f243" fmla="*/ f165 1 390"/>
                <a:gd name="f244" fmla="*/ f166 1 380"/>
                <a:gd name="f245" fmla="*/ f167 1 390"/>
                <a:gd name="f246" fmla="*/ f168 1 380"/>
                <a:gd name="f247" fmla="*/ f169 1 390"/>
                <a:gd name="f248" fmla="*/ f170 1 390"/>
                <a:gd name="f249" fmla="*/ f171 1 380"/>
                <a:gd name="f250" fmla="*/ f172 1 380"/>
                <a:gd name="f251" fmla="*/ f173 1 390"/>
                <a:gd name="f252" fmla="*/ f174 1 380"/>
                <a:gd name="f253" fmla="*/ f175 1 390"/>
                <a:gd name="f254" fmla="*/ f176 1 380"/>
                <a:gd name="f255" fmla="*/ f177 1 390"/>
                <a:gd name="f256" fmla="*/ f178 1 380"/>
                <a:gd name="f257" fmla="*/ f179 1 390"/>
                <a:gd name="f258" fmla="*/ f180 1 380"/>
                <a:gd name="f259" fmla="*/ f181 1 390"/>
                <a:gd name="f260" fmla="*/ f182 1 380"/>
                <a:gd name="f261" fmla="*/ f183 1 390"/>
                <a:gd name="f262" fmla="*/ f184 1 380"/>
                <a:gd name="f263" fmla="*/ f185 1 390"/>
                <a:gd name="f264" fmla="*/ f186 1 380"/>
                <a:gd name="f265" fmla="*/ f187 1 390"/>
                <a:gd name="f266" fmla="*/ f188 1 380"/>
                <a:gd name="f267" fmla="*/ f189 1 390"/>
                <a:gd name="f268" fmla="*/ f190 1 380"/>
                <a:gd name="f269" fmla="*/ f191 1 390"/>
                <a:gd name="f270" fmla="*/ f192 1 380"/>
                <a:gd name="f271" fmla="*/ f193 1 390"/>
                <a:gd name="f272" fmla="*/ f194 1 380"/>
                <a:gd name="f273" fmla="*/ f195 1 390"/>
                <a:gd name="f274" fmla="*/ f196 1 380"/>
                <a:gd name="f275" fmla="*/ f197 1 390"/>
                <a:gd name="f276" fmla="*/ f198 1 380"/>
                <a:gd name="f277" fmla="*/ f199 1 390"/>
                <a:gd name="f278" fmla="*/ f200 1 380"/>
                <a:gd name="f279" fmla="*/ f201 1 390"/>
                <a:gd name="f280" fmla="*/ f202 1 380"/>
                <a:gd name="f281" fmla="*/ f203 1 390"/>
                <a:gd name="f282" fmla="*/ f204 1 380"/>
                <a:gd name="f283" fmla="*/ f205 1 390"/>
                <a:gd name="f284" fmla="*/ f206 1 380"/>
                <a:gd name="f285" fmla="*/ f207 1 390"/>
                <a:gd name="f286" fmla="*/ f208 1 380"/>
                <a:gd name="f287" fmla="*/ f209 1 390"/>
                <a:gd name="f288" fmla="*/ f210 1 380"/>
                <a:gd name="f289" fmla="*/ f211 1 380"/>
                <a:gd name="f290" fmla="*/ f212 1 390"/>
                <a:gd name="f291" fmla="*/ f213 1 390"/>
                <a:gd name="f292" fmla="*/ f214 1 390"/>
                <a:gd name="f293" fmla="*/ f215 1 380"/>
                <a:gd name="f294" fmla="*/ f216 1 390"/>
                <a:gd name="f295" fmla="*/ f217 1 380"/>
                <a:gd name="f296" fmla="*/ 0 1 f139"/>
                <a:gd name="f297" fmla="*/ f6 1 f139"/>
                <a:gd name="f298" fmla="*/ 0 1 f140"/>
                <a:gd name="f299" fmla="*/ f7 1 f140"/>
                <a:gd name="f300" fmla="+- f218 0 f1"/>
                <a:gd name="f301" fmla="*/ f219 1 f139"/>
                <a:gd name="f302" fmla="*/ f220 1 f140"/>
                <a:gd name="f303" fmla="*/ f221 1 f139"/>
                <a:gd name="f304" fmla="*/ f222 1 f140"/>
                <a:gd name="f305" fmla="*/ f223 1 f139"/>
                <a:gd name="f306" fmla="*/ f224 1 f140"/>
                <a:gd name="f307" fmla="*/ f225 1 f139"/>
                <a:gd name="f308" fmla="*/ f226 1 f140"/>
                <a:gd name="f309" fmla="*/ f227 1 f139"/>
                <a:gd name="f310" fmla="*/ f228 1 f140"/>
                <a:gd name="f311" fmla="*/ f229 1 f139"/>
                <a:gd name="f312" fmla="*/ f230 1 f140"/>
                <a:gd name="f313" fmla="*/ f231 1 f139"/>
                <a:gd name="f314" fmla="*/ f232 1 f140"/>
                <a:gd name="f315" fmla="*/ f233 1 f139"/>
                <a:gd name="f316" fmla="*/ f234 1 f140"/>
                <a:gd name="f317" fmla="*/ f235 1 f139"/>
                <a:gd name="f318" fmla="*/ f236 1 f140"/>
                <a:gd name="f319" fmla="*/ f237 1 f140"/>
                <a:gd name="f320" fmla="*/ f238 1 f139"/>
                <a:gd name="f321" fmla="*/ f239 1 f139"/>
                <a:gd name="f322" fmla="*/ f240 1 f140"/>
                <a:gd name="f323" fmla="*/ f241 1 f139"/>
                <a:gd name="f324" fmla="*/ f242 1 f140"/>
                <a:gd name="f325" fmla="*/ f243 1 f139"/>
                <a:gd name="f326" fmla="*/ f244 1 f140"/>
                <a:gd name="f327" fmla="*/ f245 1 f139"/>
                <a:gd name="f328" fmla="*/ f246 1 f140"/>
                <a:gd name="f329" fmla="*/ f247 1 f139"/>
                <a:gd name="f330" fmla="*/ f248 1 f139"/>
                <a:gd name="f331" fmla="*/ f249 1 f140"/>
                <a:gd name="f332" fmla="*/ f250 1 f140"/>
                <a:gd name="f333" fmla="*/ f251 1 f139"/>
                <a:gd name="f334" fmla="*/ f252 1 f140"/>
                <a:gd name="f335" fmla="*/ f253 1 f139"/>
                <a:gd name="f336" fmla="*/ f254 1 f140"/>
                <a:gd name="f337" fmla="*/ f255 1 f139"/>
                <a:gd name="f338" fmla="*/ f256 1 f140"/>
                <a:gd name="f339" fmla="*/ f257 1 f139"/>
                <a:gd name="f340" fmla="*/ f258 1 f140"/>
                <a:gd name="f341" fmla="*/ f259 1 f139"/>
                <a:gd name="f342" fmla="*/ f260 1 f140"/>
                <a:gd name="f343" fmla="*/ f261 1 f139"/>
                <a:gd name="f344" fmla="*/ f262 1 f140"/>
                <a:gd name="f345" fmla="*/ f263 1 f139"/>
                <a:gd name="f346" fmla="*/ f264 1 f140"/>
                <a:gd name="f347" fmla="*/ f265 1 f139"/>
                <a:gd name="f348" fmla="*/ f266 1 f140"/>
                <a:gd name="f349" fmla="*/ f267 1 f139"/>
                <a:gd name="f350" fmla="*/ f268 1 f140"/>
                <a:gd name="f351" fmla="*/ f269 1 f139"/>
                <a:gd name="f352" fmla="*/ f270 1 f140"/>
                <a:gd name="f353" fmla="*/ f271 1 f139"/>
                <a:gd name="f354" fmla="*/ f272 1 f140"/>
                <a:gd name="f355" fmla="*/ f273 1 f139"/>
                <a:gd name="f356" fmla="*/ f274 1 f140"/>
                <a:gd name="f357" fmla="*/ f275 1 f139"/>
                <a:gd name="f358" fmla="*/ f276 1 f140"/>
                <a:gd name="f359" fmla="*/ f277 1 f139"/>
                <a:gd name="f360" fmla="*/ f278 1 f140"/>
                <a:gd name="f361" fmla="*/ f279 1 f139"/>
                <a:gd name="f362" fmla="*/ f280 1 f140"/>
                <a:gd name="f363" fmla="*/ f281 1 f139"/>
                <a:gd name="f364" fmla="*/ f282 1 f140"/>
                <a:gd name="f365" fmla="*/ f283 1 f139"/>
                <a:gd name="f366" fmla="*/ f284 1 f140"/>
                <a:gd name="f367" fmla="*/ f285 1 f139"/>
                <a:gd name="f368" fmla="*/ f286 1 f140"/>
                <a:gd name="f369" fmla="*/ f287 1 f139"/>
                <a:gd name="f370" fmla="*/ f288 1 f140"/>
                <a:gd name="f371" fmla="*/ f289 1 f140"/>
                <a:gd name="f372" fmla="*/ f290 1 f139"/>
                <a:gd name="f373" fmla="*/ f291 1 f139"/>
                <a:gd name="f374" fmla="*/ f292 1 f139"/>
                <a:gd name="f375" fmla="*/ f293 1 f140"/>
                <a:gd name="f376" fmla="*/ f294 1 f139"/>
                <a:gd name="f377" fmla="*/ f295 1 f140"/>
                <a:gd name="f378" fmla="*/ f296 f134 1"/>
                <a:gd name="f379" fmla="*/ f297 f134 1"/>
                <a:gd name="f380" fmla="*/ f299 f135 1"/>
                <a:gd name="f381" fmla="*/ f298 f135 1"/>
                <a:gd name="f382" fmla="*/ f301 f134 1"/>
                <a:gd name="f383" fmla="*/ f302 f135 1"/>
                <a:gd name="f384" fmla="*/ f303 f134 1"/>
                <a:gd name="f385" fmla="*/ f304 f135 1"/>
                <a:gd name="f386" fmla="*/ f305 f134 1"/>
                <a:gd name="f387" fmla="*/ f306 f135 1"/>
                <a:gd name="f388" fmla="*/ f307 f134 1"/>
                <a:gd name="f389" fmla="*/ f308 f135 1"/>
                <a:gd name="f390" fmla="*/ f309 f134 1"/>
                <a:gd name="f391" fmla="*/ f310 f135 1"/>
                <a:gd name="f392" fmla="*/ f311 f134 1"/>
                <a:gd name="f393" fmla="*/ f312 f135 1"/>
                <a:gd name="f394" fmla="*/ f313 f134 1"/>
                <a:gd name="f395" fmla="*/ f314 f135 1"/>
                <a:gd name="f396" fmla="*/ f315 f134 1"/>
                <a:gd name="f397" fmla="*/ f316 f135 1"/>
                <a:gd name="f398" fmla="*/ f317 f134 1"/>
                <a:gd name="f399" fmla="*/ f318 f135 1"/>
                <a:gd name="f400" fmla="*/ f319 f135 1"/>
                <a:gd name="f401" fmla="*/ f320 f134 1"/>
                <a:gd name="f402" fmla="*/ f321 f134 1"/>
                <a:gd name="f403" fmla="*/ f322 f135 1"/>
                <a:gd name="f404" fmla="*/ f323 f134 1"/>
                <a:gd name="f405" fmla="*/ f324 f135 1"/>
                <a:gd name="f406" fmla="*/ f325 f134 1"/>
                <a:gd name="f407" fmla="*/ f326 f135 1"/>
                <a:gd name="f408" fmla="*/ f327 f134 1"/>
                <a:gd name="f409" fmla="*/ f328 f135 1"/>
                <a:gd name="f410" fmla="*/ f329 f134 1"/>
                <a:gd name="f411" fmla="*/ f330 f134 1"/>
                <a:gd name="f412" fmla="*/ f331 f135 1"/>
                <a:gd name="f413" fmla="*/ f332 f135 1"/>
                <a:gd name="f414" fmla="*/ f333 f134 1"/>
                <a:gd name="f415" fmla="*/ f334 f135 1"/>
                <a:gd name="f416" fmla="*/ f335 f134 1"/>
                <a:gd name="f417" fmla="*/ f336 f135 1"/>
                <a:gd name="f418" fmla="*/ f337 f134 1"/>
                <a:gd name="f419" fmla="*/ f338 f135 1"/>
                <a:gd name="f420" fmla="*/ f339 f134 1"/>
                <a:gd name="f421" fmla="*/ f340 f135 1"/>
                <a:gd name="f422" fmla="*/ f341 f134 1"/>
                <a:gd name="f423" fmla="*/ f342 f135 1"/>
                <a:gd name="f424" fmla="*/ f343 f134 1"/>
                <a:gd name="f425" fmla="*/ f344 f135 1"/>
                <a:gd name="f426" fmla="*/ f345 f134 1"/>
                <a:gd name="f427" fmla="*/ f346 f135 1"/>
                <a:gd name="f428" fmla="*/ f347 f134 1"/>
                <a:gd name="f429" fmla="*/ f348 f135 1"/>
                <a:gd name="f430" fmla="*/ f349 f134 1"/>
                <a:gd name="f431" fmla="*/ f350 f135 1"/>
                <a:gd name="f432" fmla="*/ f351 f134 1"/>
                <a:gd name="f433" fmla="*/ f352 f135 1"/>
                <a:gd name="f434" fmla="*/ f353 f134 1"/>
                <a:gd name="f435" fmla="*/ f354 f135 1"/>
                <a:gd name="f436" fmla="*/ f355 f134 1"/>
                <a:gd name="f437" fmla="*/ f356 f135 1"/>
                <a:gd name="f438" fmla="*/ f357 f134 1"/>
                <a:gd name="f439" fmla="*/ f358 f135 1"/>
                <a:gd name="f440" fmla="*/ f359 f134 1"/>
                <a:gd name="f441" fmla="*/ f360 f135 1"/>
                <a:gd name="f442" fmla="*/ f361 f134 1"/>
                <a:gd name="f443" fmla="*/ f362 f135 1"/>
                <a:gd name="f444" fmla="*/ f363 f134 1"/>
                <a:gd name="f445" fmla="*/ f364 f135 1"/>
                <a:gd name="f446" fmla="*/ f365 f134 1"/>
                <a:gd name="f447" fmla="*/ f366 f135 1"/>
                <a:gd name="f448" fmla="*/ f367 f134 1"/>
                <a:gd name="f449" fmla="*/ f368 f135 1"/>
                <a:gd name="f450" fmla="*/ f369 f134 1"/>
                <a:gd name="f451" fmla="*/ f370 f135 1"/>
                <a:gd name="f452" fmla="*/ f371 f135 1"/>
                <a:gd name="f453" fmla="*/ f372 f134 1"/>
                <a:gd name="f454" fmla="*/ f373 f134 1"/>
                <a:gd name="f455" fmla="*/ f374 f134 1"/>
                <a:gd name="f456" fmla="*/ f375 f135 1"/>
                <a:gd name="f457" fmla="*/ f376 f134 1"/>
                <a:gd name="f458" fmla="*/ f377 f135 1"/>
              </a:gdLst>
              <a:ahLst/>
              <a:cxnLst>
                <a:cxn ang="3cd4">
                  <a:pos x="hc" y="t"/>
                </a:cxn>
                <a:cxn ang="0">
                  <a:pos x="r" y="vc"/>
                </a:cxn>
                <a:cxn ang="cd4">
                  <a:pos x="hc" y="b"/>
                </a:cxn>
                <a:cxn ang="cd2">
                  <a:pos x="l" y="vc"/>
                </a:cxn>
                <a:cxn ang="f300">
                  <a:pos x="f382" y="f383"/>
                </a:cxn>
                <a:cxn ang="f300">
                  <a:pos x="f384" y="f385"/>
                </a:cxn>
                <a:cxn ang="f300">
                  <a:pos x="f386" y="f387"/>
                </a:cxn>
                <a:cxn ang="f300">
                  <a:pos x="f388" y="f389"/>
                </a:cxn>
                <a:cxn ang="f300">
                  <a:pos x="f390" y="f391"/>
                </a:cxn>
                <a:cxn ang="f300">
                  <a:pos x="f392" y="f393"/>
                </a:cxn>
                <a:cxn ang="f300">
                  <a:pos x="f394" y="f395"/>
                </a:cxn>
                <a:cxn ang="f300">
                  <a:pos x="f396" y="f397"/>
                </a:cxn>
                <a:cxn ang="f300">
                  <a:pos x="f398" y="f399"/>
                </a:cxn>
                <a:cxn ang="f300">
                  <a:pos x="f398" y="f400"/>
                </a:cxn>
                <a:cxn ang="f300">
                  <a:pos x="f401" y="f385"/>
                </a:cxn>
                <a:cxn ang="f300">
                  <a:pos x="f402" y="f403"/>
                </a:cxn>
                <a:cxn ang="f300">
                  <a:pos x="f404" y="f405"/>
                </a:cxn>
                <a:cxn ang="f300">
                  <a:pos x="f406" y="f407"/>
                </a:cxn>
                <a:cxn ang="f300">
                  <a:pos x="f408" y="f409"/>
                </a:cxn>
                <a:cxn ang="f300">
                  <a:pos x="f410" y="f397"/>
                </a:cxn>
                <a:cxn ang="f300">
                  <a:pos x="f411" y="f412"/>
                </a:cxn>
                <a:cxn ang="f300">
                  <a:pos x="f411" y="f413"/>
                </a:cxn>
                <a:cxn ang="f300">
                  <a:pos x="f414" y="f415"/>
                </a:cxn>
                <a:cxn ang="f300">
                  <a:pos x="f416" y="f417"/>
                </a:cxn>
                <a:cxn ang="f300">
                  <a:pos x="f418" y="f419"/>
                </a:cxn>
                <a:cxn ang="f300">
                  <a:pos x="f420" y="f421"/>
                </a:cxn>
                <a:cxn ang="f300">
                  <a:pos x="f422" y="f423"/>
                </a:cxn>
                <a:cxn ang="f300">
                  <a:pos x="f424" y="f425"/>
                </a:cxn>
                <a:cxn ang="f300">
                  <a:pos x="f426" y="f427"/>
                </a:cxn>
                <a:cxn ang="f300">
                  <a:pos x="f428" y="f429"/>
                </a:cxn>
                <a:cxn ang="f300">
                  <a:pos x="f430" y="f431"/>
                </a:cxn>
                <a:cxn ang="f300">
                  <a:pos x="f432" y="f433"/>
                </a:cxn>
                <a:cxn ang="f300">
                  <a:pos x="f434" y="f435"/>
                </a:cxn>
                <a:cxn ang="f300">
                  <a:pos x="f436" y="f437"/>
                </a:cxn>
                <a:cxn ang="f300">
                  <a:pos x="f438" y="f439"/>
                </a:cxn>
                <a:cxn ang="f300">
                  <a:pos x="f440" y="f441"/>
                </a:cxn>
                <a:cxn ang="f300">
                  <a:pos x="f442" y="f443"/>
                </a:cxn>
                <a:cxn ang="f300">
                  <a:pos x="f444" y="f445"/>
                </a:cxn>
                <a:cxn ang="f300">
                  <a:pos x="f446" y="f447"/>
                </a:cxn>
                <a:cxn ang="f300">
                  <a:pos x="f448" y="f449"/>
                </a:cxn>
                <a:cxn ang="f300">
                  <a:pos x="f450" y="f451"/>
                </a:cxn>
                <a:cxn ang="f300">
                  <a:pos x="f430" y="f452"/>
                </a:cxn>
                <a:cxn ang="f300">
                  <a:pos x="f453" y="f407"/>
                </a:cxn>
                <a:cxn ang="f300">
                  <a:pos x="f454" y="f405"/>
                </a:cxn>
                <a:cxn ang="f300">
                  <a:pos x="f455" y="f456"/>
                </a:cxn>
                <a:cxn ang="f300">
                  <a:pos x="f457" y="f458"/>
                </a:cxn>
              </a:cxnLst>
              <a:rect l="f378" t="f381" r="f379" b="f380"/>
              <a:pathLst>
                <a:path w="390" h="380">
                  <a:moveTo>
                    <a:pt x="f8" y="f9"/>
                  </a:moveTo>
                  <a:lnTo>
                    <a:pt x="f10" y="f11"/>
                  </a:lnTo>
                  <a:lnTo>
                    <a:pt x="f12" y="f13"/>
                  </a:lnTo>
                  <a:lnTo>
                    <a:pt x="f14" y="f15"/>
                  </a:lnTo>
                  <a:lnTo>
                    <a:pt x="f16" y="f17"/>
                  </a:lnTo>
                  <a:lnTo>
                    <a:pt x="f18" y="f19"/>
                  </a:lnTo>
                  <a:lnTo>
                    <a:pt x="f20" y="f21"/>
                  </a:lnTo>
                  <a:lnTo>
                    <a:pt x="f16" y="f22"/>
                  </a:lnTo>
                  <a:lnTo>
                    <a:pt x="f23" y="f24"/>
                  </a:lnTo>
                  <a:lnTo>
                    <a:pt x="f12" y="f25"/>
                  </a:lnTo>
                  <a:lnTo>
                    <a:pt x="f8" y="f26"/>
                  </a:lnTo>
                  <a:lnTo>
                    <a:pt x="f27" y="f28"/>
                  </a:lnTo>
                  <a:lnTo>
                    <a:pt x="f20" y="f29"/>
                  </a:lnTo>
                  <a:lnTo>
                    <a:pt x="f30" y="f2"/>
                  </a:lnTo>
                  <a:lnTo>
                    <a:pt x="f31" y="f32"/>
                  </a:lnTo>
                  <a:lnTo>
                    <a:pt x="f33" y="f34"/>
                  </a:lnTo>
                  <a:lnTo>
                    <a:pt x="f35" y="f36"/>
                  </a:lnTo>
                  <a:lnTo>
                    <a:pt x="f37" y="f38"/>
                  </a:lnTo>
                  <a:lnTo>
                    <a:pt x="f39" y="f40"/>
                  </a:lnTo>
                  <a:lnTo>
                    <a:pt x="f37" y="f41"/>
                  </a:lnTo>
                  <a:lnTo>
                    <a:pt x="f42" y="f43"/>
                  </a:lnTo>
                  <a:lnTo>
                    <a:pt x="f44" y="f15"/>
                  </a:lnTo>
                  <a:lnTo>
                    <a:pt x="f30" y="f45"/>
                  </a:lnTo>
                  <a:lnTo>
                    <a:pt x="f46" y="f47"/>
                  </a:lnTo>
                  <a:lnTo>
                    <a:pt x="f44" y="f48"/>
                  </a:lnTo>
                  <a:lnTo>
                    <a:pt x="f49" y="f50"/>
                  </a:lnTo>
                  <a:lnTo>
                    <a:pt x="f51" y="f52"/>
                  </a:lnTo>
                  <a:lnTo>
                    <a:pt x="f53" y="f52"/>
                  </a:lnTo>
                  <a:lnTo>
                    <a:pt x="f54" y="f47"/>
                  </a:lnTo>
                  <a:lnTo>
                    <a:pt x="f54" y="f55"/>
                  </a:lnTo>
                  <a:lnTo>
                    <a:pt x="f56" y="f57"/>
                  </a:lnTo>
                  <a:lnTo>
                    <a:pt x="f58" y="f34"/>
                  </a:lnTo>
                  <a:lnTo>
                    <a:pt x="f59" y="f60"/>
                  </a:lnTo>
                  <a:lnTo>
                    <a:pt x="f6" y="f61"/>
                  </a:lnTo>
                  <a:lnTo>
                    <a:pt x="f6" y="f62"/>
                  </a:lnTo>
                  <a:lnTo>
                    <a:pt x="f6" y="f16"/>
                  </a:lnTo>
                  <a:lnTo>
                    <a:pt x="f51" y="f27"/>
                  </a:lnTo>
                  <a:lnTo>
                    <a:pt x="f39" y="f18"/>
                  </a:lnTo>
                  <a:lnTo>
                    <a:pt x="f31" y="f63"/>
                  </a:lnTo>
                  <a:lnTo>
                    <a:pt x="f64" y="f65"/>
                  </a:lnTo>
                  <a:lnTo>
                    <a:pt x="f66" y="f42"/>
                  </a:lnTo>
                  <a:lnTo>
                    <a:pt x="f67" y="f68"/>
                  </a:lnTo>
                  <a:lnTo>
                    <a:pt x="f69" y="f70"/>
                  </a:lnTo>
                  <a:lnTo>
                    <a:pt x="f71" y="f7"/>
                  </a:lnTo>
                  <a:lnTo>
                    <a:pt x="f72" y="f73"/>
                  </a:lnTo>
                  <a:lnTo>
                    <a:pt x="f74" y="f70"/>
                  </a:lnTo>
                  <a:lnTo>
                    <a:pt x="f75" y="f76"/>
                  </a:lnTo>
                  <a:lnTo>
                    <a:pt x="f77" y="f42"/>
                  </a:lnTo>
                  <a:lnTo>
                    <a:pt x="f78" y="f30"/>
                  </a:lnTo>
                  <a:lnTo>
                    <a:pt x="f79" y="f80"/>
                  </a:lnTo>
                  <a:lnTo>
                    <a:pt x="f61" y="f66"/>
                  </a:lnTo>
                  <a:lnTo>
                    <a:pt x="f81" y="f82"/>
                  </a:lnTo>
                  <a:lnTo>
                    <a:pt x="f83" y="f84"/>
                  </a:lnTo>
                  <a:lnTo>
                    <a:pt x="f85" y="f86"/>
                  </a:lnTo>
                  <a:lnTo>
                    <a:pt x="f87" y="f88"/>
                  </a:lnTo>
                  <a:lnTo>
                    <a:pt x="f89" y="f90"/>
                  </a:lnTo>
                  <a:lnTo>
                    <a:pt x="f91" y="f92"/>
                  </a:lnTo>
                  <a:lnTo>
                    <a:pt x="f13" y="f93"/>
                  </a:lnTo>
                  <a:lnTo>
                    <a:pt x="f94" y="f95"/>
                  </a:lnTo>
                  <a:lnTo>
                    <a:pt x="f5" y="f95"/>
                  </a:lnTo>
                  <a:lnTo>
                    <a:pt x="f96" y="f97"/>
                  </a:lnTo>
                  <a:lnTo>
                    <a:pt x="f98" y="f99"/>
                  </a:lnTo>
                  <a:lnTo>
                    <a:pt x="f100" y="f101"/>
                  </a:lnTo>
                  <a:lnTo>
                    <a:pt x="f102" y="f103"/>
                  </a:lnTo>
                  <a:lnTo>
                    <a:pt x="f104" y="f105"/>
                  </a:lnTo>
                  <a:lnTo>
                    <a:pt x="f106" y="f107"/>
                  </a:lnTo>
                  <a:lnTo>
                    <a:pt x="f108" y="f109"/>
                  </a:lnTo>
                  <a:lnTo>
                    <a:pt x="f110" y="f111"/>
                  </a:lnTo>
                  <a:lnTo>
                    <a:pt x="f112" y="f113"/>
                  </a:lnTo>
                  <a:lnTo>
                    <a:pt x="f22" y="f114"/>
                  </a:lnTo>
                  <a:lnTo>
                    <a:pt x="f115" y="f116"/>
                  </a:lnTo>
                  <a:lnTo>
                    <a:pt x="f32" y="f117"/>
                  </a:lnTo>
                  <a:lnTo>
                    <a:pt x="f118" y="f119"/>
                  </a:lnTo>
                  <a:lnTo>
                    <a:pt x="f120" y="f121"/>
                  </a:lnTo>
                  <a:lnTo>
                    <a:pt x="f2" y="f122"/>
                  </a:lnTo>
                  <a:lnTo>
                    <a:pt x="f85" y="f123"/>
                  </a:lnTo>
                  <a:lnTo>
                    <a:pt x="f124" y="f5"/>
                  </a:lnTo>
                  <a:lnTo>
                    <a:pt x="f125" y="f52"/>
                  </a:lnTo>
                  <a:lnTo>
                    <a:pt x="f126" y="f127"/>
                  </a:lnTo>
                  <a:lnTo>
                    <a:pt x="f128" y="f50"/>
                  </a:lnTo>
                  <a:lnTo>
                    <a:pt x="f129" y="f130"/>
                  </a:lnTo>
                  <a:lnTo>
                    <a:pt x="f131" y="f130"/>
                  </a:lnTo>
                  <a:lnTo>
                    <a:pt x="f132" y="f130"/>
                  </a:lnTo>
                  <a:lnTo>
                    <a:pt x="f84" y="f96"/>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5" name="Freeform 157">
              <a:extLst>
                <a:ext uri="{FF2B5EF4-FFF2-40B4-BE49-F238E27FC236}">
                  <a16:creationId xmlns:a16="http://schemas.microsoft.com/office/drawing/2014/main" id="{ACB3256C-C9DC-47FD-A24B-75B0BE189E7C}"/>
                </a:ext>
              </a:extLst>
            </p:cNvPr>
            <p:cNvSpPr/>
            <p:nvPr/>
          </p:nvSpPr>
          <p:spPr>
            <a:xfrm>
              <a:off x="7305671" y="5805489"/>
              <a:ext cx="4764" cy="15873"/>
            </a:xfrm>
            <a:custGeom>
              <a:avLst/>
              <a:gdLst>
                <a:gd name="f0" fmla="val 10800000"/>
                <a:gd name="f1" fmla="val 5400000"/>
                <a:gd name="f2" fmla="val 180"/>
                <a:gd name="f3" fmla="val w"/>
                <a:gd name="f4" fmla="val h"/>
                <a:gd name="f5" fmla="val 0"/>
                <a:gd name="f6" fmla="val 8"/>
                <a:gd name="f7" fmla="val 31"/>
                <a:gd name="f8" fmla="val 20"/>
                <a:gd name="f9" fmla="val 5"/>
                <a:gd name="f10" fmla="val 13"/>
                <a:gd name="f11" fmla="val 6"/>
                <a:gd name="f12" fmla="val 7"/>
                <a:gd name="f13" fmla="val 16"/>
                <a:gd name="f14" fmla="val 23"/>
                <a:gd name="f15" fmla="+- 0 0 -90"/>
                <a:gd name="f16" fmla="*/ f3 1 8"/>
                <a:gd name="f17" fmla="*/ f4 1 31"/>
                <a:gd name="f18" fmla="+- f7 0 f5"/>
                <a:gd name="f19" fmla="+- f6 0 f5"/>
                <a:gd name="f20" fmla="*/ f15 f0 1"/>
                <a:gd name="f21" fmla="*/ f19 1 8"/>
                <a:gd name="f22" fmla="*/ f18 1 31"/>
                <a:gd name="f23" fmla="*/ 8 f19 1"/>
                <a:gd name="f24" fmla="*/ 31 f18 1"/>
                <a:gd name="f25" fmla="*/ 20 f18 1"/>
                <a:gd name="f26" fmla="*/ 5 f19 1"/>
                <a:gd name="f27" fmla="*/ 13 f18 1"/>
                <a:gd name="f28" fmla="*/ 0 f19 1"/>
                <a:gd name="f29" fmla="*/ 6 f18 1"/>
                <a:gd name="f30" fmla="*/ 0 f18 1"/>
                <a:gd name="f31" fmla="*/ 7 f18 1"/>
                <a:gd name="f32" fmla="*/ 16 f18 1"/>
                <a:gd name="f33" fmla="*/ 23 f18 1"/>
                <a:gd name="f34" fmla="*/ f20 1 f2"/>
                <a:gd name="f35" fmla="*/ f23 1 8"/>
                <a:gd name="f36" fmla="*/ f24 1 31"/>
                <a:gd name="f37" fmla="*/ f25 1 31"/>
                <a:gd name="f38" fmla="*/ f26 1 8"/>
                <a:gd name="f39" fmla="*/ f27 1 31"/>
                <a:gd name="f40" fmla="*/ f28 1 8"/>
                <a:gd name="f41" fmla="*/ f29 1 31"/>
                <a:gd name="f42" fmla="*/ f30 1 31"/>
                <a:gd name="f43" fmla="*/ f31 1 31"/>
                <a:gd name="f44" fmla="*/ f32 1 31"/>
                <a:gd name="f45" fmla="*/ f33 1 31"/>
                <a:gd name="f46" fmla="*/ 0 1 f21"/>
                <a:gd name="f47" fmla="*/ f6 1 f21"/>
                <a:gd name="f48" fmla="*/ 0 1 f22"/>
                <a:gd name="f49" fmla="*/ f7 1 f22"/>
                <a:gd name="f50" fmla="+- f34 0 f1"/>
                <a:gd name="f51" fmla="*/ f35 1 f21"/>
                <a:gd name="f52" fmla="*/ f36 1 f22"/>
                <a:gd name="f53" fmla="*/ f37 1 f22"/>
                <a:gd name="f54" fmla="*/ f38 1 f21"/>
                <a:gd name="f55" fmla="*/ f39 1 f22"/>
                <a:gd name="f56" fmla="*/ f40 1 f21"/>
                <a:gd name="f57" fmla="*/ f41 1 f22"/>
                <a:gd name="f58" fmla="*/ f42 1 f22"/>
                <a:gd name="f59" fmla="*/ f43 1 f22"/>
                <a:gd name="f60" fmla="*/ f44 1 f22"/>
                <a:gd name="f61" fmla="*/ f45 1 f22"/>
                <a:gd name="f62" fmla="*/ f46 f16 1"/>
                <a:gd name="f63" fmla="*/ f47 f16 1"/>
                <a:gd name="f64" fmla="*/ f49 f17 1"/>
                <a:gd name="f65" fmla="*/ f48 f17 1"/>
                <a:gd name="f66" fmla="*/ f51 f16 1"/>
                <a:gd name="f67" fmla="*/ f52 f17 1"/>
                <a:gd name="f68" fmla="*/ f53 f17 1"/>
                <a:gd name="f69" fmla="*/ f54 f16 1"/>
                <a:gd name="f70" fmla="*/ f55 f17 1"/>
                <a:gd name="f71" fmla="*/ f56 f16 1"/>
                <a:gd name="f72" fmla="*/ f57 f17 1"/>
                <a:gd name="f73" fmla="*/ f58 f17 1"/>
                <a:gd name="f74" fmla="*/ f59 f17 1"/>
                <a:gd name="f75" fmla="*/ f60 f17 1"/>
                <a:gd name="f76" fmla="*/ f61 f17 1"/>
              </a:gdLst>
              <a:ahLst/>
              <a:cxnLst>
                <a:cxn ang="3cd4">
                  <a:pos x="hc" y="t"/>
                </a:cxn>
                <a:cxn ang="0">
                  <a:pos x="r" y="vc"/>
                </a:cxn>
                <a:cxn ang="cd4">
                  <a:pos x="hc" y="b"/>
                </a:cxn>
                <a:cxn ang="cd2">
                  <a:pos x="l" y="vc"/>
                </a:cxn>
                <a:cxn ang="f50">
                  <a:pos x="f66" y="f67"/>
                </a:cxn>
                <a:cxn ang="f50">
                  <a:pos x="f66" y="f68"/>
                </a:cxn>
                <a:cxn ang="f50">
                  <a:pos x="f69" y="f70"/>
                </a:cxn>
                <a:cxn ang="f50">
                  <a:pos x="f71" y="f72"/>
                </a:cxn>
                <a:cxn ang="f50">
                  <a:pos x="f69" y="f73"/>
                </a:cxn>
                <a:cxn ang="f50">
                  <a:pos x="f66" y="f74"/>
                </a:cxn>
                <a:cxn ang="f50">
                  <a:pos x="f66" y="f75"/>
                </a:cxn>
                <a:cxn ang="f50">
                  <a:pos x="f66" y="f76"/>
                </a:cxn>
                <a:cxn ang="f50">
                  <a:pos x="f66" y="f67"/>
                </a:cxn>
              </a:cxnLst>
              <a:rect l="f62" t="f65" r="f63" b="f64"/>
              <a:pathLst>
                <a:path w="8" h="31">
                  <a:moveTo>
                    <a:pt x="f6" y="f7"/>
                  </a:moveTo>
                  <a:lnTo>
                    <a:pt x="f6" y="f8"/>
                  </a:lnTo>
                  <a:lnTo>
                    <a:pt x="f9" y="f10"/>
                  </a:lnTo>
                  <a:lnTo>
                    <a:pt x="f5" y="f11"/>
                  </a:lnTo>
                  <a:lnTo>
                    <a:pt x="f9" y="f5"/>
                  </a:lnTo>
                  <a:lnTo>
                    <a:pt x="f6" y="f12"/>
                  </a:lnTo>
                  <a:lnTo>
                    <a:pt x="f6" y="f13"/>
                  </a:lnTo>
                  <a:lnTo>
                    <a:pt x="f6" y="f14"/>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6" name="Freeform 158">
              <a:extLst>
                <a:ext uri="{FF2B5EF4-FFF2-40B4-BE49-F238E27FC236}">
                  <a16:creationId xmlns:a16="http://schemas.microsoft.com/office/drawing/2014/main" id="{DBE97C7D-9DEC-4259-BB20-2E483124EE74}"/>
                </a:ext>
              </a:extLst>
            </p:cNvPr>
            <p:cNvSpPr/>
            <p:nvPr/>
          </p:nvSpPr>
          <p:spPr>
            <a:xfrm>
              <a:off x="7340602" y="5805489"/>
              <a:ext cx="4764" cy="23810"/>
            </a:xfrm>
            <a:custGeom>
              <a:avLst/>
              <a:gdLst>
                <a:gd name="f0" fmla="val 10800000"/>
                <a:gd name="f1" fmla="val 5400000"/>
                <a:gd name="f2" fmla="val 180"/>
                <a:gd name="f3" fmla="val w"/>
                <a:gd name="f4" fmla="val h"/>
                <a:gd name="f5" fmla="val 0"/>
                <a:gd name="f6" fmla="val 8"/>
                <a:gd name="f7" fmla="val 45"/>
                <a:gd name="f8" fmla="val 5"/>
                <a:gd name="f9" fmla="val 32"/>
                <a:gd name="f10" fmla="val 3"/>
                <a:gd name="f11" fmla="val 19"/>
                <a:gd name="f12" fmla="val 7"/>
                <a:gd name="f13" fmla="val 2"/>
                <a:gd name="f14" fmla="+- 0 0 -90"/>
                <a:gd name="f15" fmla="*/ f3 1 8"/>
                <a:gd name="f16" fmla="*/ f4 1 45"/>
                <a:gd name="f17" fmla="+- f7 0 f5"/>
                <a:gd name="f18" fmla="+- f6 0 f5"/>
                <a:gd name="f19" fmla="*/ f14 f0 1"/>
                <a:gd name="f20" fmla="*/ f18 1 8"/>
                <a:gd name="f21" fmla="*/ f17 1 45"/>
                <a:gd name="f22" fmla="*/ 5 f18 1"/>
                <a:gd name="f23" fmla="*/ 45 f17 1"/>
                <a:gd name="f24" fmla="*/ 32 f17 1"/>
                <a:gd name="f25" fmla="*/ 3 f18 1"/>
                <a:gd name="f26" fmla="*/ 19 f17 1"/>
                <a:gd name="f27" fmla="*/ 0 f18 1"/>
                <a:gd name="f28" fmla="*/ 7 f17 1"/>
                <a:gd name="f29" fmla="*/ 2 f18 1"/>
                <a:gd name="f30" fmla="*/ 0 f17 1"/>
                <a:gd name="f31" fmla="*/ 8 f18 1"/>
                <a:gd name="f32" fmla="*/ f19 1 f2"/>
                <a:gd name="f33" fmla="*/ f22 1 8"/>
                <a:gd name="f34" fmla="*/ f23 1 45"/>
                <a:gd name="f35" fmla="*/ f24 1 45"/>
                <a:gd name="f36" fmla="*/ f25 1 8"/>
                <a:gd name="f37" fmla="*/ f26 1 45"/>
                <a:gd name="f38" fmla="*/ f27 1 8"/>
                <a:gd name="f39" fmla="*/ f28 1 45"/>
                <a:gd name="f40" fmla="*/ f29 1 8"/>
                <a:gd name="f41" fmla="*/ f30 1 45"/>
                <a:gd name="f42" fmla="*/ f31 1 8"/>
                <a:gd name="f43" fmla="*/ 0 1 f20"/>
                <a:gd name="f44" fmla="*/ f6 1 f20"/>
                <a:gd name="f45" fmla="*/ 0 1 f21"/>
                <a:gd name="f46" fmla="*/ f7 1 f21"/>
                <a:gd name="f47" fmla="+- f32 0 f1"/>
                <a:gd name="f48" fmla="*/ f33 1 f20"/>
                <a:gd name="f49" fmla="*/ f34 1 f21"/>
                <a:gd name="f50" fmla="*/ f35 1 f21"/>
                <a:gd name="f51" fmla="*/ f36 1 f20"/>
                <a:gd name="f52" fmla="*/ f37 1 f21"/>
                <a:gd name="f53" fmla="*/ f38 1 f20"/>
                <a:gd name="f54" fmla="*/ f39 1 f21"/>
                <a:gd name="f55" fmla="*/ f40 1 f20"/>
                <a:gd name="f56" fmla="*/ f41 1 f21"/>
                <a:gd name="f57" fmla="*/ f42 1 f20"/>
                <a:gd name="f58" fmla="*/ f43 f15 1"/>
                <a:gd name="f59" fmla="*/ f44 f15 1"/>
                <a:gd name="f60" fmla="*/ f46 f16 1"/>
                <a:gd name="f61" fmla="*/ f45 f16 1"/>
                <a:gd name="f62" fmla="*/ f48 f15 1"/>
                <a:gd name="f63" fmla="*/ f49 f16 1"/>
                <a:gd name="f64" fmla="*/ f50 f16 1"/>
                <a:gd name="f65" fmla="*/ f51 f15 1"/>
                <a:gd name="f66" fmla="*/ f52 f16 1"/>
                <a:gd name="f67" fmla="*/ f53 f15 1"/>
                <a:gd name="f68" fmla="*/ f54 f16 1"/>
                <a:gd name="f69" fmla="*/ f55 f15 1"/>
                <a:gd name="f70" fmla="*/ f56 f16 1"/>
                <a:gd name="f71" fmla="*/ f57 f15 1"/>
              </a:gdLst>
              <a:ahLst/>
              <a:cxnLst>
                <a:cxn ang="3cd4">
                  <a:pos x="hc" y="t"/>
                </a:cxn>
                <a:cxn ang="0">
                  <a:pos x="r" y="vc"/>
                </a:cxn>
                <a:cxn ang="cd4">
                  <a:pos x="hc" y="b"/>
                </a:cxn>
                <a:cxn ang="cd2">
                  <a:pos x="l" y="vc"/>
                </a:cxn>
                <a:cxn ang="f47">
                  <a:pos x="f62" y="f63"/>
                </a:cxn>
                <a:cxn ang="f47">
                  <a:pos x="f62" y="f64"/>
                </a:cxn>
                <a:cxn ang="f47">
                  <a:pos x="f65" y="f66"/>
                </a:cxn>
                <a:cxn ang="f47">
                  <a:pos x="f67" y="f68"/>
                </a:cxn>
                <a:cxn ang="f47">
                  <a:pos x="f69" y="f70"/>
                </a:cxn>
                <a:cxn ang="f47">
                  <a:pos x="f62" y="f68"/>
                </a:cxn>
                <a:cxn ang="f47">
                  <a:pos x="f71" y="f66"/>
                </a:cxn>
                <a:cxn ang="f47">
                  <a:pos x="f71" y="f64"/>
                </a:cxn>
                <a:cxn ang="f47">
                  <a:pos x="f62" y="f63"/>
                </a:cxn>
              </a:cxnLst>
              <a:rect l="f58" t="f61" r="f59" b="f60"/>
              <a:pathLst>
                <a:path w="8" h="45">
                  <a:moveTo>
                    <a:pt x="f8" y="f7"/>
                  </a:moveTo>
                  <a:lnTo>
                    <a:pt x="f8" y="f9"/>
                  </a:lnTo>
                  <a:lnTo>
                    <a:pt x="f10" y="f11"/>
                  </a:lnTo>
                  <a:lnTo>
                    <a:pt x="f5" y="f12"/>
                  </a:lnTo>
                  <a:lnTo>
                    <a:pt x="f13" y="f5"/>
                  </a:lnTo>
                  <a:lnTo>
                    <a:pt x="f8" y="f12"/>
                  </a:lnTo>
                  <a:lnTo>
                    <a:pt x="f6" y="f11"/>
                  </a:lnTo>
                  <a:lnTo>
                    <a:pt x="f6" y="f9"/>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7" name="Freeform 159">
              <a:extLst>
                <a:ext uri="{FF2B5EF4-FFF2-40B4-BE49-F238E27FC236}">
                  <a16:creationId xmlns:a16="http://schemas.microsoft.com/office/drawing/2014/main" id="{7AD37338-0419-4142-8A62-5065B3E9BFE4}"/>
                </a:ext>
              </a:extLst>
            </p:cNvPr>
            <p:cNvSpPr/>
            <p:nvPr/>
          </p:nvSpPr>
          <p:spPr>
            <a:xfrm>
              <a:off x="6307138" y="5816598"/>
              <a:ext cx="7936" cy="4764"/>
            </a:xfrm>
            <a:custGeom>
              <a:avLst/>
              <a:gdLst>
                <a:gd name="f0" fmla="val 10800000"/>
                <a:gd name="f1" fmla="val 5400000"/>
                <a:gd name="f2" fmla="val 180"/>
                <a:gd name="f3" fmla="val w"/>
                <a:gd name="f4" fmla="val h"/>
                <a:gd name="f5" fmla="val 0"/>
                <a:gd name="f6" fmla="val 15"/>
                <a:gd name="f7" fmla="val 9"/>
                <a:gd name="f8" fmla="val 3"/>
                <a:gd name="f9" fmla="val 13"/>
                <a:gd name="f10" fmla="val 6"/>
                <a:gd name="f11" fmla="val 8"/>
                <a:gd name="f12" fmla="val 2"/>
                <a:gd name="f13" fmla="val 5"/>
                <a:gd name="f14" fmla="+- 0 0 -90"/>
                <a:gd name="f15" fmla="*/ f3 1 15"/>
                <a:gd name="f16" fmla="*/ f4 1 9"/>
                <a:gd name="f17" fmla="+- f7 0 f5"/>
                <a:gd name="f18" fmla="+- f6 0 f5"/>
                <a:gd name="f19" fmla="*/ f14 f0 1"/>
                <a:gd name="f20" fmla="*/ f18 1 15"/>
                <a:gd name="f21" fmla="*/ f17 1 9"/>
                <a:gd name="f22" fmla="*/ 15 f18 1"/>
                <a:gd name="f23" fmla="*/ 3 f17 1"/>
                <a:gd name="f24" fmla="*/ 13 f18 1"/>
                <a:gd name="f25" fmla="*/ 6 f17 1"/>
                <a:gd name="f26" fmla="*/ 8 f18 1"/>
                <a:gd name="f27" fmla="*/ 9 f17 1"/>
                <a:gd name="f28" fmla="*/ 2 f18 1"/>
                <a:gd name="f29" fmla="*/ 0 f18 1"/>
                <a:gd name="f30" fmla="*/ 5 f18 1"/>
                <a:gd name="f31" fmla="*/ 0 f17 1"/>
                <a:gd name="f32" fmla="*/ f19 1 f2"/>
                <a:gd name="f33" fmla="*/ f22 1 15"/>
                <a:gd name="f34" fmla="*/ f23 1 9"/>
                <a:gd name="f35" fmla="*/ f24 1 15"/>
                <a:gd name="f36" fmla="*/ f25 1 9"/>
                <a:gd name="f37" fmla="*/ f26 1 15"/>
                <a:gd name="f38" fmla="*/ f27 1 9"/>
                <a:gd name="f39" fmla="*/ f28 1 15"/>
                <a:gd name="f40" fmla="*/ f29 1 15"/>
                <a:gd name="f41" fmla="*/ f30 1 15"/>
                <a:gd name="f42" fmla="*/ f31 1 9"/>
                <a:gd name="f43" fmla="*/ 0 1 f20"/>
                <a:gd name="f44" fmla="*/ f6 1 f20"/>
                <a:gd name="f45" fmla="*/ 0 1 f21"/>
                <a:gd name="f46" fmla="*/ f7 1 f21"/>
                <a:gd name="f47" fmla="+- f32 0 f1"/>
                <a:gd name="f48" fmla="*/ f33 1 f20"/>
                <a:gd name="f49" fmla="*/ f34 1 f21"/>
                <a:gd name="f50" fmla="*/ f35 1 f20"/>
                <a:gd name="f51" fmla="*/ f36 1 f21"/>
                <a:gd name="f52" fmla="*/ f37 1 f20"/>
                <a:gd name="f53" fmla="*/ f38 1 f21"/>
                <a:gd name="f54" fmla="*/ f39 1 f20"/>
                <a:gd name="f55" fmla="*/ f40 1 f20"/>
                <a:gd name="f56" fmla="*/ f41 1 f20"/>
                <a:gd name="f57" fmla="*/ f42 1 f21"/>
                <a:gd name="f58" fmla="*/ f43 f15 1"/>
                <a:gd name="f59" fmla="*/ f44 f15 1"/>
                <a:gd name="f60" fmla="*/ f46 f16 1"/>
                <a:gd name="f61" fmla="*/ f45 f16 1"/>
                <a:gd name="f62" fmla="*/ f48 f15 1"/>
                <a:gd name="f63" fmla="*/ f49 f16 1"/>
                <a:gd name="f64" fmla="*/ f50 f15 1"/>
                <a:gd name="f65" fmla="*/ f51 f16 1"/>
                <a:gd name="f66" fmla="*/ f52 f15 1"/>
                <a:gd name="f67" fmla="*/ f53 f16 1"/>
                <a:gd name="f68" fmla="*/ f54 f15 1"/>
                <a:gd name="f69" fmla="*/ f55 f15 1"/>
                <a:gd name="f70" fmla="*/ f56 f15 1"/>
                <a:gd name="f71" fmla="*/ f57 f16 1"/>
              </a:gdLst>
              <a:ahLst/>
              <a:cxnLst>
                <a:cxn ang="3cd4">
                  <a:pos x="hc" y="t"/>
                </a:cxn>
                <a:cxn ang="0">
                  <a:pos x="r" y="vc"/>
                </a:cxn>
                <a:cxn ang="cd4">
                  <a:pos x="hc" y="b"/>
                </a:cxn>
                <a:cxn ang="cd2">
                  <a:pos x="l" y="vc"/>
                </a:cxn>
                <a:cxn ang="f47">
                  <a:pos x="f62" y="f63"/>
                </a:cxn>
                <a:cxn ang="f47">
                  <a:pos x="f64" y="f65"/>
                </a:cxn>
                <a:cxn ang="f47">
                  <a:pos x="f66" y="f67"/>
                </a:cxn>
                <a:cxn ang="f47">
                  <a:pos x="f68" y="f67"/>
                </a:cxn>
                <a:cxn ang="f47">
                  <a:pos x="f69" y="f65"/>
                </a:cxn>
                <a:cxn ang="f47">
                  <a:pos x="f70" y="f71"/>
                </a:cxn>
                <a:cxn ang="f47">
                  <a:pos x="f62" y="f63"/>
                </a:cxn>
              </a:cxnLst>
              <a:rect l="f58" t="f61" r="f59" b="f60"/>
              <a:pathLst>
                <a:path w="15" h="9">
                  <a:moveTo>
                    <a:pt x="f6" y="f8"/>
                  </a:moveTo>
                  <a:lnTo>
                    <a:pt x="f9" y="f10"/>
                  </a:lnTo>
                  <a:lnTo>
                    <a:pt x="f11" y="f7"/>
                  </a:lnTo>
                  <a:lnTo>
                    <a:pt x="f12" y="f7"/>
                  </a:lnTo>
                  <a:lnTo>
                    <a:pt x="f5" y="f10"/>
                  </a:lnTo>
                  <a:lnTo>
                    <a:pt x="f13"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8" name="Freeform 160">
              <a:extLst>
                <a:ext uri="{FF2B5EF4-FFF2-40B4-BE49-F238E27FC236}">
                  <a16:creationId xmlns:a16="http://schemas.microsoft.com/office/drawing/2014/main" id="{955076F6-B3DC-4CE6-9B01-B5CA5487D5AA}"/>
                </a:ext>
              </a:extLst>
            </p:cNvPr>
            <p:cNvSpPr/>
            <p:nvPr/>
          </p:nvSpPr>
          <p:spPr>
            <a:xfrm>
              <a:off x="7131048" y="5818190"/>
              <a:ext cx="6345" cy="6345"/>
            </a:xfrm>
            <a:custGeom>
              <a:avLst/>
              <a:gdLst>
                <a:gd name="f0" fmla="val 10800000"/>
                <a:gd name="f1" fmla="val 5400000"/>
                <a:gd name="f2" fmla="val 180"/>
                <a:gd name="f3" fmla="val w"/>
                <a:gd name="f4" fmla="val h"/>
                <a:gd name="f5" fmla="val 0"/>
                <a:gd name="f6" fmla="val 10"/>
                <a:gd name="f7" fmla="val 12"/>
                <a:gd name="f8" fmla="val 5"/>
                <a:gd name="f9" fmla="val 2"/>
                <a:gd name="f10" fmla="val 4"/>
                <a:gd name="f11" fmla="+- 0 0 -90"/>
                <a:gd name="f12" fmla="*/ f3 1 10"/>
                <a:gd name="f13" fmla="*/ f4 1 12"/>
                <a:gd name="f14" fmla="+- f7 0 f5"/>
                <a:gd name="f15" fmla="+- f6 0 f5"/>
                <a:gd name="f16" fmla="*/ f11 f0 1"/>
                <a:gd name="f17" fmla="*/ f15 1 10"/>
                <a:gd name="f18" fmla="*/ f14 1 12"/>
                <a:gd name="f19" fmla="*/ 10 f15 1"/>
                <a:gd name="f20" fmla="*/ 5 f14 1"/>
                <a:gd name="f21" fmla="*/ 12 f14 1"/>
                <a:gd name="f22" fmla="*/ 0 f15 1"/>
                <a:gd name="f23" fmla="*/ 2 f14 1"/>
                <a:gd name="f24" fmla="*/ 4 f15 1"/>
                <a:gd name="f25" fmla="*/ 0 f14 1"/>
                <a:gd name="f26" fmla="*/ f16 1 f2"/>
                <a:gd name="f27" fmla="*/ f19 1 10"/>
                <a:gd name="f28" fmla="*/ f20 1 12"/>
                <a:gd name="f29" fmla="*/ f21 1 12"/>
                <a:gd name="f30" fmla="*/ f22 1 10"/>
                <a:gd name="f31" fmla="*/ f23 1 12"/>
                <a:gd name="f32" fmla="*/ f24 1 10"/>
                <a:gd name="f33" fmla="*/ f25 1 12"/>
                <a:gd name="f34" fmla="*/ 0 1 f17"/>
                <a:gd name="f35" fmla="*/ f6 1 f17"/>
                <a:gd name="f36" fmla="*/ 0 1 f18"/>
                <a:gd name="f37" fmla="*/ f7 1 f18"/>
                <a:gd name="f38" fmla="+- f26 0 f1"/>
                <a:gd name="f39" fmla="*/ f27 1 f17"/>
                <a:gd name="f40" fmla="*/ f28 1 f18"/>
                <a:gd name="f41" fmla="*/ f29 1 f18"/>
                <a:gd name="f42" fmla="*/ f30 1 f17"/>
                <a:gd name="f43" fmla="*/ f31 1 f18"/>
                <a:gd name="f44" fmla="*/ f32 1 f17"/>
                <a:gd name="f45" fmla="*/ f33 1 f18"/>
                <a:gd name="f46" fmla="*/ f34 f12 1"/>
                <a:gd name="f47" fmla="*/ f35 f12 1"/>
                <a:gd name="f48" fmla="*/ f37 f13 1"/>
                <a:gd name="f49" fmla="*/ f36 f13 1"/>
                <a:gd name="f50" fmla="*/ f39 f12 1"/>
                <a:gd name="f51" fmla="*/ f40 f13 1"/>
                <a:gd name="f52" fmla="*/ f41 f13 1"/>
                <a:gd name="f53" fmla="*/ f42 f12 1"/>
                <a:gd name="f54" fmla="*/ f43 f13 1"/>
                <a:gd name="f55" fmla="*/ f44 f12 1"/>
                <a:gd name="f56" fmla="*/ f45 f13 1"/>
              </a:gdLst>
              <a:ahLst/>
              <a:cxnLst>
                <a:cxn ang="3cd4">
                  <a:pos x="hc" y="t"/>
                </a:cxn>
                <a:cxn ang="0">
                  <a:pos x="r" y="vc"/>
                </a:cxn>
                <a:cxn ang="cd4">
                  <a:pos x="hc" y="b"/>
                </a:cxn>
                <a:cxn ang="cd2">
                  <a:pos x="l" y="vc"/>
                </a:cxn>
                <a:cxn ang="f38">
                  <a:pos x="f50" y="f51"/>
                </a:cxn>
                <a:cxn ang="f38">
                  <a:pos x="f50" y="f52"/>
                </a:cxn>
                <a:cxn ang="f38">
                  <a:pos x="f53" y="f52"/>
                </a:cxn>
                <a:cxn ang="f38">
                  <a:pos x="f53" y="f54"/>
                </a:cxn>
                <a:cxn ang="f38">
                  <a:pos x="f55" y="f56"/>
                </a:cxn>
                <a:cxn ang="f38">
                  <a:pos x="f50" y="f51"/>
                </a:cxn>
              </a:cxnLst>
              <a:rect l="f46" t="f49" r="f47" b="f48"/>
              <a:pathLst>
                <a:path w="10" h="12">
                  <a:moveTo>
                    <a:pt x="f6" y="f8"/>
                  </a:moveTo>
                  <a:lnTo>
                    <a:pt x="f6" y="f7"/>
                  </a:lnTo>
                  <a:lnTo>
                    <a:pt x="f5" y="f7"/>
                  </a:lnTo>
                  <a:lnTo>
                    <a:pt x="f5" y="f9"/>
                  </a:lnTo>
                  <a:lnTo>
                    <a:pt x="f10"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59" name="Freeform 161">
              <a:extLst>
                <a:ext uri="{FF2B5EF4-FFF2-40B4-BE49-F238E27FC236}">
                  <a16:creationId xmlns:a16="http://schemas.microsoft.com/office/drawing/2014/main" id="{EEADF5F0-DF13-475E-87A3-F3E6AC28A3A5}"/>
                </a:ext>
              </a:extLst>
            </p:cNvPr>
            <p:cNvSpPr/>
            <p:nvPr/>
          </p:nvSpPr>
          <p:spPr>
            <a:xfrm>
              <a:off x="7151686" y="5821363"/>
              <a:ext cx="6345" cy="7936"/>
            </a:xfrm>
            <a:custGeom>
              <a:avLst/>
              <a:gdLst>
                <a:gd name="f0" fmla="val 10800000"/>
                <a:gd name="f1" fmla="val 5400000"/>
                <a:gd name="f2" fmla="val 180"/>
                <a:gd name="f3" fmla="val w"/>
                <a:gd name="f4" fmla="val h"/>
                <a:gd name="f5" fmla="val 0"/>
                <a:gd name="f6" fmla="val 11"/>
                <a:gd name="f7" fmla="val 14"/>
                <a:gd name="f8" fmla="val 9"/>
                <a:gd name="f9" fmla="val 8"/>
                <a:gd name="f10" fmla="val 3"/>
                <a:gd name="f11" fmla="+- 0 0 -90"/>
                <a:gd name="f12" fmla="*/ f3 1 11"/>
                <a:gd name="f13" fmla="*/ f4 1 14"/>
                <a:gd name="f14" fmla="+- f7 0 f5"/>
                <a:gd name="f15" fmla="+- f6 0 f5"/>
                <a:gd name="f16" fmla="*/ f11 f0 1"/>
                <a:gd name="f17" fmla="*/ f15 1 11"/>
                <a:gd name="f18" fmla="*/ f14 1 14"/>
                <a:gd name="f19" fmla="*/ 11 f15 1"/>
                <a:gd name="f20" fmla="*/ 14 f14 1"/>
                <a:gd name="f21" fmla="*/ 9 f15 1"/>
                <a:gd name="f22" fmla="*/ 8 f15 1"/>
                <a:gd name="f23" fmla="*/ 0 f15 1"/>
                <a:gd name="f24" fmla="*/ 0 f14 1"/>
                <a:gd name="f25" fmla="*/ 3 f14 1"/>
                <a:gd name="f26" fmla="*/ f16 1 f2"/>
                <a:gd name="f27" fmla="*/ f19 1 11"/>
                <a:gd name="f28" fmla="*/ f20 1 14"/>
                <a:gd name="f29" fmla="*/ f21 1 11"/>
                <a:gd name="f30" fmla="*/ f22 1 11"/>
                <a:gd name="f31" fmla="*/ f23 1 11"/>
                <a:gd name="f32" fmla="*/ f24 1 14"/>
                <a:gd name="f33" fmla="*/ f25 1 14"/>
                <a:gd name="f34" fmla="*/ 0 1 f17"/>
                <a:gd name="f35" fmla="*/ f6 1 f17"/>
                <a:gd name="f36" fmla="*/ 0 1 f18"/>
                <a:gd name="f37" fmla="*/ f7 1 f18"/>
                <a:gd name="f38" fmla="+- f26 0 f1"/>
                <a:gd name="f39" fmla="*/ f27 1 f17"/>
                <a:gd name="f40" fmla="*/ f28 1 f18"/>
                <a:gd name="f41" fmla="*/ f29 1 f17"/>
                <a:gd name="f42" fmla="*/ f30 1 f17"/>
                <a:gd name="f43" fmla="*/ f31 1 f17"/>
                <a:gd name="f44" fmla="*/ f32 1 f18"/>
                <a:gd name="f45" fmla="*/ f33 1 f18"/>
                <a:gd name="f46" fmla="*/ f34 f12 1"/>
                <a:gd name="f47" fmla="*/ f35 f12 1"/>
                <a:gd name="f48" fmla="*/ f37 f13 1"/>
                <a:gd name="f49" fmla="*/ f36 f13 1"/>
                <a:gd name="f50" fmla="*/ f39 f12 1"/>
                <a:gd name="f51" fmla="*/ f40 f13 1"/>
                <a:gd name="f52" fmla="*/ f41 f12 1"/>
                <a:gd name="f53" fmla="*/ f42 f12 1"/>
                <a:gd name="f54" fmla="*/ f43 f12 1"/>
                <a:gd name="f55" fmla="*/ f44 f13 1"/>
                <a:gd name="f56" fmla="*/ f45 f13 1"/>
              </a:gdLst>
              <a:ahLst/>
              <a:cxnLst>
                <a:cxn ang="3cd4">
                  <a:pos x="hc" y="t"/>
                </a:cxn>
                <a:cxn ang="0">
                  <a:pos x="r" y="vc"/>
                </a:cxn>
                <a:cxn ang="cd4">
                  <a:pos x="hc" y="b"/>
                </a:cxn>
                <a:cxn ang="cd2">
                  <a:pos x="l" y="vc"/>
                </a:cxn>
                <a:cxn ang="f38">
                  <a:pos x="f50" y="f51"/>
                </a:cxn>
                <a:cxn ang="f38">
                  <a:pos x="f52" y="f51"/>
                </a:cxn>
                <a:cxn ang="f38">
                  <a:pos x="f53" y="f51"/>
                </a:cxn>
                <a:cxn ang="f38">
                  <a:pos x="f54" y="f55"/>
                </a:cxn>
                <a:cxn ang="f38">
                  <a:pos x="f53" y="f56"/>
                </a:cxn>
                <a:cxn ang="f38">
                  <a:pos x="f50" y="f51"/>
                </a:cxn>
              </a:cxnLst>
              <a:rect l="f46" t="f49" r="f47" b="f48"/>
              <a:pathLst>
                <a:path w="11" h="14">
                  <a:moveTo>
                    <a:pt x="f6" y="f7"/>
                  </a:moveTo>
                  <a:lnTo>
                    <a:pt x="f8" y="f7"/>
                  </a:lnTo>
                  <a:lnTo>
                    <a:pt x="f9" y="f7"/>
                  </a:lnTo>
                  <a:lnTo>
                    <a:pt x="f5" y="f5"/>
                  </a:lnTo>
                  <a:lnTo>
                    <a:pt x="f9" y="f10"/>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0" name="Freeform 162">
              <a:extLst>
                <a:ext uri="{FF2B5EF4-FFF2-40B4-BE49-F238E27FC236}">
                  <a16:creationId xmlns:a16="http://schemas.microsoft.com/office/drawing/2014/main" id="{DD716F4F-39B5-4959-86CE-33FDEAE741B3}"/>
                </a:ext>
              </a:extLst>
            </p:cNvPr>
            <p:cNvSpPr/>
            <p:nvPr/>
          </p:nvSpPr>
          <p:spPr>
            <a:xfrm>
              <a:off x="6861172" y="5824535"/>
              <a:ext cx="6345" cy="7936"/>
            </a:xfrm>
            <a:custGeom>
              <a:avLst/>
              <a:gdLst>
                <a:gd name="f0" fmla="val 10800000"/>
                <a:gd name="f1" fmla="val 5400000"/>
                <a:gd name="f2" fmla="val 180"/>
                <a:gd name="f3" fmla="val w"/>
                <a:gd name="f4" fmla="val h"/>
                <a:gd name="f5" fmla="val 0"/>
                <a:gd name="f6" fmla="val 13"/>
                <a:gd name="f7" fmla="val 15"/>
                <a:gd name="f8" fmla="val 7"/>
                <a:gd name="f9" fmla="val 12"/>
                <a:gd name="f10" fmla="val 10"/>
                <a:gd name="f11" fmla="val 3"/>
                <a:gd name="f12" fmla="+- 0 0 -90"/>
                <a:gd name="f13" fmla="*/ f3 1 13"/>
                <a:gd name="f14" fmla="*/ f4 1 15"/>
                <a:gd name="f15" fmla="+- f7 0 f5"/>
                <a:gd name="f16" fmla="+- f6 0 f5"/>
                <a:gd name="f17" fmla="*/ f12 f0 1"/>
                <a:gd name="f18" fmla="*/ f16 1 13"/>
                <a:gd name="f19" fmla="*/ f15 1 15"/>
                <a:gd name="f20" fmla="*/ 13 f16 1"/>
                <a:gd name="f21" fmla="*/ 7 f15 1"/>
                <a:gd name="f22" fmla="*/ 12 f16 1"/>
                <a:gd name="f23" fmla="*/ 10 f15 1"/>
                <a:gd name="f24" fmla="*/ 10 f16 1"/>
                <a:gd name="f25" fmla="*/ 15 f15 1"/>
                <a:gd name="f26" fmla="*/ 3 f16 1"/>
                <a:gd name="f27" fmla="*/ 0 f16 1"/>
                <a:gd name="f28" fmla="*/ 7 f16 1"/>
                <a:gd name="f29" fmla="*/ 0 f15 1"/>
                <a:gd name="f30" fmla="*/ f17 1 f2"/>
                <a:gd name="f31" fmla="*/ f20 1 13"/>
                <a:gd name="f32" fmla="*/ f21 1 15"/>
                <a:gd name="f33" fmla="*/ f22 1 13"/>
                <a:gd name="f34" fmla="*/ f23 1 15"/>
                <a:gd name="f35" fmla="*/ f24 1 13"/>
                <a:gd name="f36" fmla="*/ f25 1 15"/>
                <a:gd name="f37" fmla="*/ f26 1 13"/>
                <a:gd name="f38" fmla="*/ f27 1 13"/>
                <a:gd name="f39" fmla="*/ f28 1 13"/>
                <a:gd name="f40" fmla="*/ f29 1 15"/>
                <a:gd name="f41" fmla="*/ 0 1 f18"/>
                <a:gd name="f42" fmla="*/ f6 1 f18"/>
                <a:gd name="f43" fmla="*/ 0 1 f19"/>
                <a:gd name="f44" fmla="*/ f7 1 f19"/>
                <a:gd name="f45" fmla="+- f30 0 f1"/>
                <a:gd name="f46" fmla="*/ f31 1 f18"/>
                <a:gd name="f47" fmla="*/ f32 1 f19"/>
                <a:gd name="f48" fmla="*/ f33 1 f18"/>
                <a:gd name="f49" fmla="*/ f34 1 f19"/>
                <a:gd name="f50" fmla="*/ f35 1 f18"/>
                <a:gd name="f51" fmla="*/ f36 1 f19"/>
                <a:gd name="f52" fmla="*/ f37 1 f18"/>
                <a:gd name="f53" fmla="*/ f38 1 f18"/>
                <a:gd name="f54" fmla="*/ f39 1 f18"/>
                <a:gd name="f55" fmla="*/ f40 1 f19"/>
                <a:gd name="f56" fmla="*/ f41 f13 1"/>
                <a:gd name="f57" fmla="*/ f42 f13 1"/>
                <a:gd name="f58" fmla="*/ f44 f14 1"/>
                <a:gd name="f59" fmla="*/ f43 f14 1"/>
                <a:gd name="f60" fmla="*/ f46 f13 1"/>
                <a:gd name="f61" fmla="*/ f47 f14 1"/>
                <a:gd name="f62" fmla="*/ f48 f13 1"/>
                <a:gd name="f63" fmla="*/ f49 f14 1"/>
                <a:gd name="f64" fmla="*/ f50 f13 1"/>
                <a:gd name="f65" fmla="*/ f51 f14 1"/>
                <a:gd name="f66" fmla="*/ f52 f13 1"/>
                <a:gd name="f67" fmla="*/ f53 f13 1"/>
                <a:gd name="f68" fmla="*/ f54 f13 1"/>
                <a:gd name="f69" fmla="*/ f55 f14 1"/>
              </a:gdLst>
              <a:ahLst/>
              <a:cxnLst>
                <a:cxn ang="3cd4">
                  <a:pos x="hc" y="t"/>
                </a:cxn>
                <a:cxn ang="0">
                  <a:pos x="r" y="vc"/>
                </a:cxn>
                <a:cxn ang="cd4">
                  <a:pos x="hc" y="b"/>
                </a:cxn>
                <a:cxn ang="cd2">
                  <a:pos x="l" y="vc"/>
                </a:cxn>
                <a:cxn ang="f45">
                  <a:pos x="f60" y="f61"/>
                </a:cxn>
                <a:cxn ang="f45">
                  <a:pos x="f62" y="f63"/>
                </a:cxn>
                <a:cxn ang="f45">
                  <a:pos x="f64" y="f65"/>
                </a:cxn>
                <a:cxn ang="f45">
                  <a:pos x="f66" y="f65"/>
                </a:cxn>
                <a:cxn ang="f45">
                  <a:pos x="f67" y="f61"/>
                </a:cxn>
                <a:cxn ang="f45">
                  <a:pos x="f68" y="f69"/>
                </a:cxn>
                <a:cxn ang="f45">
                  <a:pos x="f60" y="f61"/>
                </a:cxn>
              </a:cxnLst>
              <a:rect l="f56" t="f59" r="f57" b="f58"/>
              <a:pathLst>
                <a:path w="13" h="15">
                  <a:moveTo>
                    <a:pt x="f6" y="f8"/>
                  </a:moveTo>
                  <a:lnTo>
                    <a:pt x="f9" y="f10"/>
                  </a:lnTo>
                  <a:lnTo>
                    <a:pt x="f10" y="f7"/>
                  </a:lnTo>
                  <a:lnTo>
                    <a:pt x="f11" y="f7"/>
                  </a:lnTo>
                  <a:lnTo>
                    <a:pt x="f5" y="f8"/>
                  </a:lnTo>
                  <a:lnTo>
                    <a:pt x="f8"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1" name="Freeform 163">
              <a:extLst>
                <a:ext uri="{FF2B5EF4-FFF2-40B4-BE49-F238E27FC236}">
                  <a16:creationId xmlns:a16="http://schemas.microsoft.com/office/drawing/2014/main" id="{D9E69EDA-EF93-40A8-85C9-54EB63E1FC94}"/>
                </a:ext>
              </a:extLst>
            </p:cNvPr>
            <p:cNvSpPr/>
            <p:nvPr/>
          </p:nvSpPr>
          <p:spPr>
            <a:xfrm>
              <a:off x="6297609" y="5829300"/>
              <a:ext cx="9528" cy="4764"/>
            </a:xfrm>
            <a:custGeom>
              <a:avLst/>
              <a:gdLst>
                <a:gd name="f0" fmla="val 10800000"/>
                <a:gd name="f1" fmla="val 5400000"/>
                <a:gd name="f2" fmla="val 180"/>
                <a:gd name="f3" fmla="val w"/>
                <a:gd name="f4" fmla="val h"/>
                <a:gd name="f5" fmla="val 0"/>
                <a:gd name="f6" fmla="val 17"/>
                <a:gd name="f7" fmla="val 11"/>
                <a:gd name="f8" fmla="val 14"/>
                <a:gd name="f9" fmla="val 5"/>
                <a:gd name="f10" fmla="val 1"/>
                <a:gd name="f11" fmla="val 3"/>
                <a:gd name="f12" fmla="val 4"/>
                <a:gd name="f13" fmla="val 10"/>
                <a:gd name="f14" fmla="+- 0 0 -90"/>
                <a:gd name="f15" fmla="*/ f3 1 17"/>
                <a:gd name="f16" fmla="*/ f4 1 11"/>
                <a:gd name="f17" fmla="+- f7 0 f5"/>
                <a:gd name="f18" fmla="+- f6 0 f5"/>
                <a:gd name="f19" fmla="*/ f14 f0 1"/>
                <a:gd name="f20" fmla="*/ f18 1 17"/>
                <a:gd name="f21" fmla="*/ f17 1 11"/>
                <a:gd name="f22" fmla="*/ 17 f18 1"/>
                <a:gd name="f23" fmla="*/ 0 f17 1"/>
                <a:gd name="f24" fmla="*/ 14 f18 1"/>
                <a:gd name="f25" fmla="*/ 5 f17 1"/>
                <a:gd name="f26" fmla="*/ 11 f18 1"/>
                <a:gd name="f27" fmla="*/ 11 f17 1"/>
                <a:gd name="f28" fmla="*/ 1 f18 1"/>
                <a:gd name="f29" fmla="*/ 0 f18 1"/>
                <a:gd name="f30" fmla="*/ 3 f17 1"/>
                <a:gd name="f31" fmla="*/ 4 f18 1"/>
                <a:gd name="f32" fmla="*/ 10 f18 1"/>
                <a:gd name="f33" fmla="*/ f19 1 f2"/>
                <a:gd name="f34" fmla="*/ f22 1 17"/>
                <a:gd name="f35" fmla="*/ f23 1 11"/>
                <a:gd name="f36" fmla="*/ f24 1 17"/>
                <a:gd name="f37" fmla="*/ f25 1 11"/>
                <a:gd name="f38" fmla="*/ f26 1 17"/>
                <a:gd name="f39" fmla="*/ f27 1 11"/>
                <a:gd name="f40" fmla="*/ f28 1 17"/>
                <a:gd name="f41" fmla="*/ f29 1 17"/>
                <a:gd name="f42" fmla="*/ f30 1 11"/>
                <a:gd name="f43" fmla="*/ f31 1 17"/>
                <a:gd name="f44" fmla="*/ f32 1 17"/>
                <a:gd name="f45" fmla="*/ 0 1 f20"/>
                <a:gd name="f46" fmla="*/ f6 1 f20"/>
                <a:gd name="f47" fmla="*/ 0 1 f21"/>
                <a:gd name="f48" fmla="*/ f7 1 f21"/>
                <a:gd name="f49" fmla="+- f33 0 f1"/>
                <a:gd name="f50" fmla="*/ f34 1 f20"/>
                <a:gd name="f51" fmla="*/ f35 1 f21"/>
                <a:gd name="f52" fmla="*/ f36 1 f20"/>
                <a:gd name="f53" fmla="*/ f37 1 f21"/>
                <a:gd name="f54" fmla="*/ f38 1 f20"/>
                <a:gd name="f55" fmla="*/ f39 1 f21"/>
                <a:gd name="f56" fmla="*/ f40 1 f20"/>
                <a:gd name="f57" fmla="*/ f41 1 f20"/>
                <a:gd name="f58" fmla="*/ f42 1 f21"/>
                <a:gd name="f59" fmla="*/ f43 1 f20"/>
                <a:gd name="f60" fmla="*/ f44 1 f20"/>
                <a:gd name="f61" fmla="*/ f45 f15 1"/>
                <a:gd name="f62" fmla="*/ f46 f15 1"/>
                <a:gd name="f63" fmla="*/ f48 f16 1"/>
                <a:gd name="f64" fmla="*/ f47 f16 1"/>
                <a:gd name="f65" fmla="*/ f50 f15 1"/>
                <a:gd name="f66" fmla="*/ f51 f16 1"/>
                <a:gd name="f67" fmla="*/ f52 f15 1"/>
                <a:gd name="f68" fmla="*/ f53 f16 1"/>
                <a:gd name="f69" fmla="*/ f54 f15 1"/>
                <a:gd name="f70" fmla="*/ f55 f16 1"/>
                <a:gd name="f71" fmla="*/ f56 f15 1"/>
                <a:gd name="f72" fmla="*/ f57 f15 1"/>
                <a:gd name="f73" fmla="*/ f58 f16 1"/>
                <a:gd name="f74" fmla="*/ f59 f15 1"/>
                <a:gd name="f75" fmla="*/ f60 f15 1"/>
              </a:gdLst>
              <a:ahLst/>
              <a:cxnLst>
                <a:cxn ang="3cd4">
                  <a:pos x="hc" y="t"/>
                </a:cxn>
                <a:cxn ang="0">
                  <a:pos x="r" y="vc"/>
                </a:cxn>
                <a:cxn ang="cd4">
                  <a:pos x="hc" y="b"/>
                </a:cxn>
                <a:cxn ang="cd2">
                  <a:pos x="l" y="vc"/>
                </a:cxn>
                <a:cxn ang="f49">
                  <a:pos x="f65" y="f66"/>
                </a:cxn>
                <a:cxn ang="f49">
                  <a:pos x="f67" y="f68"/>
                </a:cxn>
                <a:cxn ang="f49">
                  <a:pos x="f69" y="f70"/>
                </a:cxn>
                <a:cxn ang="f49">
                  <a:pos x="f71" y="f70"/>
                </a:cxn>
                <a:cxn ang="f49">
                  <a:pos x="f72" y="f73"/>
                </a:cxn>
                <a:cxn ang="f49">
                  <a:pos x="f74" y="f66"/>
                </a:cxn>
                <a:cxn ang="f49">
                  <a:pos x="f75" y="f66"/>
                </a:cxn>
                <a:cxn ang="f49">
                  <a:pos x="f65" y="f66"/>
                </a:cxn>
              </a:cxnLst>
              <a:rect l="f61" t="f64" r="f62" b="f63"/>
              <a:pathLst>
                <a:path w="17" h="11">
                  <a:moveTo>
                    <a:pt x="f6" y="f5"/>
                  </a:moveTo>
                  <a:lnTo>
                    <a:pt x="f8" y="f9"/>
                  </a:lnTo>
                  <a:lnTo>
                    <a:pt x="f7" y="f7"/>
                  </a:lnTo>
                  <a:lnTo>
                    <a:pt x="f10" y="f7"/>
                  </a:lnTo>
                  <a:lnTo>
                    <a:pt x="f5" y="f11"/>
                  </a:lnTo>
                  <a:lnTo>
                    <a:pt x="f12" y="f5"/>
                  </a:lnTo>
                  <a:lnTo>
                    <a:pt x="f13"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2" name="Freeform 165">
              <a:extLst>
                <a:ext uri="{FF2B5EF4-FFF2-40B4-BE49-F238E27FC236}">
                  <a16:creationId xmlns:a16="http://schemas.microsoft.com/office/drawing/2014/main" id="{EFAA5295-5710-417B-93DA-6016A2A33E25}"/>
                </a:ext>
              </a:extLst>
            </p:cNvPr>
            <p:cNvSpPr/>
            <p:nvPr/>
          </p:nvSpPr>
          <p:spPr>
            <a:xfrm>
              <a:off x="7164388" y="5830891"/>
              <a:ext cx="6345" cy="4764"/>
            </a:xfrm>
            <a:custGeom>
              <a:avLst/>
              <a:gdLst>
                <a:gd name="f0" fmla="val 10800000"/>
                <a:gd name="f1" fmla="val 5400000"/>
                <a:gd name="f2" fmla="val 180"/>
                <a:gd name="f3" fmla="val w"/>
                <a:gd name="f4" fmla="val h"/>
                <a:gd name="f5" fmla="val 0"/>
                <a:gd name="f6" fmla="val 10"/>
                <a:gd name="f7" fmla="val 11"/>
                <a:gd name="f8" fmla="val 5"/>
                <a:gd name="f9" fmla="val 9"/>
                <a:gd name="f10" fmla="val 8"/>
                <a:gd name="f11" fmla="+- 0 0 -90"/>
                <a:gd name="f12" fmla="*/ f3 1 10"/>
                <a:gd name="f13" fmla="*/ f4 1 11"/>
                <a:gd name="f14" fmla="+- f7 0 f5"/>
                <a:gd name="f15" fmla="+- f6 0 f5"/>
                <a:gd name="f16" fmla="*/ f11 f0 1"/>
                <a:gd name="f17" fmla="*/ f15 1 10"/>
                <a:gd name="f18" fmla="*/ f14 1 11"/>
                <a:gd name="f19" fmla="*/ 10 f15 1"/>
                <a:gd name="f20" fmla="*/ 11 f14 1"/>
                <a:gd name="f21" fmla="*/ 5 f15 1"/>
                <a:gd name="f22" fmla="*/ 9 f14 1"/>
                <a:gd name="f23" fmla="*/ 0 f15 1"/>
                <a:gd name="f24" fmla="*/ 8 f14 1"/>
                <a:gd name="f25" fmla="*/ 0 f14 1"/>
                <a:gd name="f26" fmla="*/ f16 1 f2"/>
                <a:gd name="f27" fmla="*/ f19 1 10"/>
                <a:gd name="f28" fmla="*/ f20 1 11"/>
                <a:gd name="f29" fmla="*/ f21 1 10"/>
                <a:gd name="f30" fmla="*/ f22 1 11"/>
                <a:gd name="f31" fmla="*/ f23 1 10"/>
                <a:gd name="f32" fmla="*/ f24 1 11"/>
                <a:gd name="f33" fmla="*/ f25 1 11"/>
                <a:gd name="f34" fmla="*/ 0 1 f17"/>
                <a:gd name="f35" fmla="*/ f6 1 f17"/>
                <a:gd name="f36" fmla="*/ 0 1 f18"/>
                <a:gd name="f37" fmla="*/ f7 1 f18"/>
                <a:gd name="f38" fmla="+- f26 0 f1"/>
                <a:gd name="f39" fmla="*/ f27 1 f17"/>
                <a:gd name="f40" fmla="*/ f28 1 f18"/>
                <a:gd name="f41" fmla="*/ f29 1 f17"/>
                <a:gd name="f42" fmla="*/ f30 1 f18"/>
                <a:gd name="f43" fmla="*/ f31 1 f17"/>
                <a:gd name="f44" fmla="*/ f32 1 f18"/>
                <a:gd name="f45" fmla="*/ f33 1 f18"/>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3 1"/>
              </a:gdLst>
              <a:ahLst/>
              <a:cxnLst>
                <a:cxn ang="3cd4">
                  <a:pos x="hc" y="t"/>
                </a:cxn>
                <a:cxn ang="0">
                  <a:pos x="r" y="vc"/>
                </a:cxn>
                <a:cxn ang="cd4">
                  <a:pos x="hc" y="b"/>
                </a:cxn>
                <a:cxn ang="cd2">
                  <a:pos x="l" y="vc"/>
                </a:cxn>
                <a:cxn ang="f38">
                  <a:pos x="f50" y="f51"/>
                </a:cxn>
                <a:cxn ang="f38">
                  <a:pos x="f52" y="f53"/>
                </a:cxn>
                <a:cxn ang="f38">
                  <a:pos x="f54" y="f55"/>
                </a:cxn>
                <a:cxn ang="f38">
                  <a:pos x="f50" y="f56"/>
                </a:cxn>
                <a:cxn ang="f38">
                  <a:pos x="f50" y="f51"/>
                </a:cxn>
              </a:cxnLst>
              <a:rect l="f46" t="f49" r="f47" b="f48"/>
              <a:pathLst>
                <a:path w="10" h="11">
                  <a:moveTo>
                    <a:pt x="f6" y="f7"/>
                  </a:moveTo>
                  <a:lnTo>
                    <a:pt x="f8" y="f9"/>
                  </a:lnTo>
                  <a:lnTo>
                    <a:pt x="f5" y="f10"/>
                  </a:lnTo>
                  <a:lnTo>
                    <a:pt x="f6"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3" name="Freeform 166">
              <a:extLst>
                <a:ext uri="{FF2B5EF4-FFF2-40B4-BE49-F238E27FC236}">
                  <a16:creationId xmlns:a16="http://schemas.microsoft.com/office/drawing/2014/main" id="{4FDD9247-F105-4851-A526-A3AE2822080B}"/>
                </a:ext>
              </a:extLst>
            </p:cNvPr>
            <p:cNvSpPr/>
            <p:nvPr/>
          </p:nvSpPr>
          <p:spPr>
            <a:xfrm>
              <a:off x="7342183" y="5830891"/>
              <a:ext cx="11109" cy="66678"/>
            </a:xfrm>
            <a:custGeom>
              <a:avLst/>
              <a:gdLst>
                <a:gd name="f0" fmla="val 10800000"/>
                <a:gd name="f1" fmla="val 5400000"/>
                <a:gd name="f2" fmla="val 180"/>
                <a:gd name="f3" fmla="val w"/>
                <a:gd name="f4" fmla="val h"/>
                <a:gd name="f5" fmla="val 0"/>
                <a:gd name="f6" fmla="val 19"/>
                <a:gd name="f7" fmla="val 126"/>
                <a:gd name="f8" fmla="val 9"/>
                <a:gd name="f9" fmla="val 124"/>
                <a:gd name="f10" fmla="val 8"/>
                <a:gd name="f11" fmla="val 116"/>
                <a:gd name="f12" fmla="val 103"/>
                <a:gd name="f13" fmla="val 91"/>
                <a:gd name="f14" fmla="val 5"/>
                <a:gd name="f15" fmla="val 80"/>
                <a:gd name="f16" fmla="val 2"/>
                <a:gd name="f17" fmla="val 69"/>
                <a:gd name="f18" fmla="val 58"/>
                <a:gd name="f19" fmla="val 46"/>
                <a:gd name="f20" fmla="val 33"/>
                <a:gd name="f21" fmla="val 21"/>
                <a:gd name="f22" fmla="val 15"/>
                <a:gd name="f23" fmla="val 31"/>
                <a:gd name="f24" fmla="val 47"/>
                <a:gd name="f25" fmla="val 11"/>
                <a:gd name="f26" fmla="val 65"/>
                <a:gd name="f27" fmla="val 12"/>
                <a:gd name="f28" fmla="val 96"/>
                <a:gd name="f29" fmla="val 14"/>
                <a:gd name="f30" fmla="val 110"/>
                <a:gd name="f31" fmla="+- 0 0 -90"/>
                <a:gd name="f32" fmla="*/ f3 1 19"/>
                <a:gd name="f33" fmla="*/ f4 1 126"/>
                <a:gd name="f34" fmla="+- f7 0 f5"/>
                <a:gd name="f35" fmla="+- f6 0 f5"/>
                <a:gd name="f36" fmla="*/ f31 f0 1"/>
                <a:gd name="f37" fmla="*/ f35 1 19"/>
                <a:gd name="f38" fmla="*/ f34 1 126"/>
                <a:gd name="f39" fmla="*/ 19 f35 1"/>
                <a:gd name="f40" fmla="*/ 126 f34 1"/>
                <a:gd name="f41" fmla="*/ 9 f35 1"/>
                <a:gd name="f42" fmla="*/ 124 f34 1"/>
                <a:gd name="f43" fmla="*/ 8 f35 1"/>
                <a:gd name="f44" fmla="*/ 116 f34 1"/>
                <a:gd name="f45" fmla="*/ 103 f34 1"/>
                <a:gd name="f46" fmla="*/ 91 f34 1"/>
                <a:gd name="f47" fmla="*/ 5 f35 1"/>
                <a:gd name="f48" fmla="*/ 80 f34 1"/>
                <a:gd name="f49" fmla="*/ 2 f35 1"/>
                <a:gd name="f50" fmla="*/ 69 f34 1"/>
                <a:gd name="f51" fmla="*/ 0 f35 1"/>
                <a:gd name="f52" fmla="*/ 58 f34 1"/>
                <a:gd name="f53" fmla="*/ 46 f34 1"/>
                <a:gd name="f54" fmla="*/ 33 f34 1"/>
                <a:gd name="f55" fmla="*/ 21 f34 1"/>
                <a:gd name="f56" fmla="*/ 9 f34 1"/>
                <a:gd name="f57" fmla="*/ 0 f34 1"/>
                <a:gd name="f58" fmla="*/ 15 f34 1"/>
                <a:gd name="f59" fmla="*/ 31 f34 1"/>
                <a:gd name="f60" fmla="*/ 47 f34 1"/>
                <a:gd name="f61" fmla="*/ 11 f35 1"/>
                <a:gd name="f62" fmla="*/ 65 f34 1"/>
                <a:gd name="f63" fmla="*/ 12 f35 1"/>
                <a:gd name="f64" fmla="*/ 96 f34 1"/>
                <a:gd name="f65" fmla="*/ 14 f35 1"/>
                <a:gd name="f66" fmla="*/ 110 f34 1"/>
                <a:gd name="f67" fmla="*/ f36 1 f2"/>
                <a:gd name="f68" fmla="*/ f39 1 19"/>
                <a:gd name="f69" fmla="*/ f40 1 126"/>
                <a:gd name="f70" fmla="*/ f41 1 19"/>
                <a:gd name="f71" fmla="*/ f42 1 126"/>
                <a:gd name="f72" fmla="*/ f43 1 19"/>
                <a:gd name="f73" fmla="*/ f44 1 126"/>
                <a:gd name="f74" fmla="*/ f45 1 126"/>
                <a:gd name="f75" fmla="*/ f46 1 126"/>
                <a:gd name="f76" fmla="*/ f47 1 19"/>
                <a:gd name="f77" fmla="*/ f48 1 126"/>
                <a:gd name="f78" fmla="*/ f49 1 19"/>
                <a:gd name="f79" fmla="*/ f50 1 126"/>
                <a:gd name="f80" fmla="*/ f51 1 19"/>
                <a:gd name="f81" fmla="*/ f52 1 126"/>
                <a:gd name="f82" fmla="*/ f53 1 126"/>
                <a:gd name="f83" fmla="*/ f54 1 126"/>
                <a:gd name="f84" fmla="*/ f55 1 126"/>
                <a:gd name="f85" fmla="*/ f56 1 126"/>
                <a:gd name="f86" fmla="*/ f57 1 126"/>
                <a:gd name="f87" fmla="*/ f58 1 126"/>
                <a:gd name="f88" fmla="*/ f59 1 126"/>
                <a:gd name="f89" fmla="*/ f60 1 126"/>
                <a:gd name="f90" fmla="*/ f61 1 19"/>
                <a:gd name="f91" fmla="*/ f62 1 126"/>
                <a:gd name="f92" fmla="*/ f63 1 19"/>
                <a:gd name="f93" fmla="*/ f64 1 126"/>
                <a:gd name="f94" fmla="*/ f65 1 19"/>
                <a:gd name="f95" fmla="*/ f66 1 126"/>
                <a:gd name="f96" fmla="*/ 0 1 f37"/>
                <a:gd name="f97" fmla="*/ f6 1 f37"/>
                <a:gd name="f98" fmla="*/ 0 1 f38"/>
                <a:gd name="f99" fmla="*/ f7 1 f38"/>
                <a:gd name="f100" fmla="+- f67 0 f1"/>
                <a:gd name="f101" fmla="*/ f68 1 f37"/>
                <a:gd name="f102" fmla="*/ f69 1 f38"/>
                <a:gd name="f103" fmla="*/ f70 1 f37"/>
                <a:gd name="f104" fmla="*/ f71 1 f38"/>
                <a:gd name="f105" fmla="*/ f72 1 f37"/>
                <a:gd name="f106" fmla="*/ f73 1 f38"/>
                <a:gd name="f107" fmla="*/ f74 1 f38"/>
                <a:gd name="f108" fmla="*/ f75 1 f38"/>
                <a:gd name="f109" fmla="*/ f76 1 f37"/>
                <a:gd name="f110" fmla="*/ f77 1 f38"/>
                <a:gd name="f111" fmla="*/ f78 1 f37"/>
                <a:gd name="f112" fmla="*/ f79 1 f38"/>
                <a:gd name="f113" fmla="*/ f80 1 f37"/>
                <a:gd name="f114" fmla="*/ f81 1 f38"/>
                <a:gd name="f115" fmla="*/ f82 1 f38"/>
                <a:gd name="f116" fmla="*/ f83 1 f38"/>
                <a:gd name="f117" fmla="*/ f84 1 f38"/>
                <a:gd name="f118" fmla="*/ f85 1 f38"/>
                <a:gd name="f119" fmla="*/ f86 1 f38"/>
                <a:gd name="f120" fmla="*/ f87 1 f38"/>
                <a:gd name="f121" fmla="*/ f88 1 f38"/>
                <a:gd name="f122" fmla="*/ f89 1 f38"/>
                <a:gd name="f123" fmla="*/ f90 1 f37"/>
                <a:gd name="f124" fmla="*/ f91 1 f38"/>
                <a:gd name="f125" fmla="*/ f92 1 f37"/>
                <a:gd name="f126" fmla="*/ f93 1 f38"/>
                <a:gd name="f127" fmla="*/ f94 1 f37"/>
                <a:gd name="f128" fmla="*/ f95 1 f38"/>
                <a:gd name="f129" fmla="*/ f96 f32 1"/>
                <a:gd name="f130" fmla="*/ f97 f32 1"/>
                <a:gd name="f131" fmla="*/ f99 f33 1"/>
                <a:gd name="f132" fmla="*/ f98 f33 1"/>
                <a:gd name="f133" fmla="*/ f101 f32 1"/>
                <a:gd name="f134" fmla="*/ f102 f33 1"/>
                <a:gd name="f135" fmla="*/ f103 f32 1"/>
                <a:gd name="f136" fmla="*/ f104 f33 1"/>
                <a:gd name="f137" fmla="*/ f105 f32 1"/>
                <a:gd name="f138" fmla="*/ f106 f33 1"/>
                <a:gd name="f139" fmla="*/ f107 f33 1"/>
                <a:gd name="f140" fmla="*/ f108 f33 1"/>
                <a:gd name="f141" fmla="*/ f109 f32 1"/>
                <a:gd name="f142" fmla="*/ f110 f33 1"/>
                <a:gd name="f143" fmla="*/ f111 f32 1"/>
                <a:gd name="f144" fmla="*/ f112 f33 1"/>
                <a:gd name="f145" fmla="*/ f113 f32 1"/>
                <a:gd name="f146" fmla="*/ f114 f33 1"/>
                <a:gd name="f147" fmla="*/ f115 f33 1"/>
                <a:gd name="f148" fmla="*/ f116 f33 1"/>
                <a:gd name="f149" fmla="*/ f117 f33 1"/>
                <a:gd name="f150" fmla="*/ f118 f33 1"/>
                <a:gd name="f151" fmla="*/ f119 f33 1"/>
                <a:gd name="f152" fmla="*/ f120 f33 1"/>
                <a:gd name="f153" fmla="*/ f121 f33 1"/>
                <a:gd name="f154" fmla="*/ f122 f33 1"/>
                <a:gd name="f155" fmla="*/ f123 f32 1"/>
                <a:gd name="f156" fmla="*/ f124 f33 1"/>
                <a:gd name="f157" fmla="*/ f125 f32 1"/>
                <a:gd name="f158" fmla="*/ f126 f33 1"/>
                <a:gd name="f159" fmla="*/ f127 f32 1"/>
                <a:gd name="f160" fmla="*/ f128 f33 1"/>
              </a:gdLst>
              <a:ahLst/>
              <a:cxnLst>
                <a:cxn ang="3cd4">
                  <a:pos x="hc" y="t"/>
                </a:cxn>
                <a:cxn ang="0">
                  <a:pos x="r" y="vc"/>
                </a:cxn>
                <a:cxn ang="cd4">
                  <a:pos x="hc" y="b"/>
                </a:cxn>
                <a:cxn ang="cd2">
                  <a:pos x="l" y="vc"/>
                </a:cxn>
                <a:cxn ang="f100">
                  <a:pos x="f133" y="f134"/>
                </a:cxn>
                <a:cxn ang="f100">
                  <a:pos x="f135" y="f136"/>
                </a:cxn>
                <a:cxn ang="f100">
                  <a:pos x="f137" y="f138"/>
                </a:cxn>
                <a:cxn ang="f100">
                  <a:pos x="f137" y="f139"/>
                </a:cxn>
                <a:cxn ang="f100">
                  <a:pos x="f135" y="f140"/>
                </a:cxn>
                <a:cxn ang="f100">
                  <a:pos x="f141" y="f142"/>
                </a:cxn>
                <a:cxn ang="f100">
                  <a:pos x="f143" y="f144"/>
                </a:cxn>
                <a:cxn ang="f100">
                  <a:pos x="f145" y="f146"/>
                </a:cxn>
                <a:cxn ang="f100">
                  <a:pos x="f145" y="f147"/>
                </a:cxn>
                <a:cxn ang="f100">
                  <a:pos x="f145" y="f148"/>
                </a:cxn>
                <a:cxn ang="f100">
                  <a:pos x="f145" y="f149"/>
                </a:cxn>
                <a:cxn ang="f100">
                  <a:pos x="f145" y="f150"/>
                </a:cxn>
                <a:cxn ang="f100">
                  <a:pos x="f143" y="f151"/>
                </a:cxn>
                <a:cxn ang="f100">
                  <a:pos x="f141" y="f152"/>
                </a:cxn>
                <a:cxn ang="f100">
                  <a:pos x="f137" y="f153"/>
                </a:cxn>
                <a:cxn ang="f100">
                  <a:pos x="f135" y="f154"/>
                </a:cxn>
                <a:cxn ang="f100">
                  <a:pos x="f155" y="f156"/>
                </a:cxn>
                <a:cxn ang="f100">
                  <a:pos x="f155" y="f142"/>
                </a:cxn>
                <a:cxn ang="f100">
                  <a:pos x="f157" y="f158"/>
                </a:cxn>
                <a:cxn ang="f100">
                  <a:pos x="f159" y="f160"/>
                </a:cxn>
                <a:cxn ang="f100">
                  <a:pos x="f133" y="f134"/>
                </a:cxn>
              </a:cxnLst>
              <a:rect l="f129" t="f132" r="f130" b="f131"/>
              <a:pathLst>
                <a:path w="19" h="126">
                  <a:moveTo>
                    <a:pt x="f6" y="f7"/>
                  </a:moveTo>
                  <a:lnTo>
                    <a:pt x="f8" y="f9"/>
                  </a:lnTo>
                  <a:lnTo>
                    <a:pt x="f10" y="f11"/>
                  </a:lnTo>
                  <a:lnTo>
                    <a:pt x="f10" y="f12"/>
                  </a:lnTo>
                  <a:lnTo>
                    <a:pt x="f8" y="f13"/>
                  </a:lnTo>
                  <a:lnTo>
                    <a:pt x="f14" y="f15"/>
                  </a:lnTo>
                  <a:lnTo>
                    <a:pt x="f16" y="f17"/>
                  </a:lnTo>
                  <a:lnTo>
                    <a:pt x="f5" y="f18"/>
                  </a:lnTo>
                  <a:lnTo>
                    <a:pt x="f5" y="f19"/>
                  </a:lnTo>
                  <a:lnTo>
                    <a:pt x="f5" y="f20"/>
                  </a:lnTo>
                  <a:lnTo>
                    <a:pt x="f5" y="f21"/>
                  </a:lnTo>
                  <a:lnTo>
                    <a:pt x="f5" y="f8"/>
                  </a:lnTo>
                  <a:lnTo>
                    <a:pt x="f16" y="f5"/>
                  </a:lnTo>
                  <a:lnTo>
                    <a:pt x="f14" y="f22"/>
                  </a:lnTo>
                  <a:lnTo>
                    <a:pt x="f10" y="f23"/>
                  </a:lnTo>
                  <a:lnTo>
                    <a:pt x="f8" y="f24"/>
                  </a:lnTo>
                  <a:lnTo>
                    <a:pt x="f25" y="f26"/>
                  </a:lnTo>
                  <a:lnTo>
                    <a:pt x="f25" y="f15"/>
                  </a:lnTo>
                  <a:lnTo>
                    <a:pt x="f27" y="f28"/>
                  </a:lnTo>
                  <a:lnTo>
                    <a:pt x="f29" y="f30"/>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4" name="Freeform 167">
              <a:extLst>
                <a:ext uri="{FF2B5EF4-FFF2-40B4-BE49-F238E27FC236}">
                  <a16:creationId xmlns:a16="http://schemas.microsoft.com/office/drawing/2014/main" id="{E2CCD72A-3B91-44FC-897F-305527E59381}"/>
                </a:ext>
              </a:extLst>
            </p:cNvPr>
            <p:cNvSpPr/>
            <p:nvPr/>
          </p:nvSpPr>
          <p:spPr>
            <a:xfrm>
              <a:off x="7129467" y="5842001"/>
              <a:ext cx="6345" cy="6345"/>
            </a:xfrm>
            <a:custGeom>
              <a:avLst/>
              <a:gdLst>
                <a:gd name="f0" fmla="val 10800000"/>
                <a:gd name="f1" fmla="val 5400000"/>
                <a:gd name="f2" fmla="val 180"/>
                <a:gd name="f3" fmla="val w"/>
                <a:gd name="f4" fmla="val h"/>
                <a:gd name="f5" fmla="val 0"/>
                <a:gd name="f6" fmla="val 10"/>
                <a:gd name="f7" fmla="val 12"/>
                <a:gd name="f8" fmla="+- 0 0 -90"/>
                <a:gd name="f9" fmla="*/ f3 1 10"/>
                <a:gd name="f10" fmla="*/ f4 1 12"/>
                <a:gd name="f11" fmla="+- f7 0 f5"/>
                <a:gd name="f12" fmla="+- f6 0 f5"/>
                <a:gd name="f13" fmla="*/ f8 f0 1"/>
                <a:gd name="f14" fmla="*/ f12 1 10"/>
                <a:gd name="f15" fmla="*/ f11 1 12"/>
                <a:gd name="f16" fmla="*/ 10 f12 1"/>
                <a:gd name="f17" fmla="*/ 12 f11 1"/>
                <a:gd name="f18" fmla="*/ 0 f12 1"/>
                <a:gd name="f19" fmla="*/ 0 f11 1"/>
                <a:gd name="f20" fmla="*/ f13 1 f2"/>
                <a:gd name="f21" fmla="*/ f16 1 10"/>
                <a:gd name="f22" fmla="*/ f17 1 12"/>
                <a:gd name="f23" fmla="*/ f18 1 10"/>
                <a:gd name="f24" fmla="*/ f19 1 12"/>
                <a:gd name="f25" fmla="*/ 0 1 f14"/>
                <a:gd name="f26" fmla="*/ f6 1 f14"/>
                <a:gd name="f27" fmla="*/ 0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41"/>
                </a:cxn>
                <a:cxn ang="f29">
                  <a:pos x="f38" y="f41"/>
                </a:cxn>
                <a:cxn ang="f29">
                  <a:pos x="f38" y="f39"/>
                </a:cxn>
              </a:cxnLst>
              <a:rect l="f34" t="f37" r="f35" b="f36"/>
              <a:pathLst>
                <a:path w="10" h="12">
                  <a:moveTo>
                    <a:pt x="f6" y="f7"/>
                  </a:moveTo>
                  <a:lnTo>
                    <a:pt x="f5" y="f5"/>
                  </a:lnTo>
                  <a:lnTo>
                    <a:pt x="f6"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5" name="Freeform 168">
              <a:extLst>
                <a:ext uri="{FF2B5EF4-FFF2-40B4-BE49-F238E27FC236}">
                  <a16:creationId xmlns:a16="http://schemas.microsoft.com/office/drawing/2014/main" id="{3E506D66-502D-42FA-B571-B5E9D0051AD8}"/>
                </a:ext>
              </a:extLst>
            </p:cNvPr>
            <p:cNvSpPr/>
            <p:nvPr/>
          </p:nvSpPr>
          <p:spPr>
            <a:xfrm>
              <a:off x="7183434" y="5842001"/>
              <a:ext cx="9528" cy="6345"/>
            </a:xfrm>
            <a:custGeom>
              <a:avLst/>
              <a:gdLst>
                <a:gd name="f0" fmla="val 10800000"/>
                <a:gd name="f1" fmla="val 5400000"/>
                <a:gd name="f2" fmla="val 180"/>
                <a:gd name="f3" fmla="val w"/>
                <a:gd name="f4" fmla="val h"/>
                <a:gd name="f5" fmla="val 0"/>
                <a:gd name="f6" fmla="val 18"/>
                <a:gd name="f7" fmla="val 14"/>
                <a:gd name="f8" fmla="val 6"/>
                <a:gd name="f9" fmla="val 15"/>
                <a:gd name="f10" fmla="val 10"/>
                <a:gd name="f11" fmla="val 9"/>
                <a:gd name="f12" fmla="val 12"/>
                <a:gd name="f13" fmla="val 4"/>
                <a:gd name="f14" fmla="val 1"/>
                <a:gd name="f15" fmla="val 3"/>
                <a:gd name="f16" fmla="+- 0 0 -90"/>
                <a:gd name="f17" fmla="*/ f3 1 18"/>
                <a:gd name="f18" fmla="*/ f4 1 14"/>
                <a:gd name="f19" fmla="+- f7 0 f5"/>
                <a:gd name="f20" fmla="+- f6 0 f5"/>
                <a:gd name="f21" fmla="*/ f16 f0 1"/>
                <a:gd name="f22" fmla="*/ f20 1 18"/>
                <a:gd name="f23" fmla="*/ f19 1 14"/>
                <a:gd name="f24" fmla="*/ 18 f20 1"/>
                <a:gd name="f25" fmla="*/ 0 f19 1"/>
                <a:gd name="f26" fmla="*/ 6 f19 1"/>
                <a:gd name="f27" fmla="*/ 15 f20 1"/>
                <a:gd name="f28" fmla="*/ 10 f19 1"/>
                <a:gd name="f29" fmla="*/ 9 f20 1"/>
                <a:gd name="f30" fmla="*/ 12 f19 1"/>
                <a:gd name="f31" fmla="*/ 4 f20 1"/>
                <a:gd name="f32" fmla="*/ 14 f19 1"/>
                <a:gd name="f33" fmla="*/ 1 f20 1"/>
                <a:gd name="f34" fmla="*/ 0 f20 1"/>
                <a:gd name="f35" fmla="*/ 6 f20 1"/>
                <a:gd name="f36" fmla="*/ 3 f19 1"/>
                <a:gd name="f37" fmla="*/ 12 f20 1"/>
                <a:gd name="f38" fmla="*/ 1 f19 1"/>
                <a:gd name="f39" fmla="*/ f21 1 f2"/>
                <a:gd name="f40" fmla="*/ f24 1 18"/>
                <a:gd name="f41" fmla="*/ f25 1 14"/>
                <a:gd name="f42" fmla="*/ f26 1 14"/>
                <a:gd name="f43" fmla="*/ f27 1 18"/>
                <a:gd name="f44" fmla="*/ f28 1 14"/>
                <a:gd name="f45" fmla="*/ f29 1 18"/>
                <a:gd name="f46" fmla="*/ f30 1 14"/>
                <a:gd name="f47" fmla="*/ f31 1 18"/>
                <a:gd name="f48" fmla="*/ f32 1 14"/>
                <a:gd name="f49" fmla="*/ f33 1 18"/>
                <a:gd name="f50" fmla="*/ f34 1 18"/>
                <a:gd name="f51" fmla="*/ f35 1 18"/>
                <a:gd name="f52" fmla="*/ f36 1 14"/>
                <a:gd name="f53" fmla="*/ f37 1 18"/>
                <a:gd name="f54" fmla="*/ f38 1 14"/>
                <a:gd name="f55" fmla="*/ 0 1 f22"/>
                <a:gd name="f56" fmla="*/ f6 1 f22"/>
                <a:gd name="f57" fmla="*/ 0 1 f23"/>
                <a:gd name="f58" fmla="*/ f7 1 f23"/>
                <a:gd name="f59" fmla="+- f39 0 f1"/>
                <a:gd name="f60" fmla="*/ f40 1 f22"/>
                <a:gd name="f61" fmla="*/ f41 1 f23"/>
                <a:gd name="f62" fmla="*/ f42 1 f23"/>
                <a:gd name="f63" fmla="*/ f43 1 f22"/>
                <a:gd name="f64" fmla="*/ f44 1 f23"/>
                <a:gd name="f65" fmla="*/ f45 1 f22"/>
                <a:gd name="f66" fmla="*/ f46 1 f23"/>
                <a:gd name="f67" fmla="*/ f47 1 f22"/>
                <a:gd name="f68" fmla="*/ f48 1 f23"/>
                <a:gd name="f69" fmla="*/ f49 1 f22"/>
                <a:gd name="f70" fmla="*/ f50 1 f22"/>
                <a:gd name="f71" fmla="*/ f51 1 f22"/>
                <a:gd name="f72" fmla="*/ f52 1 f23"/>
                <a:gd name="f73" fmla="*/ f53 1 f22"/>
                <a:gd name="f74" fmla="*/ f54 1 f23"/>
                <a:gd name="f75" fmla="*/ f55 f17 1"/>
                <a:gd name="f76" fmla="*/ f56 f17 1"/>
                <a:gd name="f77" fmla="*/ f58 f18 1"/>
                <a:gd name="f78" fmla="*/ f57 f18 1"/>
                <a:gd name="f79" fmla="*/ f60 f17 1"/>
                <a:gd name="f80" fmla="*/ f61 f18 1"/>
                <a:gd name="f81" fmla="*/ f62 f18 1"/>
                <a:gd name="f82" fmla="*/ f63 f17 1"/>
                <a:gd name="f83" fmla="*/ f64 f18 1"/>
                <a:gd name="f84" fmla="*/ f65 f17 1"/>
                <a:gd name="f85" fmla="*/ f66 f18 1"/>
                <a:gd name="f86" fmla="*/ f67 f17 1"/>
                <a:gd name="f87" fmla="*/ f68 f18 1"/>
                <a:gd name="f88" fmla="*/ f69 f17 1"/>
                <a:gd name="f89" fmla="*/ f70 f17 1"/>
                <a:gd name="f90" fmla="*/ f71 f17 1"/>
                <a:gd name="f91" fmla="*/ f72 f18 1"/>
                <a:gd name="f92" fmla="*/ f73 f17 1"/>
                <a:gd name="f93" fmla="*/ f74 f18 1"/>
              </a:gdLst>
              <a:ahLst/>
              <a:cxnLst>
                <a:cxn ang="3cd4">
                  <a:pos x="hc" y="t"/>
                </a:cxn>
                <a:cxn ang="0">
                  <a:pos x="r" y="vc"/>
                </a:cxn>
                <a:cxn ang="cd4">
                  <a:pos x="hc" y="b"/>
                </a:cxn>
                <a:cxn ang="cd2">
                  <a:pos x="l" y="vc"/>
                </a:cxn>
                <a:cxn ang="f59">
                  <a:pos x="f79" y="f80"/>
                </a:cxn>
                <a:cxn ang="f59">
                  <a:pos x="f79" y="f81"/>
                </a:cxn>
                <a:cxn ang="f59">
                  <a:pos x="f82" y="f83"/>
                </a:cxn>
                <a:cxn ang="f59">
                  <a:pos x="f84" y="f85"/>
                </a:cxn>
                <a:cxn ang="f59">
                  <a:pos x="f86" y="f87"/>
                </a:cxn>
                <a:cxn ang="f59">
                  <a:pos x="f88" y="f87"/>
                </a:cxn>
                <a:cxn ang="f59">
                  <a:pos x="f89" y="f81"/>
                </a:cxn>
                <a:cxn ang="f59">
                  <a:pos x="f90" y="f91"/>
                </a:cxn>
                <a:cxn ang="f59">
                  <a:pos x="f92" y="f93"/>
                </a:cxn>
                <a:cxn ang="f59">
                  <a:pos x="f79" y="f80"/>
                </a:cxn>
              </a:cxnLst>
              <a:rect l="f75" t="f78" r="f76" b="f77"/>
              <a:pathLst>
                <a:path w="18" h="14">
                  <a:moveTo>
                    <a:pt x="f6" y="f5"/>
                  </a:moveTo>
                  <a:lnTo>
                    <a:pt x="f6" y="f8"/>
                  </a:lnTo>
                  <a:lnTo>
                    <a:pt x="f9" y="f10"/>
                  </a:lnTo>
                  <a:lnTo>
                    <a:pt x="f11" y="f12"/>
                  </a:lnTo>
                  <a:lnTo>
                    <a:pt x="f13" y="f7"/>
                  </a:lnTo>
                  <a:lnTo>
                    <a:pt x="f14" y="f7"/>
                  </a:lnTo>
                  <a:lnTo>
                    <a:pt x="f5" y="f8"/>
                  </a:lnTo>
                  <a:lnTo>
                    <a:pt x="f8" y="f15"/>
                  </a:lnTo>
                  <a:lnTo>
                    <a:pt x="f12" y="f14"/>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6" name="Freeform 169">
              <a:extLst>
                <a:ext uri="{FF2B5EF4-FFF2-40B4-BE49-F238E27FC236}">
                  <a16:creationId xmlns:a16="http://schemas.microsoft.com/office/drawing/2014/main" id="{724680E4-FE53-4F12-A546-A6B9ABF1133C}"/>
                </a:ext>
              </a:extLst>
            </p:cNvPr>
            <p:cNvSpPr/>
            <p:nvPr/>
          </p:nvSpPr>
          <p:spPr>
            <a:xfrm>
              <a:off x="7310435" y="5842001"/>
              <a:ext cx="3172" cy="11109"/>
            </a:xfrm>
            <a:custGeom>
              <a:avLst/>
              <a:gdLst>
                <a:gd name="f0" fmla="val 10800000"/>
                <a:gd name="f1" fmla="val 5400000"/>
                <a:gd name="f2" fmla="val 180"/>
                <a:gd name="f3" fmla="val w"/>
                <a:gd name="f4" fmla="val h"/>
                <a:gd name="f5" fmla="val 0"/>
                <a:gd name="f6" fmla="val 7"/>
                <a:gd name="f7" fmla="val 22"/>
                <a:gd name="f8" fmla="val 16"/>
                <a:gd name="f9" fmla="val 1"/>
                <a:gd name="f10" fmla="val 12"/>
                <a:gd name="f11" fmla="val 4"/>
                <a:gd name="f12" fmla="val 9"/>
                <a:gd name="f13" fmla="+- 0 0 -90"/>
                <a:gd name="f14" fmla="*/ f3 1 7"/>
                <a:gd name="f15" fmla="*/ f4 1 22"/>
                <a:gd name="f16" fmla="+- f7 0 f5"/>
                <a:gd name="f17" fmla="+- f6 0 f5"/>
                <a:gd name="f18" fmla="*/ f13 f0 1"/>
                <a:gd name="f19" fmla="*/ f17 1 7"/>
                <a:gd name="f20" fmla="*/ f16 1 22"/>
                <a:gd name="f21" fmla="*/ 7 f17 1"/>
                <a:gd name="f22" fmla="*/ 22 f16 1"/>
                <a:gd name="f23" fmla="*/ 0 f17 1"/>
                <a:gd name="f24" fmla="*/ 16 f16 1"/>
                <a:gd name="f25" fmla="*/ 1 f17 1"/>
                <a:gd name="f26" fmla="*/ 12 f16 1"/>
                <a:gd name="f27" fmla="*/ 4 f16 1"/>
                <a:gd name="f28" fmla="*/ 0 f16 1"/>
                <a:gd name="f29" fmla="*/ 4 f17 1"/>
                <a:gd name="f30" fmla="*/ 9 f16 1"/>
                <a:gd name="f31" fmla="*/ f18 1 f2"/>
                <a:gd name="f32" fmla="*/ f21 1 7"/>
                <a:gd name="f33" fmla="*/ f22 1 22"/>
                <a:gd name="f34" fmla="*/ f23 1 7"/>
                <a:gd name="f35" fmla="*/ f24 1 22"/>
                <a:gd name="f36" fmla="*/ f25 1 7"/>
                <a:gd name="f37" fmla="*/ f26 1 22"/>
                <a:gd name="f38" fmla="*/ f27 1 22"/>
                <a:gd name="f39" fmla="*/ f28 1 22"/>
                <a:gd name="f40" fmla="*/ f29 1 7"/>
                <a:gd name="f41" fmla="*/ f30 1 22"/>
                <a:gd name="f42" fmla="*/ 0 1 f19"/>
                <a:gd name="f43" fmla="*/ f6 1 f19"/>
                <a:gd name="f44" fmla="*/ 0 1 f20"/>
                <a:gd name="f45" fmla="*/ f7 1 f20"/>
                <a:gd name="f46" fmla="+- f31 0 f1"/>
                <a:gd name="f47" fmla="*/ f32 1 f19"/>
                <a:gd name="f48" fmla="*/ f33 1 f20"/>
                <a:gd name="f49" fmla="*/ f34 1 f19"/>
                <a:gd name="f50" fmla="*/ f35 1 f20"/>
                <a:gd name="f51" fmla="*/ f36 1 f19"/>
                <a:gd name="f52" fmla="*/ f37 1 f20"/>
                <a:gd name="f53" fmla="*/ f38 1 f20"/>
                <a:gd name="f54" fmla="*/ f39 1 f20"/>
                <a:gd name="f55" fmla="*/ f40 1 f19"/>
                <a:gd name="f56" fmla="*/ f41 1 f20"/>
                <a:gd name="f57" fmla="*/ f42 f14 1"/>
                <a:gd name="f58" fmla="*/ f43 f14 1"/>
                <a:gd name="f59" fmla="*/ f45 f15 1"/>
                <a:gd name="f60" fmla="*/ f44 f15 1"/>
                <a:gd name="f61" fmla="*/ f47 f14 1"/>
                <a:gd name="f62" fmla="*/ f48 f15 1"/>
                <a:gd name="f63" fmla="*/ f49 f14 1"/>
                <a:gd name="f64" fmla="*/ f50 f15 1"/>
                <a:gd name="f65" fmla="*/ f51 f14 1"/>
                <a:gd name="f66" fmla="*/ f52 f15 1"/>
                <a:gd name="f67" fmla="*/ f53 f15 1"/>
                <a:gd name="f68" fmla="*/ f54 f15 1"/>
                <a:gd name="f69" fmla="*/ f55 f14 1"/>
                <a:gd name="f70" fmla="*/ f56 f15 1"/>
              </a:gdLst>
              <a:ahLst/>
              <a:cxnLst>
                <a:cxn ang="3cd4">
                  <a:pos x="hc" y="t"/>
                </a:cxn>
                <a:cxn ang="0">
                  <a:pos x="r" y="vc"/>
                </a:cxn>
                <a:cxn ang="cd4">
                  <a:pos x="hc" y="b"/>
                </a:cxn>
                <a:cxn ang="cd2">
                  <a:pos x="l" y="vc"/>
                </a:cxn>
                <a:cxn ang="f46">
                  <a:pos x="f61" y="f62"/>
                </a:cxn>
                <a:cxn ang="f46">
                  <a:pos x="f63" y="f64"/>
                </a:cxn>
                <a:cxn ang="f46">
                  <a:pos x="f65" y="f66"/>
                </a:cxn>
                <a:cxn ang="f46">
                  <a:pos x="f65" y="f67"/>
                </a:cxn>
                <a:cxn ang="f46">
                  <a:pos x="f63" y="f68"/>
                </a:cxn>
                <a:cxn ang="f46">
                  <a:pos x="f69" y="f70"/>
                </a:cxn>
                <a:cxn ang="f46">
                  <a:pos x="f61" y="f62"/>
                </a:cxn>
              </a:cxnLst>
              <a:rect l="f57" t="f60" r="f58" b="f59"/>
              <a:pathLst>
                <a:path w="7" h="22">
                  <a:moveTo>
                    <a:pt x="f6" y="f7"/>
                  </a:moveTo>
                  <a:lnTo>
                    <a:pt x="f5" y="f8"/>
                  </a:lnTo>
                  <a:lnTo>
                    <a:pt x="f9" y="f10"/>
                  </a:lnTo>
                  <a:lnTo>
                    <a:pt x="f9" y="f11"/>
                  </a:lnTo>
                  <a:lnTo>
                    <a:pt x="f5" y="f5"/>
                  </a:lnTo>
                  <a:lnTo>
                    <a:pt x="f11" y="f12"/>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7" name="Freeform 170">
              <a:extLst>
                <a:ext uri="{FF2B5EF4-FFF2-40B4-BE49-F238E27FC236}">
                  <a16:creationId xmlns:a16="http://schemas.microsoft.com/office/drawing/2014/main" id="{825DFD2F-5C06-4366-B5B1-693A7FBBCA52}"/>
                </a:ext>
              </a:extLst>
            </p:cNvPr>
            <p:cNvSpPr/>
            <p:nvPr/>
          </p:nvSpPr>
          <p:spPr>
            <a:xfrm>
              <a:off x="6851654" y="5849938"/>
              <a:ext cx="3172" cy="7936"/>
            </a:xfrm>
            <a:custGeom>
              <a:avLst/>
              <a:gdLst>
                <a:gd name="f0" fmla="val 10800000"/>
                <a:gd name="f1" fmla="val 5400000"/>
                <a:gd name="f2" fmla="val 180"/>
                <a:gd name="f3" fmla="val w"/>
                <a:gd name="f4" fmla="val h"/>
                <a:gd name="f5" fmla="val 0"/>
                <a:gd name="f6" fmla="val 8"/>
                <a:gd name="f7" fmla="val 15"/>
                <a:gd name="f8" fmla="val 5"/>
                <a:gd name="f9" fmla="val 9"/>
                <a:gd name="f10" fmla="val 3"/>
                <a:gd name="f11" fmla="+- 0 0 -90"/>
                <a:gd name="f12" fmla="*/ f3 1 8"/>
                <a:gd name="f13" fmla="*/ f4 1 15"/>
                <a:gd name="f14" fmla="+- f7 0 f5"/>
                <a:gd name="f15" fmla="+- f6 0 f5"/>
                <a:gd name="f16" fmla="*/ f11 f0 1"/>
                <a:gd name="f17" fmla="*/ f15 1 8"/>
                <a:gd name="f18" fmla="*/ f14 1 15"/>
                <a:gd name="f19" fmla="*/ 8 f15 1"/>
                <a:gd name="f20" fmla="*/ 5 f14 1"/>
                <a:gd name="f21" fmla="*/ 9 f14 1"/>
                <a:gd name="f22" fmla="*/ 3 f15 1"/>
                <a:gd name="f23" fmla="*/ 15 f14 1"/>
                <a:gd name="f24" fmla="*/ 0 f15 1"/>
                <a:gd name="f25" fmla="*/ 0 f14 1"/>
                <a:gd name="f26" fmla="*/ 5 f15 1"/>
                <a:gd name="f27" fmla="*/ f16 1 f2"/>
                <a:gd name="f28" fmla="*/ f19 1 8"/>
                <a:gd name="f29" fmla="*/ f20 1 15"/>
                <a:gd name="f30" fmla="*/ f21 1 15"/>
                <a:gd name="f31" fmla="*/ f22 1 8"/>
                <a:gd name="f32" fmla="*/ f23 1 15"/>
                <a:gd name="f33" fmla="*/ f24 1 8"/>
                <a:gd name="f34" fmla="*/ f25 1 15"/>
                <a:gd name="f35" fmla="*/ f26 1 8"/>
                <a:gd name="f36" fmla="*/ 0 1 f17"/>
                <a:gd name="f37" fmla="*/ f6 1 f17"/>
                <a:gd name="f38" fmla="*/ 0 1 f18"/>
                <a:gd name="f39" fmla="*/ f7 1 f18"/>
                <a:gd name="f40" fmla="+- f27 0 f1"/>
                <a:gd name="f41" fmla="*/ f28 1 f17"/>
                <a:gd name="f42" fmla="*/ f29 1 f18"/>
                <a:gd name="f43" fmla="*/ f30 1 f18"/>
                <a:gd name="f44" fmla="*/ f31 1 f17"/>
                <a:gd name="f45" fmla="*/ f32 1 f18"/>
                <a:gd name="f46" fmla="*/ f33 1 f17"/>
                <a:gd name="f47" fmla="*/ f34 1 f18"/>
                <a:gd name="f48" fmla="*/ f35 1 f17"/>
                <a:gd name="f49" fmla="*/ f36 f12 1"/>
                <a:gd name="f50" fmla="*/ f37 f12 1"/>
                <a:gd name="f51" fmla="*/ f39 f13 1"/>
                <a:gd name="f52" fmla="*/ f38 f13 1"/>
                <a:gd name="f53" fmla="*/ f41 f12 1"/>
                <a:gd name="f54" fmla="*/ f42 f13 1"/>
                <a:gd name="f55" fmla="*/ f43 f13 1"/>
                <a:gd name="f56" fmla="*/ f44 f12 1"/>
                <a:gd name="f57" fmla="*/ f45 f13 1"/>
                <a:gd name="f58" fmla="*/ f46 f12 1"/>
                <a:gd name="f59" fmla="*/ f47 f13 1"/>
                <a:gd name="f60" fmla="*/ f48 f12 1"/>
              </a:gdLst>
              <a:ahLst/>
              <a:cxnLst>
                <a:cxn ang="3cd4">
                  <a:pos x="hc" y="t"/>
                </a:cxn>
                <a:cxn ang="0">
                  <a:pos x="r" y="vc"/>
                </a:cxn>
                <a:cxn ang="cd4">
                  <a:pos x="hc" y="b"/>
                </a:cxn>
                <a:cxn ang="cd2">
                  <a:pos x="l" y="vc"/>
                </a:cxn>
                <a:cxn ang="f40">
                  <a:pos x="f53" y="f54"/>
                </a:cxn>
                <a:cxn ang="f40">
                  <a:pos x="f53" y="f55"/>
                </a:cxn>
                <a:cxn ang="f40">
                  <a:pos x="f56" y="f57"/>
                </a:cxn>
                <a:cxn ang="f40">
                  <a:pos x="f58" y="f59"/>
                </a:cxn>
                <a:cxn ang="f40">
                  <a:pos x="f60" y="f59"/>
                </a:cxn>
                <a:cxn ang="f40">
                  <a:pos x="f53" y="f54"/>
                </a:cxn>
              </a:cxnLst>
              <a:rect l="f49" t="f52" r="f50" b="f51"/>
              <a:pathLst>
                <a:path w="8" h="15">
                  <a:moveTo>
                    <a:pt x="f6" y="f8"/>
                  </a:moveTo>
                  <a:lnTo>
                    <a:pt x="f6" y="f9"/>
                  </a:lnTo>
                  <a:lnTo>
                    <a:pt x="f10" y="f7"/>
                  </a:lnTo>
                  <a:lnTo>
                    <a:pt x="f5" y="f5"/>
                  </a:lnTo>
                  <a:lnTo>
                    <a:pt x="f8"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8" name="Freeform 171">
              <a:extLst>
                <a:ext uri="{FF2B5EF4-FFF2-40B4-BE49-F238E27FC236}">
                  <a16:creationId xmlns:a16="http://schemas.microsoft.com/office/drawing/2014/main" id="{FA4AB5BB-75D0-4A49-A274-09D74A99FAD0}"/>
                </a:ext>
              </a:extLst>
            </p:cNvPr>
            <p:cNvSpPr/>
            <p:nvPr/>
          </p:nvSpPr>
          <p:spPr>
            <a:xfrm>
              <a:off x="6275390" y="5851529"/>
              <a:ext cx="9528" cy="4764"/>
            </a:xfrm>
            <a:custGeom>
              <a:avLst/>
              <a:gdLst>
                <a:gd name="f0" fmla="val 10800000"/>
                <a:gd name="f1" fmla="val 5400000"/>
                <a:gd name="f2" fmla="val 180"/>
                <a:gd name="f3" fmla="val w"/>
                <a:gd name="f4" fmla="val h"/>
                <a:gd name="f5" fmla="val 0"/>
                <a:gd name="f6" fmla="val 18"/>
                <a:gd name="f7" fmla="val 8"/>
                <a:gd name="f8" fmla="val 5"/>
                <a:gd name="f9" fmla="val 11"/>
                <a:gd name="f10" fmla="val 2"/>
                <a:gd name="f11" fmla="+- 0 0 -90"/>
                <a:gd name="f12" fmla="*/ f3 1 18"/>
                <a:gd name="f13" fmla="*/ f4 1 8"/>
                <a:gd name="f14" fmla="+- f7 0 f5"/>
                <a:gd name="f15" fmla="+- f6 0 f5"/>
                <a:gd name="f16" fmla="*/ f11 f0 1"/>
                <a:gd name="f17" fmla="*/ f14 1 8"/>
                <a:gd name="f18" fmla="*/ f15 1 18"/>
                <a:gd name="f19" fmla="*/ 18 f15 1"/>
                <a:gd name="f20" fmla="*/ 5 f14 1"/>
                <a:gd name="f21" fmla="*/ 11 f15 1"/>
                <a:gd name="f22" fmla="*/ 8 f14 1"/>
                <a:gd name="f23" fmla="*/ 0 f15 1"/>
                <a:gd name="f24" fmla="*/ 2 f14 1"/>
                <a:gd name="f25" fmla="*/ 0 f14 1"/>
                <a:gd name="f26" fmla="*/ f16 1 f2"/>
                <a:gd name="f27" fmla="*/ f19 1 18"/>
                <a:gd name="f28" fmla="*/ f20 1 8"/>
                <a:gd name="f29" fmla="*/ f21 1 18"/>
                <a:gd name="f30" fmla="*/ f22 1 8"/>
                <a:gd name="f31" fmla="*/ f23 1 18"/>
                <a:gd name="f32" fmla="*/ f24 1 8"/>
                <a:gd name="f33" fmla="*/ f25 1 8"/>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7"/>
                <a:gd name="f45" fmla="*/ f33 1 f17"/>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3 1"/>
              </a:gdLst>
              <a:ahLst/>
              <a:cxnLst>
                <a:cxn ang="3cd4">
                  <a:pos x="hc" y="t"/>
                </a:cxn>
                <a:cxn ang="0">
                  <a:pos x="r" y="vc"/>
                </a:cxn>
                <a:cxn ang="cd4">
                  <a:pos x="hc" y="b"/>
                </a:cxn>
                <a:cxn ang="cd2">
                  <a:pos x="l" y="vc"/>
                </a:cxn>
                <a:cxn ang="f38">
                  <a:pos x="f50" y="f51"/>
                </a:cxn>
                <a:cxn ang="f38">
                  <a:pos x="f52" y="f53"/>
                </a:cxn>
                <a:cxn ang="f38">
                  <a:pos x="f54" y="f53"/>
                </a:cxn>
                <a:cxn ang="f38">
                  <a:pos x="f54" y="f55"/>
                </a:cxn>
                <a:cxn ang="f38">
                  <a:pos x="f52" y="f56"/>
                </a:cxn>
                <a:cxn ang="f38">
                  <a:pos x="f50" y="f51"/>
                </a:cxn>
              </a:cxnLst>
              <a:rect l="f46" t="f49" r="f47" b="f48"/>
              <a:pathLst>
                <a:path w="18" h="8">
                  <a:moveTo>
                    <a:pt x="f6" y="f8"/>
                  </a:moveTo>
                  <a:lnTo>
                    <a:pt x="f9" y="f7"/>
                  </a:lnTo>
                  <a:lnTo>
                    <a:pt x="f5" y="f7"/>
                  </a:lnTo>
                  <a:lnTo>
                    <a:pt x="f5" y="f10"/>
                  </a:lnTo>
                  <a:lnTo>
                    <a:pt x="f9"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69" name="Freeform 172">
              <a:extLst>
                <a:ext uri="{FF2B5EF4-FFF2-40B4-BE49-F238E27FC236}">
                  <a16:creationId xmlns:a16="http://schemas.microsoft.com/office/drawing/2014/main" id="{DE41AC34-F526-4F22-A3C4-5C1874C28040}"/>
                </a:ext>
              </a:extLst>
            </p:cNvPr>
            <p:cNvSpPr/>
            <p:nvPr/>
          </p:nvSpPr>
          <p:spPr>
            <a:xfrm>
              <a:off x="7312027" y="5856283"/>
              <a:ext cx="6345" cy="42867"/>
            </a:xfrm>
            <a:custGeom>
              <a:avLst/>
              <a:gdLst>
                <a:gd name="f0" fmla="val 10800000"/>
                <a:gd name="f1" fmla="val 5400000"/>
                <a:gd name="f2" fmla="val 180"/>
                <a:gd name="f3" fmla="val w"/>
                <a:gd name="f4" fmla="val h"/>
                <a:gd name="f5" fmla="val 0"/>
                <a:gd name="f6" fmla="val 10"/>
                <a:gd name="f7" fmla="val 80"/>
                <a:gd name="f8" fmla="val 4"/>
                <a:gd name="f9" fmla="val 69"/>
                <a:gd name="f10" fmla="val 2"/>
                <a:gd name="f11" fmla="val 58"/>
                <a:gd name="f12" fmla="val 48"/>
                <a:gd name="f13" fmla="val 38"/>
                <a:gd name="f14" fmla="val 26"/>
                <a:gd name="f15" fmla="val 17"/>
                <a:gd name="f16" fmla="val 7"/>
                <a:gd name="f17" fmla="val 3"/>
                <a:gd name="f18" fmla="+- 0 0 -90"/>
                <a:gd name="f19" fmla="*/ f3 1 10"/>
                <a:gd name="f20" fmla="*/ f4 1 80"/>
                <a:gd name="f21" fmla="+- f7 0 f5"/>
                <a:gd name="f22" fmla="+- f6 0 f5"/>
                <a:gd name="f23" fmla="*/ f18 f0 1"/>
                <a:gd name="f24" fmla="*/ f22 1 10"/>
                <a:gd name="f25" fmla="*/ f21 1 80"/>
                <a:gd name="f26" fmla="*/ 10 f22 1"/>
                <a:gd name="f27" fmla="*/ 80 f21 1"/>
                <a:gd name="f28" fmla="*/ 4 f22 1"/>
                <a:gd name="f29" fmla="*/ 69 f21 1"/>
                <a:gd name="f30" fmla="*/ 2 f22 1"/>
                <a:gd name="f31" fmla="*/ 58 f21 1"/>
                <a:gd name="f32" fmla="*/ 0 f22 1"/>
                <a:gd name="f33" fmla="*/ 48 f21 1"/>
                <a:gd name="f34" fmla="*/ 38 f21 1"/>
                <a:gd name="f35" fmla="*/ 26 f21 1"/>
                <a:gd name="f36" fmla="*/ 17 f21 1"/>
                <a:gd name="f37" fmla="*/ 7 f21 1"/>
                <a:gd name="f38" fmla="*/ 3 f22 1"/>
                <a:gd name="f39" fmla="*/ 0 f21 1"/>
                <a:gd name="f40" fmla="*/ f23 1 f2"/>
                <a:gd name="f41" fmla="*/ f26 1 10"/>
                <a:gd name="f42" fmla="*/ f27 1 80"/>
                <a:gd name="f43" fmla="*/ f28 1 10"/>
                <a:gd name="f44" fmla="*/ f29 1 80"/>
                <a:gd name="f45" fmla="*/ f30 1 10"/>
                <a:gd name="f46" fmla="*/ f31 1 80"/>
                <a:gd name="f47" fmla="*/ f32 1 10"/>
                <a:gd name="f48" fmla="*/ f33 1 80"/>
                <a:gd name="f49" fmla="*/ f34 1 80"/>
                <a:gd name="f50" fmla="*/ f35 1 80"/>
                <a:gd name="f51" fmla="*/ f36 1 80"/>
                <a:gd name="f52" fmla="*/ f37 1 80"/>
                <a:gd name="f53" fmla="*/ f38 1 10"/>
                <a:gd name="f54" fmla="*/ f39 1 80"/>
                <a:gd name="f55" fmla="*/ 0 1 f24"/>
                <a:gd name="f56" fmla="*/ f6 1 f24"/>
                <a:gd name="f57" fmla="*/ 0 1 f25"/>
                <a:gd name="f58" fmla="*/ f7 1 f25"/>
                <a:gd name="f59" fmla="+- f40 0 f1"/>
                <a:gd name="f60" fmla="*/ f41 1 f24"/>
                <a:gd name="f61" fmla="*/ f42 1 f25"/>
                <a:gd name="f62" fmla="*/ f43 1 f24"/>
                <a:gd name="f63" fmla="*/ f44 1 f25"/>
                <a:gd name="f64" fmla="*/ f45 1 f24"/>
                <a:gd name="f65" fmla="*/ f46 1 f25"/>
                <a:gd name="f66" fmla="*/ f47 1 f24"/>
                <a:gd name="f67" fmla="*/ f48 1 f25"/>
                <a:gd name="f68" fmla="*/ f49 1 f25"/>
                <a:gd name="f69" fmla="*/ f50 1 f25"/>
                <a:gd name="f70" fmla="*/ f51 1 f25"/>
                <a:gd name="f71" fmla="*/ f52 1 f25"/>
                <a:gd name="f72" fmla="*/ f53 1 f24"/>
                <a:gd name="f73" fmla="*/ f54 1 f25"/>
                <a:gd name="f74" fmla="*/ f55 f19 1"/>
                <a:gd name="f75" fmla="*/ f56 f19 1"/>
                <a:gd name="f76" fmla="*/ f58 f20 1"/>
                <a:gd name="f77" fmla="*/ f57 f20 1"/>
                <a:gd name="f78" fmla="*/ f60 f19 1"/>
                <a:gd name="f79" fmla="*/ f61 f20 1"/>
                <a:gd name="f80" fmla="*/ f62 f19 1"/>
                <a:gd name="f81" fmla="*/ f63 f20 1"/>
                <a:gd name="f82" fmla="*/ f64 f19 1"/>
                <a:gd name="f83" fmla="*/ f65 f20 1"/>
                <a:gd name="f84" fmla="*/ f66 f19 1"/>
                <a:gd name="f85" fmla="*/ f67 f20 1"/>
                <a:gd name="f86" fmla="*/ f68 f20 1"/>
                <a:gd name="f87" fmla="*/ f69 f20 1"/>
                <a:gd name="f88" fmla="*/ f70 f20 1"/>
                <a:gd name="f89" fmla="*/ f71 f20 1"/>
                <a:gd name="f90" fmla="*/ f72 f19 1"/>
                <a:gd name="f91" fmla="*/ f73 f20 1"/>
              </a:gdLst>
              <a:ahLst/>
              <a:cxnLst>
                <a:cxn ang="3cd4">
                  <a:pos x="hc" y="t"/>
                </a:cxn>
                <a:cxn ang="0">
                  <a:pos x="r" y="vc"/>
                </a:cxn>
                <a:cxn ang="cd4">
                  <a:pos x="hc" y="b"/>
                </a:cxn>
                <a:cxn ang="cd2">
                  <a:pos x="l" y="vc"/>
                </a:cxn>
                <a:cxn ang="f59">
                  <a:pos x="f78" y="f79"/>
                </a:cxn>
                <a:cxn ang="f59">
                  <a:pos x="f80" y="f81"/>
                </a:cxn>
                <a:cxn ang="f59">
                  <a:pos x="f82" y="f83"/>
                </a:cxn>
                <a:cxn ang="f59">
                  <a:pos x="f84" y="f85"/>
                </a:cxn>
                <a:cxn ang="f59">
                  <a:pos x="f84" y="f86"/>
                </a:cxn>
                <a:cxn ang="f59">
                  <a:pos x="f84" y="f87"/>
                </a:cxn>
                <a:cxn ang="f59">
                  <a:pos x="f82" y="f88"/>
                </a:cxn>
                <a:cxn ang="f59">
                  <a:pos x="f82" y="f89"/>
                </a:cxn>
                <a:cxn ang="f59">
                  <a:pos x="f90" y="f91"/>
                </a:cxn>
                <a:cxn ang="f59">
                  <a:pos x="f78" y="f79"/>
                </a:cxn>
              </a:cxnLst>
              <a:rect l="f74" t="f77" r="f75" b="f76"/>
              <a:pathLst>
                <a:path w="10" h="80">
                  <a:moveTo>
                    <a:pt x="f6" y="f7"/>
                  </a:moveTo>
                  <a:lnTo>
                    <a:pt x="f8" y="f9"/>
                  </a:lnTo>
                  <a:lnTo>
                    <a:pt x="f10" y="f11"/>
                  </a:lnTo>
                  <a:lnTo>
                    <a:pt x="f5" y="f12"/>
                  </a:lnTo>
                  <a:lnTo>
                    <a:pt x="f5" y="f13"/>
                  </a:lnTo>
                  <a:lnTo>
                    <a:pt x="f5" y="f14"/>
                  </a:lnTo>
                  <a:lnTo>
                    <a:pt x="f10" y="f15"/>
                  </a:lnTo>
                  <a:lnTo>
                    <a:pt x="f10" y="f16"/>
                  </a:lnTo>
                  <a:lnTo>
                    <a:pt x="f17"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0" name="Freeform 173">
              <a:extLst>
                <a:ext uri="{FF2B5EF4-FFF2-40B4-BE49-F238E27FC236}">
                  <a16:creationId xmlns:a16="http://schemas.microsoft.com/office/drawing/2014/main" id="{58FE7366-12F1-42DE-896D-C5CC592D85E8}"/>
                </a:ext>
              </a:extLst>
            </p:cNvPr>
            <p:cNvSpPr/>
            <p:nvPr/>
          </p:nvSpPr>
          <p:spPr>
            <a:xfrm>
              <a:off x="6345241" y="5857875"/>
              <a:ext cx="6345" cy="6345"/>
            </a:xfrm>
            <a:custGeom>
              <a:avLst/>
              <a:gdLst>
                <a:gd name="f0" fmla="val 10800000"/>
                <a:gd name="f1" fmla="val 5400000"/>
                <a:gd name="f2" fmla="val 180"/>
                <a:gd name="f3" fmla="val w"/>
                <a:gd name="f4" fmla="val h"/>
                <a:gd name="f5" fmla="val 0"/>
                <a:gd name="f6" fmla="val 10"/>
                <a:gd name="f7" fmla="val 4"/>
                <a:gd name="f8" fmla="val 7"/>
                <a:gd name="f9" fmla="+- 0 0 -90"/>
                <a:gd name="f10" fmla="*/ f3 1 10"/>
                <a:gd name="f11" fmla="*/ f4 1 10"/>
                <a:gd name="f12" fmla="+- f6 0 f5"/>
                <a:gd name="f13" fmla="*/ f9 f0 1"/>
                <a:gd name="f14" fmla="*/ f12 1 10"/>
                <a:gd name="f15" fmla="*/ 10 f12 1"/>
                <a:gd name="f16" fmla="*/ 4 f12 1"/>
                <a:gd name="f17" fmla="*/ 7 f12 1"/>
                <a:gd name="f18" fmla="*/ 0 f12 1"/>
                <a:gd name="f19" fmla="*/ f13 1 f2"/>
                <a:gd name="f20" fmla="*/ f15 1 10"/>
                <a:gd name="f21" fmla="*/ f16 1 10"/>
                <a:gd name="f22" fmla="*/ f17 1 10"/>
                <a:gd name="f23" fmla="*/ f18 1 10"/>
                <a:gd name="f24" fmla="*/ 0 1 f14"/>
                <a:gd name="f25" fmla="*/ f6 1 f14"/>
                <a:gd name="f26" fmla="+- f19 0 f1"/>
                <a:gd name="f27" fmla="*/ f20 1 f14"/>
                <a:gd name="f28" fmla="*/ f21 1 f14"/>
                <a:gd name="f29" fmla="*/ f22 1 f14"/>
                <a:gd name="f30" fmla="*/ f23 1 f14"/>
                <a:gd name="f31" fmla="*/ f24 f10 1"/>
                <a:gd name="f32" fmla="*/ f25 f10 1"/>
                <a:gd name="f33" fmla="*/ f25 f11 1"/>
                <a:gd name="f34" fmla="*/ f24 f11 1"/>
                <a:gd name="f35" fmla="*/ f27 f10 1"/>
                <a:gd name="f36" fmla="*/ f27 f11 1"/>
                <a:gd name="f37" fmla="*/ f28 f10 1"/>
                <a:gd name="f38" fmla="*/ f29 f11 1"/>
                <a:gd name="f39" fmla="*/ f30 f10 1"/>
                <a:gd name="f40" fmla="*/ f30 f11 1"/>
              </a:gdLst>
              <a:ahLst/>
              <a:cxnLst>
                <a:cxn ang="3cd4">
                  <a:pos x="hc" y="t"/>
                </a:cxn>
                <a:cxn ang="0">
                  <a:pos x="r" y="vc"/>
                </a:cxn>
                <a:cxn ang="cd4">
                  <a:pos x="hc" y="b"/>
                </a:cxn>
                <a:cxn ang="cd2">
                  <a:pos x="l" y="vc"/>
                </a:cxn>
                <a:cxn ang="f26">
                  <a:pos x="f35" y="f36"/>
                </a:cxn>
                <a:cxn ang="f26">
                  <a:pos x="f37" y="f38"/>
                </a:cxn>
                <a:cxn ang="f26">
                  <a:pos x="f39" y="f40"/>
                </a:cxn>
                <a:cxn ang="f26">
                  <a:pos x="f35" y="f40"/>
                </a:cxn>
                <a:cxn ang="f26">
                  <a:pos x="f35" y="f36"/>
                </a:cxn>
              </a:cxnLst>
              <a:rect l="f31" t="f34" r="f32" b="f33"/>
              <a:pathLst>
                <a:path w="10" h="10">
                  <a:moveTo>
                    <a:pt x="f6" y="f6"/>
                  </a:moveTo>
                  <a:lnTo>
                    <a:pt x="f7" y="f8"/>
                  </a:lnTo>
                  <a:lnTo>
                    <a:pt x="f5" y="f5"/>
                  </a:lnTo>
                  <a:lnTo>
                    <a:pt x="f6" y="f5"/>
                  </a:lnTo>
                  <a:lnTo>
                    <a:pt x="f6" y="f6"/>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1" name="Freeform 174">
              <a:extLst>
                <a:ext uri="{FF2B5EF4-FFF2-40B4-BE49-F238E27FC236}">
                  <a16:creationId xmlns:a16="http://schemas.microsoft.com/office/drawing/2014/main" id="{DB307A4B-5DED-45AA-9654-5B90B10E65E6}"/>
                </a:ext>
              </a:extLst>
            </p:cNvPr>
            <p:cNvSpPr/>
            <p:nvPr/>
          </p:nvSpPr>
          <p:spPr>
            <a:xfrm>
              <a:off x="7158042" y="5857875"/>
              <a:ext cx="4764" cy="6345"/>
            </a:xfrm>
            <a:custGeom>
              <a:avLst/>
              <a:gdLst>
                <a:gd name="f0" fmla="val 10800000"/>
                <a:gd name="f1" fmla="val 5400000"/>
                <a:gd name="f2" fmla="val 180"/>
                <a:gd name="f3" fmla="val w"/>
                <a:gd name="f4" fmla="val h"/>
                <a:gd name="f5" fmla="val 0"/>
                <a:gd name="f6" fmla="val 10"/>
                <a:gd name="f7" fmla="val 3"/>
                <a:gd name="f8" fmla="val 4"/>
                <a:gd name="f9" fmla="val 5"/>
                <a:gd name="f10" fmla="+- 0 0 -90"/>
                <a:gd name="f11" fmla="*/ f3 1 10"/>
                <a:gd name="f12" fmla="*/ f4 1 10"/>
                <a:gd name="f13" fmla="+- f6 0 f5"/>
                <a:gd name="f14" fmla="*/ f10 f0 1"/>
                <a:gd name="f15" fmla="*/ f13 1 10"/>
                <a:gd name="f16" fmla="*/ 10 f13 1"/>
                <a:gd name="f17" fmla="*/ 3 f13 1"/>
                <a:gd name="f18" fmla="*/ 4 f13 1"/>
                <a:gd name="f19" fmla="*/ 0 f13 1"/>
                <a:gd name="f20" fmla="*/ 5 f13 1"/>
                <a:gd name="f21" fmla="*/ f14 1 f2"/>
                <a:gd name="f22" fmla="*/ f16 1 10"/>
                <a:gd name="f23" fmla="*/ f17 1 10"/>
                <a:gd name="f24" fmla="*/ f18 1 10"/>
                <a:gd name="f25" fmla="*/ f19 1 10"/>
                <a:gd name="f26" fmla="*/ f20 1 10"/>
                <a:gd name="f27" fmla="*/ 0 1 f15"/>
                <a:gd name="f28" fmla="*/ f6 1 f15"/>
                <a:gd name="f29" fmla="+- f21 0 f1"/>
                <a:gd name="f30" fmla="*/ f22 1 f15"/>
                <a:gd name="f31" fmla="*/ f23 1 f15"/>
                <a:gd name="f32" fmla="*/ f24 1 f15"/>
                <a:gd name="f33" fmla="*/ f25 1 f15"/>
                <a:gd name="f34" fmla="*/ f26 1 f15"/>
                <a:gd name="f35" fmla="*/ f27 f11 1"/>
                <a:gd name="f36" fmla="*/ f28 f11 1"/>
                <a:gd name="f37" fmla="*/ f28 f12 1"/>
                <a:gd name="f38" fmla="*/ f27 f12 1"/>
                <a:gd name="f39" fmla="*/ f30 f11 1"/>
                <a:gd name="f40" fmla="*/ f31 f12 1"/>
                <a:gd name="f41" fmla="*/ f32 f11 1"/>
                <a:gd name="f42" fmla="*/ f30 f12 1"/>
                <a:gd name="f43" fmla="*/ f33 f11 1"/>
                <a:gd name="f44" fmla="*/ f33 f12 1"/>
                <a:gd name="f45" fmla="*/ f34 f11 1"/>
              </a:gdLst>
              <a:ahLst/>
              <a:cxnLst>
                <a:cxn ang="3cd4">
                  <a:pos x="hc" y="t"/>
                </a:cxn>
                <a:cxn ang="0">
                  <a:pos x="r" y="vc"/>
                </a:cxn>
                <a:cxn ang="cd4">
                  <a:pos x="hc" y="b"/>
                </a:cxn>
                <a:cxn ang="cd2">
                  <a:pos x="l" y="vc"/>
                </a:cxn>
                <a:cxn ang="f29">
                  <a:pos x="f39" y="f40"/>
                </a:cxn>
                <a:cxn ang="f29">
                  <a:pos x="f41" y="f42"/>
                </a:cxn>
                <a:cxn ang="f29">
                  <a:pos x="f43" y="f44"/>
                </a:cxn>
                <a:cxn ang="f29">
                  <a:pos x="f45" y="f44"/>
                </a:cxn>
                <a:cxn ang="f29">
                  <a:pos x="f39" y="f40"/>
                </a:cxn>
              </a:cxnLst>
              <a:rect l="f35" t="f38" r="f36" b="f37"/>
              <a:pathLst>
                <a:path w="10" h="10">
                  <a:moveTo>
                    <a:pt x="f6" y="f7"/>
                  </a:moveTo>
                  <a:lnTo>
                    <a:pt x="f8" y="f6"/>
                  </a:lnTo>
                  <a:lnTo>
                    <a:pt x="f5" y="f5"/>
                  </a:lnTo>
                  <a:lnTo>
                    <a:pt x="f9"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2" name="Freeform 175">
              <a:extLst>
                <a:ext uri="{FF2B5EF4-FFF2-40B4-BE49-F238E27FC236}">
                  <a16:creationId xmlns:a16="http://schemas.microsoft.com/office/drawing/2014/main" id="{C8B64EC5-94B5-4DEF-9E8E-62C6428E638D}"/>
                </a:ext>
              </a:extLst>
            </p:cNvPr>
            <p:cNvSpPr/>
            <p:nvPr/>
          </p:nvSpPr>
          <p:spPr>
            <a:xfrm>
              <a:off x="6694486" y="5873748"/>
              <a:ext cx="19046" cy="50804"/>
            </a:xfrm>
            <a:custGeom>
              <a:avLst/>
              <a:gdLst>
                <a:gd name="f0" fmla="val 10800000"/>
                <a:gd name="f1" fmla="val 5400000"/>
                <a:gd name="f2" fmla="val 180"/>
                <a:gd name="f3" fmla="val w"/>
                <a:gd name="f4" fmla="val h"/>
                <a:gd name="f5" fmla="val 0"/>
                <a:gd name="f6" fmla="val 34"/>
                <a:gd name="f7" fmla="val 97"/>
                <a:gd name="f8" fmla="val 6"/>
                <a:gd name="f9" fmla="val 9"/>
                <a:gd name="f10" fmla="val 95"/>
                <a:gd name="f11" fmla="val 15"/>
                <a:gd name="f12" fmla="val 94"/>
                <a:gd name="f13" fmla="val 18"/>
                <a:gd name="f14" fmla="val 90"/>
                <a:gd name="f15" fmla="val 19"/>
                <a:gd name="f16" fmla="val 84"/>
                <a:gd name="f17" fmla="val 76"/>
                <a:gd name="f18" fmla="val 3"/>
                <a:gd name="f19" fmla="val 69"/>
                <a:gd name="f20" fmla="val 59"/>
                <a:gd name="f21" fmla="val 50"/>
                <a:gd name="f22" fmla="val 38"/>
                <a:gd name="f23" fmla="val 28"/>
                <a:gd name="f24" fmla="val 5"/>
                <a:gd name="f25" fmla="val 16"/>
                <a:gd name="f26" fmla="val 7"/>
                <a:gd name="f27" fmla="val 27"/>
                <a:gd name="f28" fmla="val 22"/>
                <a:gd name="f29" fmla="val 35"/>
                <a:gd name="f30" fmla="val 48"/>
                <a:gd name="f31" fmla="val 60"/>
                <a:gd name="f32" fmla="val 72"/>
                <a:gd name="f33" fmla="val 29"/>
                <a:gd name="f34" fmla="+- 0 0 -90"/>
                <a:gd name="f35" fmla="*/ f3 1 34"/>
                <a:gd name="f36" fmla="*/ f4 1 97"/>
                <a:gd name="f37" fmla="+- f7 0 f5"/>
                <a:gd name="f38" fmla="+- f6 0 f5"/>
                <a:gd name="f39" fmla="*/ f34 f0 1"/>
                <a:gd name="f40" fmla="*/ f38 1 34"/>
                <a:gd name="f41" fmla="*/ f37 1 97"/>
                <a:gd name="f42" fmla="*/ 34 f38 1"/>
                <a:gd name="f43" fmla="*/ 97 f37 1"/>
                <a:gd name="f44" fmla="*/ 6 f38 1"/>
                <a:gd name="f45" fmla="*/ 9 f38 1"/>
                <a:gd name="f46" fmla="*/ 95 f37 1"/>
                <a:gd name="f47" fmla="*/ 15 f38 1"/>
                <a:gd name="f48" fmla="*/ 94 f37 1"/>
                <a:gd name="f49" fmla="*/ 18 f38 1"/>
                <a:gd name="f50" fmla="*/ 90 f37 1"/>
                <a:gd name="f51" fmla="*/ 19 f38 1"/>
                <a:gd name="f52" fmla="*/ 84 f37 1"/>
                <a:gd name="f53" fmla="*/ 76 f37 1"/>
                <a:gd name="f54" fmla="*/ 3 f38 1"/>
                <a:gd name="f55" fmla="*/ 69 f37 1"/>
                <a:gd name="f56" fmla="*/ 0 f38 1"/>
                <a:gd name="f57" fmla="*/ 59 f37 1"/>
                <a:gd name="f58" fmla="*/ 50 f37 1"/>
                <a:gd name="f59" fmla="*/ 38 f37 1"/>
                <a:gd name="f60" fmla="*/ 28 f37 1"/>
                <a:gd name="f61" fmla="*/ 5 f38 1"/>
                <a:gd name="f62" fmla="*/ 16 f37 1"/>
                <a:gd name="f63" fmla="*/ 7 f37 1"/>
                <a:gd name="f64" fmla="*/ 27 f38 1"/>
                <a:gd name="f65" fmla="*/ 0 f37 1"/>
                <a:gd name="f66" fmla="*/ 9 f37 1"/>
                <a:gd name="f67" fmla="*/ 22 f37 1"/>
                <a:gd name="f68" fmla="*/ 35 f37 1"/>
                <a:gd name="f69" fmla="*/ 28 f38 1"/>
                <a:gd name="f70" fmla="*/ 48 f37 1"/>
                <a:gd name="f71" fmla="*/ 60 f37 1"/>
                <a:gd name="f72" fmla="*/ 72 f37 1"/>
                <a:gd name="f73" fmla="*/ 29 f38 1"/>
                <a:gd name="f74" fmla="*/ f39 1 f2"/>
                <a:gd name="f75" fmla="*/ f42 1 34"/>
                <a:gd name="f76" fmla="*/ f43 1 97"/>
                <a:gd name="f77" fmla="*/ f44 1 34"/>
                <a:gd name="f78" fmla="*/ f45 1 34"/>
                <a:gd name="f79" fmla="*/ f46 1 97"/>
                <a:gd name="f80" fmla="*/ f47 1 34"/>
                <a:gd name="f81" fmla="*/ f48 1 97"/>
                <a:gd name="f82" fmla="*/ f49 1 34"/>
                <a:gd name="f83" fmla="*/ f50 1 97"/>
                <a:gd name="f84" fmla="*/ f51 1 34"/>
                <a:gd name="f85" fmla="*/ f52 1 97"/>
                <a:gd name="f86" fmla="*/ f53 1 97"/>
                <a:gd name="f87" fmla="*/ f54 1 34"/>
                <a:gd name="f88" fmla="*/ f55 1 97"/>
                <a:gd name="f89" fmla="*/ f56 1 34"/>
                <a:gd name="f90" fmla="*/ f57 1 97"/>
                <a:gd name="f91" fmla="*/ f58 1 97"/>
                <a:gd name="f92" fmla="*/ f59 1 97"/>
                <a:gd name="f93" fmla="*/ f60 1 97"/>
                <a:gd name="f94" fmla="*/ f61 1 34"/>
                <a:gd name="f95" fmla="*/ f62 1 97"/>
                <a:gd name="f96" fmla="*/ f63 1 97"/>
                <a:gd name="f97" fmla="*/ f64 1 34"/>
                <a:gd name="f98" fmla="*/ f65 1 97"/>
                <a:gd name="f99" fmla="*/ f66 1 97"/>
                <a:gd name="f100" fmla="*/ f67 1 97"/>
                <a:gd name="f101" fmla="*/ f68 1 97"/>
                <a:gd name="f102" fmla="*/ f69 1 34"/>
                <a:gd name="f103" fmla="*/ f70 1 97"/>
                <a:gd name="f104" fmla="*/ f71 1 97"/>
                <a:gd name="f105" fmla="*/ f72 1 97"/>
                <a:gd name="f106" fmla="*/ f73 1 34"/>
                <a:gd name="f107" fmla="*/ 0 1 f40"/>
                <a:gd name="f108" fmla="*/ f6 1 f40"/>
                <a:gd name="f109" fmla="*/ 0 1 f41"/>
                <a:gd name="f110" fmla="*/ f7 1 f41"/>
                <a:gd name="f111" fmla="+- f74 0 f1"/>
                <a:gd name="f112" fmla="*/ f75 1 f40"/>
                <a:gd name="f113" fmla="*/ f76 1 f41"/>
                <a:gd name="f114" fmla="*/ f77 1 f40"/>
                <a:gd name="f115" fmla="*/ f78 1 f40"/>
                <a:gd name="f116" fmla="*/ f79 1 f41"/>
                <a:gd name="f117" fmla="*/ f80 1 f40"/>
                <a:gd name="f118" fmla="*/ f81 1 f41"/>
                <a:gd name="f119" fmla="*/ f82 1 f40"/>
                <a:gd name="f120" fmla="*/ f83 1 f41"/>
                <a:gd name="f121" fmla="*/ f84 1 f40"/>
                <a:gd name="f122" fmla="*/ f85 1 f41"/>
                <a:gd name="f123" fmla="*/ f86 1 f41"/>
                <a:gd name="f124" fmla="*/ f87 1 f40"/>
                <a:gd name="f125" fmla="*/ f88 1 f41"/>
                <a:gd name="f126" fmla="*/ f89 1 f40"/>
                <a:gd name="f127" fmla="*/ f90 1 f41"/>
                <a:gd name="f128" fmla="*/ f91 1 f41"/>
                <a:gd name="f129" fmla="*/ f92 1 f41"/>
                <a:gd name="f130" fmla="*/ f93 1 f41"/>
                <a:gd name="f131" fmla="*/ f94 1 f40"/>
                <a:gd name="f132" fmla="*/ f95 1 f41"/>
                <a:gd name="f133" fmla="*/ f96 1 f41"/>
                <a:gd name="f134" fmla="*/ f97 1 f40"/>
                <a:gd name="f135" fmla="*/ f98 1 f41"/>
                <a:gd name="f136" fmla="*/ f99 1 f41"/>
                <a:gd name="f137" fmla="*/ f100 1 f41"/>
                <a:gd name="f138" fmla="*/ f101 1 f41"/>
                <a:gd name="f139" fmla="*/ f102 1 f40"/>
                <a:gd name="f140" fmla="*/ f103 1 f41"/>
                <a:gd name="f141" fmla="*/ f104 1 f41"/>
                <a:gd name="f142" fmla="*/ f105 1 f41"/>
                <a:gd name="f143" fmla="*/ f106 1 f40"/>
                <a:gd name="f144" fmla="*/ f107 f35 1"/>
                <a:gd name="f145" fmla="*/ f108 f35 1"/>
                <a:gd name="f146" fmla="*/ f110 f36 1"/>
                <a:gd name="f147" fmla="*/ f109 f36 1"/>
                <a:gd name="f148" fmla="*/ f112 f35 1"/>
                <a:gd name="f149" fmla="*/ f113 f36 1"/>
                <a:gd name="f150" fmla="*/ f114 f35 1"/>
                <a:gd name="f151" fmla="*/ f115 f35 1"/>
                <a:gd name="f152" fmla="*/ f116 f36 1"/>
                <a:gd name="f153" fmla="*/ f117 f35 1"/>
                <a:gd name="f154" fmla="*/ f118 f36 1"/>
                <a:gd name="f155" fmla="*/ f119 f35 1"/>
                <a:gd name="f156" fmla="*/ f120 f36 1"/>
                <a:gd name="f157" fmla="*/ f121 f35 1"/>
                <a:gd name="f158" fmla="*/ f122 f36 1"/>
                <a:gd name="f159" fmla="*/ f123 f36 1"/>
                <a:gd name="f160" fmla="*/ f124 f35 1"/>
                <a:gd name="f161" fmla="*/ f125 f36 1"/>
                <a:gd name="f162" fmla="*/ f126 f35 1"/>
                <a:gd name="f163" fmla="*/ f127 f36 1"/>
                <a:gd name="f164" fmla="*/ f128 f36 1"/>
                <a:gd name="f165" fmla="*/ f129 f36 1"/>
                <a:gd name="f166" fmla="*/ f130 f36 1"/>
                <a:gd name="f167" fmla="*/ f131 f35 1"/>
                <a:gd name="f168" fmla="*/ f132 f36 1"/>
                <a:gd name="f169" fmla="*/ f133 f36 1"/>
                <a:gd name="f170" fmla="*/ f134 f35 1"/>
                <a:gd name="f171" fmla="*/ f135 f36 1"/>
                <a:gd name="f172" fmla="*/ f136 f36 1"/>
                <a:gd name="f173" fmla="*/ f137 f36 1"/>
                <a:gd name="f174" fmla="*/ f138 f36 1"/>
                <a:gd name="f175" fmla="*/ f139 f35 1"/>
                <a:gd name="f176" fmla="*/ f140 f36 1"/>
                <a:gd name="f177" fmla="*/ f141 f36 1"/>
                <a:gd name="f178" fmla="*/ f142 f36 1"/>
                <a:gd name="f179" fmla="*/ f143 f35 1"/>
              </a:gdLst>
              <a:ahLst/>
              <a:cxnLst>
                <a:cxn ang="3cd4">
                  <a:pos x="hc" y="t"/>
                </a:cxn>
                <a:cxn ang="0">
                  <a:pos x="r" y="vc"/>
                </a:cxn>
                <a:cxn ang="cd4">
                  <a:pos x="hc" y="b"/>
                </a:cxn>
                <a:cxn ang="cd2">
                  <a:pos x="l" y="vc"/>
                </a:cxn>
                <a:cxn ang="f111">
                  <a:pos x="f148" y="f149"/>
                </a:cxn>
                <a:cxn ang="f111">
                  <a:pos x="f150" y="f149"/>
                </a:cxn>
                <a:cxn ang="f111">
                  <a:pos x="f151" y="f152"/>
                </a:cxn>
                <a:cxn ang="f111">
                  <a:pos x="f153" y="f154"/>
                </a:cxn>
                <a:cxn ang="f111">
                  <a:pos x="f155" y="f156"/>
                </a:cxn>
                <a:cxn ang="f111">
                  <a:pos x="f157" y="f158"/>
                </a:cxn>
                <a:cxn ang="f111">
                  <a:pos x="f151" y="f159"/>
                </a:cxn>
                <a:cxn ang="f111">
                  <a:pos x="f160" y="f161"/>
                </a:cxn>
                <a:cxn ang="f111">
                  <a:pos x="f162" y="f163"/>
                </a:cxn>
                <a:cxn ang="f111">
                  <a:pos x="f162" y="f164"/>
                </a:cxn>
                <a:cxn ang="f111">
                  <a:pos x="f162" y="f165"/>
                </a:cxn>
                <a:cxn ang="f111">
                  <a:pos x="f160" y="f166"/>
                </a:cxn>
                <a:cxn ang="f111">
                  <a:pos x="f167" y="f168"/>
                </a:cxn>
                <a:cxn ang="f111">
                  <a:pos x="f150" y="f169"/>
                </a:cxn>
                <a:cxn ang="f111">
                  <a:pos x="f170" y="f171"/>
                </a:cxn>
                <a:cxn ang="f111">
                  <a:pos x="f170" y="f172"/>
                </a:cxn>
                <a:cxn ang="f111">
                  <a:pos x="f170" y="f173"/>
                </a:cxn>
                <a:cxn ang="f111">
                  <a:pos x="f170" y="f174"/>
                </a:cxn>
                <a:cxn ang="f111">
                  <a:pos x="f175" y="f176"/>
                </a:cxn>
                <a:cxn ang="f111">
                  <a:pos x="f175" y="f177"/>
                </a:cxn>
                <a:cxn ang="f111">
                  <a:pos x="f175" y="f178"/>
                </a:cxn>
                <a:cxn ang="f111">
                  <a:pos x="f179" y="f158"/>
                </a:cxn>
                <a:cxn ang="f111">
                  <a:pos x="f148" y="f149"/>
                </a:cxn>
              </a:cxnLst>
              <a:rect l="f144" t="f147" r="f145" b="f146"/>
              <a:pathLst>
                <a:path w="34" h="97">
                  <a:moveTo>
                    <a:pt x="f6" y="f7"/>
                  </a:moveTo>
                  <a:lnTo>
                    <a:pt x="f8" y="f7"/>
                  </a:lnTo>
                  <a:lnTo>
                    <a:pt x="f9" y="f10"/>
                  </a:lnTo>
                  <a:lnTo>
                    <a:pt x="f11" y="f12"/>
                  </a:lnTo>
                  <a:lnTo>
                    <a:pt x="f13" y="f14"/>
                  </a:lnTo>
                  <a:lnTo>
                    <a:pt x="f15" y="f16"/>
                  </a:lnTo>
                  <a:lnTo>
                    <a:pt x="f9" y="f17"/>
                  </a:lnTo>
                  <a:lnTo>
                    <a:pt x="f18" y="f19"/>
                  </a:lnTo>
                  <a:lnTo>
                    <a:pt x="f5" y="f20"/>
                  </a:lnTo>
                  <a:lnTo>
                    <a:pt x="f5" y="f21"/>
                  </a:lnTo>
                  <a:lnTo>
                    <a:pt x="f5" y="f22"/>
                  </a:lnTo>
                  <a:lnTo>
                    <a:pt x="f18" y="f23"/>
                  </a:lnTo>
                  <a:lnTo>
                    <a:pt x="f24" y="f25"/>
                  </a:lnTo>
                  <a:lnTo>
                    <a:pt x="f8" y="f26"/>
                  </a:lnTo>
                  <a:lnTo>
                    <a:pt x="f27" y="f5"/>
                  </a:lnTo>
                  <a:lnTo>
                    <a:pt x="f27" y="f9"/>
                  </a:lnTo>
                  <a:lnTo>
                    <a:pt x="f27" y="f28"/>
                  </a:lnTo>
                  <a:lnTo>
                    <a:pt x="f27" y="f29"/>
                  </a:lnTo>
                  <a:lnTo>
                    <a:pt x="f23" y="f30"/>
                  </a:lnTo>
                  <a:lnTo>
                    <a:pt x="f23" y="f31"/>
                  </a:lnTo>
                  <a:lnTo>
                    <a:pt x="f23" y="f32"/>
                  </a:lnTo>
                  <a:lnTo>
                    <a:pt x="f33" y="f16"/>
                  </a:lnTo>
                  <a:lnTo>
                    <a:pt x="f6" y="f7"/>
                  </a:lnTo>
                  <a:close/>
                </a:path>
              </a:pathLst>
            </a:custGeom>
            <a:solidFill>
              <a:srgbClr val="B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3" name="Freeform 176">
              <a:extLst>
                <a:ext uri="{FF2B5EF4-FFF2-40B4-BE49-F238E27FC236}">
                  <a16:creationId xmlns:a16="http://schemas.microsoft.com/office/drawing/2014/main" id="{AF1FFE65-771E-4D92-AAF9-B1812BC57193}"/>
                </a:ext>
              </a:extLst>
            </p:cNvPr>
            <p:cNvSpPr/>
            <p:nvPr/>
          </p:nvSpPr>
          <p:spPr>
            <a:xfrm>
              <a:off x="7131048" y="5875340"/>
              <a:ext cx="14292" cy="7936"/>
            </a:xfrm>
            <a:custGeom>
              <a:avLst/>
              <a:gdLst>
                <a:gd name="f0" fmla="val 10800000"/>
                <a:gd name="f1" fmla="val 5400000"/>
                <a:gd name="f2" fmla="val 180"/>
                <a:gd name="f3" fmla="val w"/>
                <a:gd name="f4" fmla="val h"/>
                <a:gd name="f5" fmla="val 0"/>
                <a:gd name="f6" fmla="val 25"/>
                <a:gd name="f7" fmla="val 15"/>
                <a:gd name="f8" fmla="val 7"/>
                <a:gd name="f9" fmla="val 12"/>
                <a:gd name="f10" fmla="val 6"/>
                <a:gd name="f11" fmla="val 4"/>
                <a:gd name="f12" fmla="val 13"/>
                <a:gd name="f13" fmla="val 1"/>
                <a:gd name="f14" fmla="val 21"/>
                <a:gd name="f15" fmla="val 22"/>
                <a:gd name="f16" fmla="val 3"/>
                <a:gd name="f17" fmla="+- 0 0 -90"/>
                <a:gd name="f18" fmla="*/ f3 1 25"/>
                <a:gd name="f19" fmla="*/ f4 1 15"/>
                <a:gd name="f20" fmla="+- f7 0 f5"/>
                <a:gd name="f21" fmla="+- f6 0 f5"/>
                <a:gd name="f22" fmla="*/ f17 f0 1"/>
                <a:gd name="f23" fmla="*/ f21 1 25"/>
                <a:gd name="f24" fmla="*/ f20 1 15"/>
                <a:gd name="f25" fmla="*/ 25 f21 1"/>
                <a:gd name="f26" fmla="*/ 7 f20 1"/>
                <a:gd name="f27" fmla="*/ 12 f21 1"/>
                <a:gd name="f28" fmla="*/ 15 f20 1"/>
                <a:gd name="f29" fmla="*/ 0 f21 1"/>
                <a:gd name="f30" fmla="*/ 6 f21 1"/>
                <a:gd name="f31" fmla="*/ 4 f20 1"/>
                <a:gd name="f32" fmla="*/ 13 f21 1"/>
                <a:gd name="f33" fmla="*/ 1 f20 1"/>
                <a:gd name="f34" fmla="*/ 21 f21 1"/>
                <a:gd name="f35" fmla="*/ 0 f20 1"/>
                <a:gd name="f36" fmla="*/ 22 f21 1"/>
                <a:gd name="f37" fmla="*/ 3 f20 1"/>
                <a:gd name="f38" fmla="*/ f22 1 f2"/>
                <a:gd name="f39" fmla="*/ f25 1 25"/>
                <a:gd name="f40" fmla="*/ f26 1 15"/>
                <a:gd name="f41" fmla="*/ f27 1 25"/>
                <a:gd name="f42" fmla="*/ f28 1 15"/>
                <a:gd name="f43" fmla="*/ f29 1 25"/>
                <a:gd name="f44" fmla="*/ f30 1 25"/>
                <a:gd name="f45" fmla="*/ f31 1 15"/>
                <a:gd name="f46" fmla="*/ f32 1 25"/>
                <a:gd name="f47" fmla="*/ f33 1 15"/>
                <a:gd name="f48" fmla="*/ f34 1 25"/>
                <a:gd name="f49" fmla="*/ f35 1 15"/>
                <a:gd name="f50" fmla="*/ f36 1 25"/>
                <a:gd name="f51" fmla="*/ f37 1 15"/>
                <a:gd name="f52" fmla="*/ 0 1 f23"/>
                <a:gd name="f53" fmla="*/ f6 1 f23"/>
                <a:gd name="f54" fmla="*/ 0 1 f24"/>
                <a:gd name="f55" fmla="*/ f7 1 f24"/>
                <a:gd name="f56" fmla="+- f38 0 f1"/>
                <a:gd name="f57" fmla="*/ f39 1 f23"/>
                <a:gd name="f58" fmla="*/ f40 1 f24"/>
                <a:gd name="f59" fmla="*/ f41 1 f23"/>
                <a:gd name="f60" fmla="*/ f42 1 f24"/>
                <a:gd name="f61" fmla="*/ f43 1 f23"/>
                <a:gd name="f62" fmla="*/ f44 1 f23"/>
                <a:gd name="f63" fmla="*/ f45 1 f24"/>
                <a:gd name="f64" fmla="*/ f46 1 f23"/>
                <a:gd name="f65" fmla="*/ f47 1 f24"/>
                <a:gd name="f66" fmla="*/ f48 1 f23"/>
                <a:gd name="f67" fmla="*/ f49 1 f24"/>
                <a:gd name="f68" fmla="*/ f50 1 f23"/>
                <a:gd name="f69" fmla="*/ f51 1 f24"/>
                <a:gd name="f70" fmla="*/ f52 f18 1"/>
                <a:gd name="f71" fmla="*/ f53 f18 1"/>
                <a:gd name="f72" fmla="*/ f55 f19 1"/>
                <a:gd name="f73" fmla="*/ f54 f19 1"/>
                <a:gd name="f74" fmla="*/ f57 f18 1"/>
                <a:gd name="f75" fmla="*/ f58 f19 1"/>
                <a:gd name="f76" fmla="*/ f59 f18 1"/>
                <a:gd name="f77" fmla="*/ f60 f19 1"/>
                <a:gd name="f78" fmla="*/ f61 f18 1"/>
                <a:gd name="f79" fmla="*/ f62 f18 1"/>
                <a:gd name="f80" fmla="*/ f63 f19 1"/>
                <a:gd name="f81" fmla="*/ f64 f18 1"/>
                <a:gd name="f82" fmla="*/ f65 f19 1"/>
                <a:gd name="f83" fmla="*/ f66 f18 1"/>
                <a:gd name="f84" fmla="*/ f67 f19 1"/>
                <a:gd name="f85" fmla="*/ f68 f18 1"/>
                <a:gd name="f86" fmla="*/ f69 f19 1"/>
              </a:gdLst>
              <a:ahLst/>
              <a:cxnLst>
                <a:cxn ang="3cd4">
                  <a:pos x="hc" y="t"/>
                </a:cxn>
                <a:cxn ang="0">
                  <a:pos x="r" y="vc"/>
                </a:cxn>
                <a:cxn ang="cd4">
                  <a:pos x="hc" y="b"/>
                </a:cxn>
                <a:cxn ang="cd2">
                  <a:pos x="l" y="vc"/>
                </a:cxn>
                <a:cxn ang="f56">
                  <a:pos x="f74" y="f75"/>
                </a:cxn>
                <a:cxn ang="f56">
                  <a:pos x="f76" y="f77"/>
                </a:cxn>
                <a:cxn ang="f56">
                  <a:pos x="f78" y="f77"/>
                </a:cxn>
                <a:cxn ang="f56">
                  <a:pos x="f78" y="f75"/>
                </a:cxn>
                <a:cxn ang="f56">
                  <a:pos x="f79" y="f80"/>
                </a:cxn>
                <a:cxn ang="f56">
                  <a:pos x="f81" y="f82"/>
                </a:cxn>
                <a:cxn ang="f56">
                  <a:pos x="f83" y="f84"/>
                </a:cxn>
                <a:cxn ang="f56">
                  <a:pos x="f85" y="f86"/>
                </a:cxn>
                <a:cxn ang="f56">
                  <a:pos x="f74" y="f75"/>
                </a:cxn>
              </a:cxnLst>
              <a:rect l="f70" t="f73" r="f71" b="f72"/>
              <a:pathLst>
                <a:path w="25" h="15">
                  <a:moveTo>
                    <a:pt x="f6" y="f8"/>
                  </a:moveTo>
                  <a:lnTo>
                    <a:pt x="f9" y="f7"/>
                  </a:lnTo>
                  <a:lnTo>
                    <a:pt x="f5" y="f7"/>
                  </a:lnTo>
                  <a:lnTo>
                    <a:pt x="f5" y="f8"/>
                  </a:lnTo>
                  <a:lnTo>
                    <a:pt x="f10" y="f11"/>
                  </a:lnTo>
                  <a:lnTo>
                    <a:pt x="f12" y="f13"/>
                  </a:lnTo>
                  <a:lnTo>
                    <a:pt x="f14" y="f5"/>
                  </a:lnTo>
                  <a:lnTo>
                    <a:pt x="f15" y="f16"/>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4" name="Freeform 177">
              <a:extLst>
                <a:ext uri="{FF2B5EF4-FFF2-40B4-BE49-F238E27FC236}">
                  <a16:creationId xmlns:a16="http://schemas.microsoft.com/office/drawing/2014/main" id="{60755F09-A076-4B40-B6AA-A99E9009D752}"/>
                </a:ext>
              </a:extLst>
            </p:cNvPr>
            <p:cNvSpPr/>
            <p:nvPr/>
          </p:nvSpPr>
          <p:spPr>
            <a:xfrm>
              <a:off x="7126284" y="5891214"/>
              <a:ext cx="3172" cy="6345"/>
            </a:xfrm>
            <a:custGeom>
              <a:avLst/>
              <a:gdLst>
                <a:gd name="f0" fmla="val 10800000"/>
                <a:gd name="f1" fmla="val 5400000"/>
                <a:gd name="f2" fmla="val 180"/>
                <a:gd name="f3" fmla="val w"/>
                <a:gd name="f4" fmla="val h"/>
                <a:gd name="f5" fmla="val 0"/>
                <a:gd name="f6" fmla="val 7"/>
                <a:gd name="f7" fmla="val 10"/>
                <a:gd name="f8" fmla="val 8"/>
                <a:gd name="f9" fmla="+- 0 0 -90"/>
                <a:gd name="f10" fmla="*/ f3 1 7"/>
                <a:gd name="f11" fmla="*/ f4 1 10"/>
                <a:gd name="f12" fmla="+- f7 0 f5"/>
                <a:gd name="f13" fmla="+- f6 0 f5"/>
                <a:gd name="f14" fmla="*/ f9 f0 1"/>
                <a:gd name="f15" fmla="*/ f12 1 10"/>
                <a:gd name="f16" fmla="*/ f13 1 7"/>
                <a:gd name="f17" fmla="*/ 7 f13 1"/>
                <a:gd name="f18" fmla="*/ 10 f12 1"/>
                <a:gd name="f19" fmla="*/ 0 f13 1"/>
                <a:gd name="f20" fmla="*/ 8 f12 1"/>
                <a:gd name="f21" fmla="*/ 0 f12 1"/>
                <a:gd name="f22" fmla="*/ f14 1 f2"/>
                <a:gd name="f23" fmla="*/ f17 1 7"/>
                <a:gd name="f24" fmla="*/ f18 1 10"/>
                <a:gd name="f25" fmla="*/ f19 1 7"/>
                <a:gd name="f26" fmla="*/ f20 1 10"/>
                <a:gd name="f27" fmla="*/ f21 1 10"/>
                <a:gd name="f28" fmla="*/ 0 1 f16"/>
                <a:gd name="f29" fmla="*/ f6 1 f16"/>
                <a:gd name="f30" fmla="*/ 0 1 f15"/>
                <a:gd name="f31" fmla="*/ f7 1 f15"/>
                <a:gd name="f32" fmla="+- f22 0 f1"/>
                <a:gd name="f33" fmla="*/ f23 1 f16"/>
                <a:gd name="f34" fmla="*/ f24 1 f15"/>
                <a:gd name="f35" fmla="*/ f25 1 f16"/>
                <a:gd name="f36" fmla="*/ f26 1 f15"/>
                <a:gd name="f37" fmla="*/ f27 1 f15"/>
                <a:gd name="f38" fmla="*/ f28 f10 1"/>
                <a:gd name="f39" fmla="*/ f29 f10 1"/>
                <a:gd name="f40" fmla="*/ f31 f11 1"/>
                <a:gd name="f41" fmla="*/ f30 f11 1"/>
                <a:gd name="f42" fmla="*/ f33 f10 1"/>
                <a:gd name="f43" fmla="*/ f34 f11 1"/>
                <a:gd name="f44" fmla="*/ f35 f10 1"/>
                <a:gd name="f45" fmla="*/ f36 f11 1"/>
                <a:gd name="f46" fmla="*/ f37 f11 1"/>
              </a:gdLst>
              <a:ahLst/>
              <a:cxnLst>
                <a:cxn ang="3cd4">
                  <a:pos x="hc" y="t"/>
                </a:cxn>
                <a:cxn ang="0">
                  <a:pos x="r" y="vc"/>
                </a:cxn>
                <a:cxn ang="cd4">
                  <a:pos x="hc" y="b"/>
                </a:cxn>
                <a:cxn ang="cd2">
                  <a:pos x="l" y="vc"/>
                </a:cxn>
                <a:cxn ang="f32">
                  <a:pos x="f42" y="f43"/>
                </a:cxn>
                <a:cxn ang="f32">
                  <a:pos x="f44" y="f45"/>
                </a:cxn>
                <a:cxn ang="f32">
                  <a:pos x="f44" y="f46"/>
                </a:cxn>
                <a:cxn ang="f32">
                  <a:pos x="f42" y="f46"/>
                </a:cxn>
                <a:cxn ang="f32">
                  <a:pos x="f42" y="f43"/>
                </a:cxn>
              </a:cxnLst>
              <a:rect l="f38" t="f41" r="f39" b="f40"/>
              <a:pathLst>
                <a:path w="7" h="10">
                  <a:moveTo>
                    <a:pt x="f6" y="f7"/>
                  </a:moveTo>
                  <a:lnTo>
                    <a:pt x="f5" y="f8"/>
                  </a:lnTo>
                  <a:lnTo>
                    <a:pt x="f5" y="f5"/>
                  </a:lnTo>
                  <a:lnTo>
                    <a:pt x="f6" y="f5"/>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5" name="Freeform 178">
              <a:extLst>
                <a:ext uri="{FF2B5EF4-FFF2-40B4-BE49-F238E27FC236}">
                  <a16:creationId xmlns:a16="http://schemas.microsoft.com/office/drawing/2014/main" id="{4AB9A730-D7A8-4BF6-B4EA-0828C06F0EB1}"/>
                </a:ext>
              </a:extLst>
            </p:cNvPr>
            <p:cNvSpPr/>
            <p:nvPr/>
          </p:nvSpPr>
          <p:spPr>
            <a:xfrm>
              <a:off x="6534146" y="5903915"/>
              <a:ext cx="60322" cy="28575"/>
            </a:xfrm>
            <a:custGeom>
              <a:avLst/>
              <a:gdLst>
                <a:gd name="f0" fmla="val 10800000"/>
                <a:gd name="f1" fmla="val 5400000"/>
                <a:gd name="f2" fmla="val 180"/>
                <a:gd name="f3" fmla="val w"/>
                <a:gd name="f4" fmla="val h"/>
                <a:gd name="f5" fmla="val 0"/>
                <a:gd name="f6" fmla="val 115"/>
                <a:gd name="f7" fmla="val 55"/>
                <a:gd name="f8" fmla="val 12"/>
                <a:gd name="f9" fmla="val 102"/>
                <a:gd name="f10" fmla="val 13"/>
                <a:gd name="f11" fmla="val 88"/>
                <a:gd name="f12" fmla="val 16"/>
                <a:gd name="f13" fmla="val 75"/>
                <a:gd name="f14" fmla="val 21"/>
                <a:gd name="f15" fmla="val 62"/>
                <a:gd name="f16" fmla="val 27"/>
                <a:gd name="f17" fmla="val 49"/>
                <a:gd name="f18" fmla="val 31"/>
                <a:gd name="f19" fmla="val 37"/>
                <a:gd name="f20" fmla="val 25"/>
                <a:gd name="f21" fmla="val 44"/>
                <a:gd name="f22" fmla="val 11"/>
                <a:gd name="f23" fmla="val 50"/>
                <a:gd name="f24" fmla="val 3"/>
                <a:gd name="f25" fmla="val 40"/>
                <a:gd name="f26" fmla="val 33"/>
                <a:gd name="f27" fmla="val 8"/>
                <a:gd name="f28" fmla="val 28"/>
                <a:gd name="f29" fmla="val 24"/>
                <a:gd name="f30" fmla="val 19"/>
                <a:gd name="f31" fmla="val 15"/>
                <a:gd name="f32" fmla="val 56"/>
                <a:gd name="f33" fmla="val 10"/>
                <a:gd name="f34" fmla="val 65"/>
                <a:gd name="f35" fmla="val 72"/>
                <a:gd name="f36" fmla="val 5"/>
                <a:gd name="f37" fmla="val 81"/>
                <a:gd name="f38" fmla="val 96"/>
                <a:gd name="f39" fmla="val 2"/>
                <a:gd name="f40" fmla="val 104"/>
                <a:gd name="f41" fmla="+- 0 0 -90"/>
                <a:gd name="f42" fmla="*/ f3 1 115"/>
                <a:gd name="f43" fmla="*/ f4 1 55"/>
                <a:gd name="f44" fmla="+- f7 0 f5"/>
                <a:gd name="f45" fmla="+- f6 0 f5"/>
                <a:gd name="f46" fmla="*/ f41 f0 1"/>
                <a:gd name="f47" fmla="*/ f45 1 115"/>
                <a:gd name="f48" fmla="*/ f44 1 55"/>
                <a:gd name="f49" fmla="*/ 115 f45 1"/>
                <a:gd name="f50" fmla="*/ 12 f44 1"/>
                <a:gd name="f51" fmla="*/ 102 f45 1"/>
                <a:gd name="f52" fmla="*/ 13 f44 1"/>
                <a:gd name="f53" fmla="*/ 88 f45 1"/>
                <a:gd name="f54" fmla="*/ 16 f44 1"/>
                <a:gd name="f55" fmla="*/ 75 f45 1"/>
                <a:gd name="f56" fmla="*/ 21 f44 1"/>
                <a:gd name="f57" fmla="*/ 62 f45 1"/>
                <a:gd name="f58" fmla="*/ 27 f44 1"/>
                <a:gd name="f59" fmla="*/ 49 f45 1"/>
                <a:gd name="f60" fmla="*/ 31 f44 1"/>
                <a:gd name="f61" fmla="*/ 37 f45 1"/>
                <a:gd name="f62" fmla="*/ 37 f44 1"/>
                <a:gd name="f63" fmla="*/ 25 f45 1"/>
                <a:gd name="f64" fmla="*/ 44 f44 1"/>
                <a:gd name="f65" fmla="*/ 16 f45 1"/>
                <a:gd name="f66" fmla="*/ 55 f44 1"/>
                <a:gd name="f67" fmla="*/ 11 f45 1"/>
                <a:gd name="f68" fmla="*/ 50 f44 1"/>
                <a:gd name="f69" fmla="*/ 3 f45 1"/>
                <a:gd name="f70" fmla="*/ 0 f45 1"/>
                <a:gd name="f71" fmla="*/ 40 f44 1"/>
                <a:gd name="f72" fmla="*/ 33 f44 1"/>
                <a:gd name="f73" fmla="*/ 8 f45 1"/>
                <a:gd name="f74" fmla="*/ 28 f44 1"/>
                <a:gd name="f75" fmla="*/ 25 f44 1"/>
                <a:gd name="f76" fmla="*/ 24 f45 1"/>
                <a:gd name="f77" fmla="*/ 33 f45 1"/>
                <a:gd name="f78" fmla="*/ 19 f44 1"/>
                <a:gd name="f79" fmla="*/ 40 f45 1"/>
                <a:gd name="f80" fmla="*/ 15 f44 1"/>
                <a:gd name="f81" fmla="*/ 56 f45 1"/>
                <a:gd name="f82" fmla="*/ 10 f44 1"/>
                <a:gd name="f83" fmla="*/ 65 f45 1"/>
                <a:gd name="f84" fmla="*/ 8 f44 1"/>
                <a:gd name="f85" fmla="*/ 72 f45 1"/>
                <a:gd name="f86" fmla="*/ 5 f44 1"/>
                <a:gd name="f87" fmla="*/ 81 f45 1"/>
                <a:gd name="f88" fmla="*/ 3 f44 1"/>
                <a:gd name="f89" fmla="*/ 0 f44 1"/>
                <a:gd name="f90" fmla="*/ 96 f45 1"/>
                <a:gd name="f91" fmla="*/ 2 f44 1"/>
                <a:gd name="f92" fmla="*/ 104 f45 1"/>
                <a:gd name="f93" fmla="*/ f46 1 f2"/>
                <a:gd name="f94" fmla="*/ f49 1 115"/>
                <a:gd name="f95" fmla="*/ f50 1 55"/>
                <a:gd name="f96" fmla="*/ f51 1 115"/>
                <a:gd name="f97" fmla="*/ f52 1 55"/>
                <a:gd name="f98" fmla="*/ f53 1 115"/>
                <a:gd name="f99" fmla="*/ f54 1 55"/>
                <a:gd name="f100" fmla="*/ f55 1 115"/>
                <a:gd name="f101" fmla="*/ f56 1 55"/>
                <a:gd name="f102" fmla="*/ f57 1 115"/>
                <a:gd name="f103" fmla="*/ f58 1 55"/>
                <a:gd name="f104" fmla="*/ f59 1 115"/>
                <a:gd name="f105" fmla="*/ f60 1 55"/>
                <a:gd name="f106" fmla="*/ f61 1 115"/>
                <a:gd name="f107" fmla="*/ f62 1 55"/>
                <a:gd name="f108" fmla="*/ f63 1 115"/>
                <a:gd name="f109" fmla="*/ f64 1 55"/>
                <a:gd name="f110" fmla="*/ f65 1 115"/>
                <a:gd name="f111" fmla="*/ f66 1 55"/>
                <a:gd name="f112" fmla="*/ f67 1 115"/>
                <a:gd name="f113" fmla="*/ f68 1 55"/>
                <a:gd name="f114" fmla="*/ f69 1 115"/>
                <a:gd name="f115" fmla="*/ f70 1 115"/>
                <a:gd name="f116" fmla="*/ f71 1 55"/>
                <a:gd name="f117" fmla="*/ f72 1 55"/>
                <a:gd name="f118" fmla="*/ f73 1 115"/>
                <a:gd name="f119" fmla="*/ f74 1 55"/>
                <a:gd name="f120" fmla="*/ f75 1 55"/>
                <a:gd name="f121" fmla="*/ f76 1 115"/>
                <a:gd name="f122" fmla="*/ f77 1 115"/>
                <a:gd name="f123" fmla="*/ f78 1 55"/>
                <a:gd name="f124" fmla="*/ f79 1 115"/>
                <a:gd name="f125" fmla="*/ f80 1 55"/>
                <a:gd name="f126" fmla="*/ f81 1 115"/>
                <a:gd name="f127" fmla="*/ f82 1 55"/>
                <a:gd name="f128" fmla="*/ f83 1 115"/>
                <a:gd name="f129" fmla="*/ f84 1 55"/>
                <a:gd name="f130" fmla="*/ f85 1 115"/>
                <a:gd name="f131" fmla="*/ f86 1 55"/>
                <a:gd name="f132" fmla="*/ f87 1 115"/>
                <a:gd name="f133" fmla="*/ f88 1 55"/>
                <a:gd name="f134" fmla="*/ f89 1 55"/>
                <a:gd name="f135" fmla="*/ f90 1 115"/>
                <a:gd name="f136" fmla="*/ f91 1 55"/>
                <a:gd name="f137" fmla="*/ f92 1 115"/>
                <a:gd name="f138" fmla="*/ 0 1 f47"/>
                <a:gd name="f139" fmla="*/ f6 1 f47"/>
                <a:gd name="f140" fmla="*/ 0 1 f48"/>
                <a:gd name="f141" fmla="*/ f7 1 f48"/>
                <a:gd name="f142" fmla="+- f93 0 f1"/>
                <a:gd name="f143" fmla="*/ f94 1 f47"/>
                <a:gd name="f144" fmla="*/ f95 1 f48"/>
                <a:gd name="f145" fmla="*/ f96 1 f47"/>
                <a:gd name="f146" fmla="*/ f97 1 f48"/>
                <a:gd name="f147" fmla="*/ f98 1 f47"/>
                <a:gd name="f148" fmla="*/ f99 1 f48"/>
                <a:gd name="f149" fmla="*/ f100 1 f47"/>
                <a:gd name="f150" fmla="*/ f101 1 f48"/>
                <a:gd name="f151" fmla="*/ f102 1 f47"/>
                <a:gd name="f152" fmla="*/ f103 1 f48"/>
                <a:gd name="f153" fmla="*/ f104 1 f47"/>
                <a:gd name="f154" fmla="*/ f105 1 f48"/>
                <a:gd name="f155" fmla="*/ f106 1 f47"/>
                <a:gd name="f156" fmla="*/ f107 1 f48"/>
                <a:gd name="f157" fmla="*/ f108 1 f47"/>
                <a:gd name="f158" fmla="*/ f109 1 f48"/>
                <a:gd name="f159" fmla="*/ f110 1 f47"/>
                <a:gd name="f160" fmla="*/ f111 1 f48"/>
                <a:gd name="f161" fmla="*/ f112 1 f47"/>
                <a:gd name="f162" fmla="*/ f113 1 f48"/>
                <a:gd name="f163" fmla="*/ f114 1 f47"/>
                <a:gd name="f164" fmla="*/ f115 1 f47"/>
                <a:gd name="f165" fmla="*/ f116 1 f48"/>
                <a:gd name="f166" fmla="*/ f117 1 f48"/>
                <a:gd name="f167" fmla="*/ f118 1 f47"/>
                <a:gd name="f168" fmla="*/ f119 1 f48"/>
                <a:gd name="f169" fmla="*/ f120 1 f48"/>
                <a:gd name="f170" fmla="*/ f121 1 f47"/>
                <a:gd name="f171" fmla="*/ f122 1 f47"/>
                <a:gd name="f172" fmla="*/ f123 1 f48"/>
                <a:gd name="f173" fmla="*/ f124 1 f47"/>
                <a:gd name="f174" fmla="*/ f125 1 f48"/>
                <a:gd name="f175" fmla="*/ f126 1 f47"/>
                <a:gd name="f176" fmla="*/ f127 1 f48"/>
                <a:gd name="f177" fmla="*/ f128 1 f47"/>
                <a:gd name="f178" fmla="*/ f129 1 f48"/>
                <a:gd name="f179" fmla="*/ f130 1 f47"/>
                <a:gd name="f180" fmla="*/ f131 1 f48"/>
                <a:gd name="f181" fmla="*/ f132 1 f47"/>
                <a:gd name="f182" fmla="*/ f133 1 f48"/>
                <a:gd name="f183" fmla="*/ f134 1 f48"/>
                <a:gd name="f184" fmla="*/ f135 1 f47"/>
                <a:gd name="f185" fmla="*/ f136 1 f48"/>
                <a:gd name="f186" fmla="*/ f137 1 f47"/>
                <a:gd name="f187" fmla="*/ f138 f42 1"/>
                <a:gd name="f188" fmla="*/ f139 f42 1"/>
                <a:gd name="f189" fmla="*/ f141 f43 1"/>
                <a:gd name="f190" fmla="*/ f140 f43 1"/>
                <a:gd name="f191" fmla="*/ f143 f42 1"/>
                <a:gd name="f192" fmla="*/ f144 f43 1"/>
                <a:gd name="f193" fmla="*/ f145 f42 1"/>
                <a:gd name="f194" fmla="*/ f146 f43 1"/>
                <a:gd name="f195" fmla="*/ f147 f42 1"/>
                <a:gd name="f196" fmla="*/ f148 f43 1"/>
                <a:gd name="f197" fmla="*/ f149 f42 1"/>
                <a:gd name="f198" fmla="*/ f150 f43 1"/>
                <a:gd name="f199" fmla="*/ f151 f42 1"/>
                <a:gd name="f200" fmla="*/ f152 f43 1"/>
                <a:gd name="f201" fmla="*/ f153 f42 1"/>
                <a:gd name="f202" fmla="*/ f154 f43 1"/>
                <a:gd name="f203" fmla="*/ f155 f42 1"/>
                <a:gd name="f204" fmla="*/ f156 f43 1"/>
                <a:gd name="f205" fmla="*/ f157 f42 1"/>
                <a:gd name="f206" fmla="*/ f158 f43 1"/>
                <a:gd name="f207" fmla="*/ f159 f42 1"/>
                <a:gd name="f208" fmla="*/ f160 f43 1"/>
                <a:gd name="f209" fmla="*/ f161 f42 1"/>
                <a:gd name="f210" fmla="*/ f162 f43 1"/>
                <a:gd name="f211" fmla="*/ f163 f42 1"/>
                <a:gd name="f212" fmla="*/ f164 f42 1"/>
                <a:gd name="f213" fmla="*/ f165 f43 1"/>
                <a:gd name="f214" fmla="*/ f166 f43 1"/>
                <a:gd name="f215" fmla="*/ f167 f42 1"/>
                <a:gd name="f216" fmla="*/ f168 f43 1"/>
                <a:gd name="f217" fmla="*/ f169 f43 1"/>
                <a:gd name="f218" fmla="*/ f170 f42 1"/>
                <a:gd name="f219" fmla="*/ f171 f42 1"/>
                <a:gd name="f220" fmla="*/ f172 f43 1"/>
                <a:gd name="f221" fmla="*/ f173 f42 1"/>
                <a:gd name="f222" fmla="*/ f174 f43 1"/>
                <a:gd name="f223" fmla="*/ f175 f42 1"/>
                <a:gd name="f224" fmla="*/ f176 f43 1"/>
                <a:gd name="f225" fmla="*/ f177 f42 1"/>
                <a:gd name="f226" fmla="*/ f178 f43 1"/>
                <a:gd name="f227" fmla="*/ f179 f42 1"/>
                <a:gd name="f228" fmla="*/ f180 f43 1"/>
                <a:gd name="f229" fmla="*/ f181 f42 1"/>
                <a:gd name="f230" fmla="*/ f182 f43 1"/>
                <a:gd name="f231" fmla="*/ f183 f43 1"/>
                <a:gd name="f232" fmla="*/ f184 f42 1"/>
                <a:gd name="f233" fmla="*/ f185 f43 1"/>
                <a:gd name="f234" fmla="*/ f186 f42 1"/>
              </a:gdLst>
              <a:ahLst/>
              <a:cxnLst>
                <a:cxn ang="3cd4">
                  <a:pos x="hc" y="t"/>
                </a:cxn>
                <a:cxn ang="0">
                  <a:pos x="r" y="vc"/>
                </a:cxn>
                <a:cxn ang="cd4">
                  <a:pos x="hc" y="b"/>
                </a:cxn>
                <a:cxn ang="cd2">
                  <a:pos x="l" y="vc"/>
                </a:cxn>
                <a:cxn ang="f142">
                  <a:pos x="f191" y="f192"/>
                </a:cxn>
                <a:cxn ang="f142">
                  <a:pos x="f193" y="f194"/>
                </a:cxn>
                <a:cxn ang="f142">
                  <a:pos x="f195" y="f196"/>
                </a:cxn>
                <a:cxn ang="f142">
                  <a:pos x="f197" y="f198"/>
                </a:cxn>
                <a:cxn ang="f142">
                  <a:pos x="f199" y="f200"/>
                </a:cxn>
                <a:cxn ang="f142">
                  <a:pos x="f201" y="f202"/>
                </a:cxn>
                <a:cxn ang="f142">
                  <a:pos x="f203" y="f204"/>
                </a:cxn>
                <a:cxn ang="f142">
                  <a:pos x="f205" y="f206"/>
                </a:cxn>
                <a:cxn ang="f142">
                  <a:pos x="f207" y="f208"/>
                </a:cxn>
                <a:cxn ang="f142">
                  <a:pos x="f209" y="f210"/>
                </a:cxn>
                <a:cxn ang="f142">
                  <a:pos x="f211" y="f210"/>
                </a:cxn>
                <a:cxn ang="f142">
                  <a:pos x="f212" y="f213"/>
                </a:cxn>
                <a:cxn ang="f142">
                  <a:pos x="f211" y="f214"/>
                </a:cxn>
                <a:cxn ang="f142">
                  <a:pos x="f215" y="f216"/>
                </a:cxn>
                <a:cxn ang="f142">
                  <a:pos x="f207" y="f217"/>
                </a:cxn>
                <a:cxn ang="f142">
                  <a:pos x="f218" y="f198"/>
                </a:cxn>
                <a:cxn ang="f142">
                  <a:pos x="f219" y="f220"/>
                </a:cxn>
                <a:cxn ang="f142">
                  <a:pos x="f221" y="f222"/>
                </a:cxn>
                <a:cxn ang="f142">
                  <a:pos x="f201" y="f192"/>
                </a:cxn>
                <a:cxn ang="f142">
                  <a:pos x="f223" y="f224"/>
                </a:cxn>
                <a:cxn ang="f142">
                  <a:pos x="f225" y="f226"/>
                </a:cxn>
                <a:cxn ang="f142">
                  <a:pos x="f227" y="f228"/>
                </a:cxn>
                <a:cxn ang="f142">
                  <a:pos x="f229" y="f230"/>
                </a:cxn>
                <a:cxn ang="f142">
                  <a:pos x="f195" y="f231"/>
                </a:cxn>
                <a:cxn ang="f142">
                  <a:pos x="f232" y="f233"/>
                </a:cxn>
                <a:cxn ang="f142">
                  <a:pos x="f234" y="f228"/>
                </a:cxn>
                <a:cxn ang="f142">
                  <a:pos x="f191" y="f192"/>
                </a:cxn>
              </a:cxnLst>
              <a:rect l="f187" t="f190" r="f188" b="f189"/>
              <a:pathLst>
                <a:path w="115" h="55">
                  <a:moveTo>
                    <a:pt x="f6" y="f8"/>
                  </a:moveTo>
                  <a:lnTo>
                    <a:pt x="f9" y="f10"/>
                  </a:lnTo>
                  <a:lnTo>
                    <a:pt x="f11" y="f12"/>
                  </a:lnTo>
                  <a:lnTo>
                    <a:pt x="f13" y="f14"/>
                  </a:lnTo>
                  <a:lnTo>
                    <a:pt x="f15" y="f16"/>
                  </a:lnTo>
                  <a:lnTo>
                    <a:pt x="f17" y="f18"/>
                  </a:lnTo>
                  <a:lnTo>
                    <a:pt x="f19" y="f19"/>
                  </a:lnTo>
                  <a:lnTo>
                    <a:pt x="f20" y="f21"/>
                  </a:lnTo>
                  <a:lnTo>
                    <a:pt x="f12" y="f7"/>
                  </a:lnTo>
                  <a:lnTo>
                    <a:pt x="f22" y="f23"/>
                  </a:lnTo>
                  <a:lnTo>
                    <a:pt x="f24" y="f23"/>
                  </a:lnTo>
                  <a:lnTo>
                    <a:pt x="f5" y="f25"/>
                  </a:lnTo>
                  <a:lnTo>
                    <a:pt x="f24" y="f26"/>
                  </a:lnTo>
                  <a:lnTo>
                    <a:pt x="f27" y="f28"/>
                  </a:lnTo>
                  <a:lnTo>
                    <a:pt x="f12" y="f20"/>
                  </a:lnTo>
                  <a:lnTo>
                    <a:pt x="f29" y="f14"/>
                  </a:lnTo>
                  <a:lnTo>
                    <a:pt x="f26" y="f30"/>
                  </a:lnTo>
                  <a:lnTo>
                    <a:pt x="f25" y="f31"/>
                  </a:lnTo>
                  <a:lnTo>
                    <a:pt x="f17" y="f8"/>
                  </a:lnTo>
                  <a:lnTo>
                    <a:pt x="f32" y="f33"/>
                  </a:lnTo>
                  <a:lnTo>
                    <a:pt x="f34" y="f27"/>
                  </a:lnTo>
                  <a:lnTo>
                    <a:pt x="f35" y="f36"/>
                  </a:lnTo>
                  <a:lnTo>
                    <a:pt x="f37" y="f24"/>
                  </a:lnTo>
                  <a:lnTo>
                    <a:pt x="f11" y="f5"/>
                  </a:lnTo>
                  <a:lnTo>
                    <a:pt x="f38" y="f39"/>
                  </a:lnTo>
                  <a:lnTo>
                    <a:pt x="f40" y="f36"/>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6" name="Freeform 179">
              <a:extLst>
                <a:ext uri="{FF2B5EF4-FFF2-40B4-BE49-F238E27FC236}">
                  <a16:creationId xmlns:a16="http://schemas.microsoft.com/office/drawing/2014/main" id="{C8306DC5-7167-4015-A4A2-9D1B22065792}"/>
                </a:ext>
              </a:extLst>
            </p:cNvPr>
            <p:cNvSpPr/>
            <p:nvPr/>
          </p:nvSpPr>
          <p:spPr>
            <a:xfrm>
              <a:off x="6729417" y="5902323"/>
              <a:ext cx="211134" cy="65086"/>
            </a:xfrm>
            <a:custGeom>
              <a:avLst/>
              <a:gdLst>
                <a:gd name="f0" fmla="val 10800000"/>
                <a:gd name="f1" fmla="val 5400000"/>
                <a:gd name="f2" fmla="val 180"/>
                <a:gd name="f3" fmla="val w"/>
                <a:gd name="f4" fmla="val h"/>
                <a:gd name="f5" fmla="val 0"/>
                <a:gd name="f6" fmla="val 398"/>
                <a:gd name="f7" fmla="val 122"/>
                <a:gd name="f8" fmla="val 258"/>
                <a:gd name="f9" fmla="val 63"/>
                <a:gd name="f10" fmla="val 257"/>
                <a:gd name="f11" fmla="val 73"/>
                <a:gd name="f12" fmla="val 261"/>
                <a:gd name="f13" fmla="val 83"/>
                <a:gd name="f14" fmla="val 268"/>
                <a:gd name="f15" fmla="val 91"/>
                <a:gd name="f16" fmla="val 279"/>
                <a:gd name="f17" fmla="val 97"/>
                <a:gd name="f18" fmla="val 292"/>
                <a:gd name="f19" fmla="val 89"/>
                <a:gd name="f20" fmla="val 305"/>
                <a:gd name="f21" fmla="val 88"/>
                <a:gd name="f22" fmla="val 320"/>
                <a:gd name="f23" fmla="val 336"/>
                <a:gd name="f24" fmla="val 92"/>
                <a:gd name="f25" fmla="val 351"/>
                <a:gd name="f26" fmla="val 94"/>
                <a:gd name="f27" fmla="val 367"/>
                <a:gd name="f28" fmla="val 95"/>
                <a:gd name="f29" fmla="val 381"/>
                <a:gd name="f30" fmla="val 86"/>
                <a:gd name="f31" fmla="val 392"/>
                <a:gd name="f32" fmla="val 98"/>
                <a:gd name="f33" fmla="val 107"/>
                <a:gd name="f34" fmla="val 371"/>
                <a:gd name="f35" fmla="val 114"/>
                <a:gd name="f36" fmla="val 362"/>
                <a:gd name="f37" fmla="val 348"/>
                <a:gd name="f38" fmla="val 116"/>
                <a:gd name="f39" fmla="val 334"/>
                <a:gd name="f40" fmla="val 306"/>
                <a:gd name="f41" fmla="val 111"/>
                <a:gd name="f42" fmla="val 108"/>
                <a:gd name="f43" fmla="val 101"/>
                <a:gd name="f44" fmla="val 242"/>
                <a:gd name="f45" fmla="val 82"/>
                <a:gd name="f46" fmla="val 226"/>
                <a:gd name="f47" fmla="val 72"/>
                <a:gd name="f48" fmla="val 211"/>
                <a:gd name="f49" fmla="val 60"/>
                <a:gd name="f50" fmla="val 196"/>
                <a:gd name="f51" fmla="val 50"/>
                <a:gd name="f52" fmla="val 38"/>
                <a:gd name="f53" fmla="val 164"/>
                <a:gd name="f54" fmla="val 29"/>
                <a:gd name="f55" fmla="val 147"/>
                <a:gd name="f56" fmla="val 22"/>
                <a:gd name="f57" fmla="val 129"/>
                <a:gd name="f58" fmla="val 20"/>
                <a:gd name="f59" fmla="val 19"/>
                <a:gd name="f60" fmla="val 78"/>
                <a:gd name="f61" fmla="val 17"/>
                <a:gd name="f62" fmla="val 61"/>
                <a:gd name="f63" fmla="val 44"/>
                <a:gd name="f64" fmla="val 16"/>
                <a:gd name="f65" fmla="val 13"/>
                <a:gd name="f66" fmla="val 31"/>
                <a:gd name="f67" fmla="val 7"/>
                <a:gd name="f68" fmla="val 45"/>
                <a:gd name="f69" fmla="val 10"/>
                <a:gd name="f70" fmla="val 58"/>
                <a:gd name="f71" fmla="val 6"/>
                <a:gd name="f72" fmla="val 3"/>
                <a:gd name="f73" fmla="val 144"/>
                <a:gd name="f74" fmla="val 186"/>
                <a:gd name="f75" fmla="val 205"/>
                <a:gd name="f76" fmla="val 224"/>
                <a:gd name="f77" fmla="val 32"/>
                <a:gd name="f78" fmla="val 240"/>
                <a:gd name="f79" fmla="+- 0 0 -90"/>
                <a:gd name="f80" fmla="*/ f3 1 398"/>
                <a:gd name="f81" fmla="*/ f4 1 122"/>
                <a:gd name="f82" fmla="+- f7 0 f5"/>
                <a:gd name="f83" fmla="+- f6 0 f5"/>
                <a:gd name="f84" fmla="*/ f79 f0 1"/>
                <a:gd name="f85" fmla="*/ f83 1 398"/>
                <a:gd name="f86" fmla="*/ f82 1 122"/>
                <a:gd name="f87" fmla="*/ 258 f83 1"/>
                <a:gd name="f88" fmla="*/ 63 f82 1"/>
                <a:gd name="f89" fmla="*/ 257 f83 1"/>
                <a:gd name="f90" fmla="*/ 73 f82 1"/>
                <a:gd name="f91" fmla="*/ 261 f83 1"/>
                <a:gd name="f92" fmla="*/ 83 f82 1"/>
                <a:gd name="f93" fmla="*/ 268 f83 1"/>
                <a:gd name="f94" fmla="*/ 91 f82 1"/>
                <a:gd name="f95" fmla="*/ 279 f83 1"/>
                <a:gd name="f96" fmla="*/ 97 f82 1"/>
                <a:gd name="f97" fmla="*/ 292 f83 1"/>
                <a:gd name="f98" fmla="*/ 89 f82 1"/>
                <a:gd name="f99" fmla="*/ 305 f83 1"/>
                <a:gd name="f100" fmla="*/ 88 f82 1"/>
                <a:gd name="f101" fmla="*/ 320 f83 1"/>
                <a:gd name="f102" fmla="*/ 336 f83 1"/>
                <a:gd name="f103" fmla="*/ 92 f82 1"/>
                <a:gd name="f104" fmla="*/ 351 f83 1"/>
                <a:gd name="f105" fmla="*/ 94 f82 1"/>
                <a:gd name="f106" fmla="*/ 367 f83 1"/>
                <a:gd name="f107" fmla="*/ 95 f82 1"/>
                <a:gd name="f108" fmla="*/ 381 f83 1"/>
                <a:gd name="f109" fmla="*/ 398 f83 1"/>
                <a:gd name="f110" fmla="*/ 86 f82 1"/>
                <a:gd name="f111" fmla="*/ 392 f83 1"/>
                <a:gd name="f112" fmla="*/ 98 f82 1"/>
                <a:gd name="f113" fmla="*/ 107 f82 1"/>
                <a:gd name="f114" fmla="*/ 371 f83 1"/>
                <a:gd name="f115" fmla="*/ 114 f82 1"/>
                <a:gd name="f116" fmla="*/ 362 f83 1"/>
                <a:gd name="f117" fmla="*/ 122 f82 1"/>
                <a:gd name="f118" fmla="*/ 348 f83 1"/>
                <a:gd name="f119" fmla="*/ 116 f82 1"/>
                <a:gd name="f120" fmla="*/ 334 f83 1"/>
                <a:gd name="f121" fmla="*/ 306 f83 1"/>
                <a:gd name="f122" fmla="*/ 111 f82 1"/>
                <a:gd name="f123" fmla="*/ 108 f82 1"/>
                <a:gd name="f124" fmla="*/ 101 f82 1"/>
                <a:gd name="f125" fmla="*/ 242 f83 1"/>
                <a:gd name="f126" fmla="*/ 82 f82 1"/>
                <a:gd name="f127" fmla="*/ 226 f83 1"/>
                <a:gd name="f128" fmla="*/ 72 f82 1"/>
                <a:gd name="f129" fmla="*/ 211 f83 1"/>
                <a:gd name="f130" fmla="*/ 60 f82 1"/>
                <a:gd name="f131" fmla="*/ 196 f83 1"/>
                <a:gd name="f132" fmla="*/ 50 f82 1"/>
                <a:gd name="f133" fmla="*/ 180 f83 1"/>
                <a:gd name="f134" fmla="*/ 38 f82 1"/>
                <a:gd name="f135" fmla="*/ 164 f83 1"/>
                <a:gd name="f136" fmla="*/ 29 f82 1"/>
                <a:gd name="f137" fmla="*/ 147 f83 1"/>
                <a:gd name="f138" fmla="*/ 22 f82 1"/>
                <a:gd name="f139" fmla="*/ 129 f83 1"/>
                <a:gd name="f140" fmla="*/ 20 f82 1"/>
                <a:gd name="f141" fmla="*/ 111 f83 1"/>
                <a:gd name="f142" fmla="*/ 19 f82 1"/>
                <a:gd name="f143" fmla="*/ 94 f83 1"/>
                <a:gd name="f144" fmla="*/ 78 f83 1"/>
                <a:gd name="f145" fmla="*/ 17 f82 1"/>
                <a:gd name="f146" fmla="*/ 61 f83 1"/>
                <a:gd name="f147" fmla="*/ 44 f83 1"/>
                <a:gd name="f148" fmla="*/ 16 f82 1"/>
                <a:gd name="f149" fmla="*/ 29 f83 1"/>
                <a:gd name="f150" fmla="*/ 13 f83 1"/>
                <a:gd name="f151" fmla="*/ 0 f83 1"/>
                <a:gd name="f152" fmla="*/ 31 f82 1"/>
                <a:gd name="f153" fmla="*/ 7 f83 1"/>
                <a:gd name="f154" fmla="*/ 17 f83 1"/>
                <a:gd name="f155" fmla="*/ 31 f83 1"/>
                <a:gd name="f156" fmla="*/ 13 f82 1"/>
                <a:gd name="f157" fmla="*/ 45 f83 1"/>
                <a:gd name="f158" fmla="*/ 10 f82 1"/>
                <a:gd name="f159" fmla="*/ 58 f83 1"/>
                <a:gd name="f160" fmla="*/ 7 f82 1"/>
                <a:gd name="f161" fmla="*/ 73 f83 1"/>
                <a:gd name="f162" fmla="*/ 6 f82 1"/>
                <a:gd name="f163" fmla="*/ 86 f83 1"/>
                <a:gd name="f164" fmla="*/ 3 f82 1"/>
                <a:gd name="f165" fmla="*/ 101 f83 1"/>
                <a:gd name="f166" fmla="*/ 0 f82 1"/>
                <a:gd name="f167" fmla="*/ 122 f83 1"/>
                <a:gd name="f168" fmla="*/ 144 f83 1"/>
                <a:gd name="f169" fmla="*/ 186 f83 1"/>
                <a:gd name="f170" fmla="*/ 205 f83 1"/>
                <a:gd name="f171" fmla="*/ 224 f83 1"/>
                <a:gd name="f172" fmla="*/ 32 f82 1"/>
                <a:gd name="f173" fmla="*/ 240 f83 1"/>
                <a:gd name="f174" fmla="*/ 45 f82 1"/>
                <a:gd name="f175" fmla="*/ f84 1 f2"/>
                <a:gd name="f176" fmla="*/ f87 1 398"/>
                <a:gd name="f177" fmla="*/ f88 1 122"/>
                <a:gd name="f178" fmla="*/ f89 1 398"/>
                <a:gd name="f179" fmla="*/ f90 1 122"/>
                <a:gd name="f180" fmla="*/ f91 1 398"/>
                <a:gd name="f181" fmla="*/ f92 1 122"/>
                <a:gd name="f182" fmla="*/ f93 1 398"/>
                <a:gd name="f183" fmla="*/ f94 1 122"/>
                <a:gd name="f184" fmla="*/ f95 1 398"/>
                <a:gd name="f185" fmla="*/ f96 1 122"/>
                <a:gd name="f186" fmla="*/ f97 1 398"/>
                <a:gd name="f187" fmla="*/ f98 1 122"/>
                <a:gd name="f188" fmla="*/ f99 1 398"/>
                <a:gd name="f189" fmla="*/ f100 1 122"/>
                <a:gd name="f190" fmla="*/ f101 1 398"/>
                <a:gd name="f191" fmla="*/ f102 1 398"/>
                <a:gd name="f192" fmla="*/ f103 1 122"/>
                <a:gd name="f193" fmla="*/ f104 1 398"/>
                <a:gd name="f194" fmla="*/ f105 1 122"/>
                <a:gd name="f195" fmla="*/ f106 1 398"/>
                <a:gd name="f196" fmla="*/ f107 1 122"/>
                <a:gd name="f197" fmla="*/ f108 1 398"/>
                <a:gd name="f198" fmla="*/ f109 1 398"/>
                <a:gd name="f199" fmla="*/ f110 1 122"/>
                <a:gd name="f200" fmla="*/ f111 1 398"/>
                <a:gd name="f201" fmla="*/ f112 1 122"/>
                <a:gd name="f202" fmla="*/ f113 1 122"/>
                <a:gd name="f203" fmla="*/ f114 1 398"/>
                <a:gd name="f204" fmla="*/ f115 1 122"/>
                <a:gd name="f205" fmla="*/ f116 1 398"/>
                <a:gd name="f206" fmla="*/ f117 1 122"/>
                <a:gd name="f207" fmla="*/ f118 1 398"/>
                <a:gd name="f208" fmla="*/ f119 1 122"/>
                <a:gd name="f209" fmla="*/ f120 1 398"/>
                <a:gd name="f210" fmla="*/ f121 1 398"/>
                <a:gd name="f211" fmla="*/ f122 1 122"/>
                <a:gd name="f212" fmla="*/ f123 1 122"/>
                <a:gd name="f213" fmla="*/ f124 1 122"/>
                <a:gd name="f214" fmla="*/ f125 1 398"/>
                <a:gd name="f215" fmla="*/ f126 1 122"/>
                <a:gd name="f216" fmla="*/ f127 1 398"/>
                <a:gd name="f217" fmla="*/ f128 1 122"/>
                <a:gd name="f218" fmla="*/ f129 1 398"/>
                <a:gd name="f219" fmla="*/ f130 1 122"/>
                <a:gd name="f220" fmla="*/ f131 1 398"/>
                <a:gd name="f221" fmla="*/ f132 1 122"/>
                <a:gd name="f222" fmla="*/ f133 1 398"/>
                <a:gd name="f223" fmla="*/ f134 1 122"/>
                <a:gd name="f224" fmla="*/ f135 1 398"/>
                <a:gd name="f225" fmla="*/ f136 1 122"/>
                <a:gd name="f226" fmla="*/ f137 1 398"/>
                <a:gd name="f227" fmla="*/ f138 1 122"/>
                <a:gd name="f228" fmla="*/ f139 1 398"/>
                <a:gd name="f229" fmla="*/ f140 1 122"/>
                <a:gd name="f230" fmla="*/ f141 1 398"/>
                <a:gd name="f231" fmla="*/ f142 1 122"/>
                <a:gd name="f232" fmla="*/ f143 1 398"/>
                <a:gd name="f233" fmla="*/ f144 1 398"/>
                <a:gd name="f234" fmla="*/ f145 1 122"/>
                <a:gd name="f235" fmla="*/ f146 1 398"/>
                <a:gd name="f236" fmla="*/ f147 1 398"/>
                <a:gd name="f237" fmla="*/ f148 1 122"/>
                <a:gd name="f238" fmla="*/ f149 1 398"/>
                <a:gd name="f239" fmla="*/ f150 1 398"/>
                <a:gd name="f240" fmla="*/ f151 1 398"/>
                <a:gd name="f241" fmla="*/ f152 1 122"/>
                <a:gd name="f242" fmla="*/ f153 1 398"/>
                <a:gd name="f243" fmla="*/ f154 1 398"/>
                <a:gd name="f244" fmla="*/ f155 1 398"/>
                <a:gd name="f245" fmla="*/ f156 1 122"/>
                <a:gd name="f246" fmla="*/ f157 1 398"/>
                <a:gd name="f247" fmla="*/ f158 1 122"/>
                <a:gd name="f248" fmla="*/ f159 1 398"/>
                <a:gd name="f249" fmla="*/ f160 1 122"/>
                <a:gd name="f250" fmla="*/ f161 1 398"/>
                <a:gd name="f251" fmla="*/ f162 1 122"/>
                <a:gd name="f252" fmla="*/ f163 1 398"/>
                <a:gd name="f253" fmla="*/ f164 1 122"/>
                <a:gd name="f254" fmla="*/ f165 1 398"/>
                <a:gd name="f255" fmla="*/ f166 1 122"/>
                <a:gd name="f256" fmla="*/ f167 1 398"/>
                <a:gd name="f257" fmla="*/ f168 1 398"/>
                <a:gd name="f258" fmla="*/ f169 1 398"/>
                <a:gd name="f259" fmla="*/ f170 1 398"/>
                <a:gd name="f260" fmla="*/ f171 1 398"/>
                <a:gd name="f261" fmla="*/ f172 1 122"/>
                <a:gd name="f262" fmla="*/ f173 1 398"/>
                <a:gd name="f263" fmla="*/ f174 1 122"/>
                <a:gd name="f264" fmla="*/ 0 1 f85"/>
                <a:gd name="f265" fmla="*/ f6 1 f85"/>
                <a:gd name="f266" fmla="*/ 0 1 f86"/>
                <a:gd name="f267" fmla="*/ f7 1 f86"/>
                <a:gd name="f268" fmla="+- f175 0 f1"/>
                <a:gd name="f269" fmla="*/ f176 1 f85"/>
                <a:gd name="f270" fmla="*/ f177 1 f86"/>
                <a:gd name="f271" fmla="*/ f178 1 f85"/>
                <a:gd name="f272" fmla="*/ f179 1 f86"/>
                <a:gd name="f273" fmla="*/ f180 1 f85"/>
                <a:gd name="f274" fmla="*/ f181 1 f86"/>
                <a:gd name="f275" fmla="*/ f182 1 f85"/>
                <a:gd name="f276" fmla="*/ f183 1 f86"/>
                <a:gd name="f277" fmla="*/ f184 1 f85"/>
                <a:gd name="f278" fmla="*/ f185 1 f86"/>
                <a:gd name="f279" fmla="*/ f186 1 f85"/>
                <a:gd name="f280" fmla="*/ f187 1 f86"/>
                <a:gd name="f281" fmla="*/ f188 1 f85"/>
                <a:gd name="f282" fmla="*/ f189 1 f86"/>
                <a:gd name="f283" fmla="*/ f190 1 f85"/>
                <a:gd name="f284" fmla="*/ f191 1 f85"/>
                <a:gd name="f285" fmla="*/ f192 1 f86"/>
                <a:gd name="f286" fmla="*/ f193 1 f85"/>
                <a:gd name="f287" fmla="*/ f194 1 f86"/>
                <a:gd name="f288" fmla="*/ f195 1 f85"/>
                <a:gd name="f289" fmla="*/ f196 1 f86"/>
                <a:gd name="f290" fmla="*/ f197 1 f85"/>
                <a:gd name="f291" fmla="*/ f198 1 f85"/>
                <a:gd name="f292" fmla="*/ f199 1 f86"/>
                <a:gd name="f293" fmla="*/ f200 1 f85"/>
                <a:gd name="f294" fmla="*/ f201 1 f86"/>
                <a:gd name="f295" fmla="*/ f202 1 f86"/>
                <a:gd name="f296" fmla="*/ f203 1 f85"/>
                <a:gd name="f297" fmla="*/ f204 1 f86"/>
                <a:gd name="f298" fmla="*/ f205 1 f85"/>
                <a:gd name="f299" fmla="*/ f206 1 f86"/>
                <a:gd name="f300" fmla="*/ f207 1 f85"/>
                <a:gd name="f301" fmla="*/ f208 1 f86"/>
                <a:gd name="f302" fmla="*/ f209 1 f85"/>
                <a:gd name="f303" fmla="*/ f210 1 f85"/>
                <a:gd name="f304" fmla="*/ f211 1 f86"/>
                <a:gd name="f305" fmla="*/ f212 1 f86"/>
                <a:gd name="f306" fmla="*/ f213 1 f86"/>
                <a:gd name="f307" fmla="*/ f214 1 f85"/>
                <a:gd name="f308" fmla="*/ f215 1 f86"/>
                <a:gd name="f309" fmla="*/ f216 1 f85"/>
                <a:gd name="f310" fmla="*/ f217 1 f86"/>
                <a:gd name="f311" fmla="*/ f218 1 f85"/>
                <a:gd name="f312" fmla="*/ f219 1 f86"/>
                <a:gd name="f313" fmla="*/ f220 1 f85"/>
                <a:gd name="f314" fmla="*/ f221 1 f86"/>
                <a:gd name="f315" fmla="*/ f222 1 f85"/>
                <a:gd name="f316" fmla="*/ f223 1 f86"/>
                <a:gd name="f317" fmla="*/ f224 1 f85"/>
                <a:gd name="f318" fmla="*/ f225 1 f86"/>
                <a:gd name="f319" fmla="*/ f226 1 f85"/>
                <a:gd name="f320" fmla="*/ f227 1 f86"/>
                <a:gd name="f321" fmla="*/ f228 1 f85"/>
                <a:gd name="f322" fmla="*/ f229 1 f86"/>
                <a:gd name="f323" fmla="*/ f230 1 f85"/>
                <a:gd name="f324" fmla="*/ f231 1 f86"/>
                <a:gd name="f325" fmla="*/ f232 1 f85"/>
                <a:gd name="f326" fmla="*/ f233 1 f85"/>
                <a:gd name="f327" fmla="*/ f234 1 f86"/>
                <a:gd name="f328" fmla="*/ f235 1 f85"/>
                <a:gd name="f329" fmla="*/ f236 1 f85"/>
                <a:gd name="f330" fmla="*/ f237 1 f86"/>
                <a:gd name="f331" fmla="*/ f238 1 f85"/>
                <a:gd name="f332" fmla="*/ f239 1 f85"/>
                <a:gd name="f333" fmla="*/ f240 1 f85"/>
                <a:gd name="f334" fmla="*/ f241 1 f86"/>
                <a:gd name="f335" fmla="*/ f242 1 f85"/>
                <a:gd name="f336" fmla="*/ f243 1 f85"/>
                <a:gd name="f337" fmla="*/ f244 1 f85"/>
                <a:gd name="f338" fmla="*/ f245 1 f86"/>
                <a:gd name="f339" fmla="*/ f246 1 f85"/>
                <a:gd name="f340" fmla="*/ f247 1 f86"/>
                <a:gd name="f341" fmla="*/ f248 1 f85"/>
                <a:gd name="f342" fmla="*/ f249 1 f86"/>
                <a:gd name="f343" fmla="*/ f250 1 f85"/>
                <a:gd name="f344" fmla="*/ f251 1 f86"/>
                <a:gd name="f345" fmla="*/ f252 1 f85"/>
                <a:gd name="f346" fmla="*/ f253 1 f86"/>
                <a:gd name="f347" fmla="*/ f254 1 f85"/>
                <a:gd name="f348" fmla="*/ f255 1 f86"/>
                <a:gd name="f349" fmla="*/ f256 1 f85"/>
                <a:gd name="f350" fmla="*/ f257 1 f85"/>
                <a:gd name="f351" fmla="*/ f258 1 f85"/>
                <a:gd name="f352" fmla="*/ f259 1 f85"/>
                <a:gd name="f353" fmla="*/ f260 1 f85"/>
                <a:gd name="f354" fmla="*/ f261 1 f86"/>
                <a:gd name="f355" fmla="*/ f262 1 f85"/>
                <a:gd name="f356" fmla="*/ f263 1 f86"/>
                <a:gd name="f357" fmla="*/ f264 f80 1"/>
                <a:gd name="f358" fmla="*/ f265 f80 1"/>
                <a:gd name="f359" fmla="*/ f267 f81 1"/>
                <a:gd name="f360" fmla="*/ f266 f81 1"/>
                <a:gd name="f361" fmla="*/ f269 f80 1"/>
                <a:gd name="f362" fmla="*/ f270 f81 1"/>
                <a:gd name="f363" fmla="*/ f271 f80 1"/>
                <a:gd name="f364" fmla="*/ f272 f81 1"/>
                <a:gd name="f365" fmla="*/ f273 f80 1"/>
                <a:gd name="f366" fmla="*/ f274 f81 1"/>
                <a:gd name="f367" fmla="*/ f275 f80 1"/>
                <a:gd name="f368" fmla="*/ f276 f81 1"/>
                <a:gd name="f369" fmla="*/ f277 f80 1"/>
                <a:gd name="f370" fmla="*/ f278 f81 1"/>
                <a:gd name="f371" fmla="*/ f279 f80 1"/>
                <a:gd name="f372" fmla="*/ f280 f81 1"/>
                <a:gd name="f373" fmla="*/ f281 f80 1"/>
                <a:gd name="f374" fmla="*/ f282 f81 1"/>
                <a:gd name="f375" fmla="*/ f283 f80 1"/>
                <a:gd name="f376" fmla="*/ f284 f80 1"/>
                <a:gd name="f377" fmla="*/ f285 f81 1"/>
                <a:gd name="f378" fmla="*/ f286 f80 1"/>
                <a:gd name="f379" fmla="*/ f287 f81 1"/>
                <a:gd name="f380" fmla="*/ f288 f80 1"/>
                <a:gd name="f381" fmla="*/ f289 f81 1"/>
                <a:gd name="f382" fmla="*/ f290 f80 1"/>
                <a:gd name="f383" fmla="*/ f291 f80 1"/>
                <a:gd name="f384" fmla="*/ f292 f81 1"/>
                <a:gd name="f385" fmla="*/ f293 f80 1"/>
                <a:gd name="f386" fmla="*/ f294 f81 1"/>
                <a:gd name="f387" fmla="*/ f295 f81 1"/>
                <a:gd name="f388" fmla="*/ f296 f80 1"/>
                <a:gd name="f389" fmla="*/ f297 f81 1"/>
                <a:gd name="f390" fmla="*/ f298 f80 1"/>
                <a:gd name="f391" fmla="*/ f299 f81 1"/>
                <a:gd name="f392" fmla="*/ f300 f80 1"/>
                <a:gd name="f393" fmla="*/ f301 f81 1"/>
                <a:gd name="f394" fmla="*/ f302 f80 1"/>
                <a:gd name="f395" fmla="*/ f303 f80 1"/>
                <a:gd name="f396" fmla="*/ f304 f81 1"/>
                <a:gd name="f397" fmla="*/ f305 f81 1"/>
                <a:gd name="f398" fmla="*/ f306 f81 1"/>
                <a:gd name="f399" fmla="*/ f307 f80 1"/>
                <a:gd name="f400" fmla="*/ f308 f81 1"/>
                <a:gd name="f401" fmla="*/ f309 f80 1"/>
                <a:gd name="f402" fmla="*/ f310 f81 1"/>
                <a:gd name="f403" fmla="*/ f311 f80 1"/>
                <a:gd name="f404" fmla="*/ f312 f81 1"/>
                <a:gd name="f405" fmla="*/ f313 f80 1"/>
                <a:gd name="f406" fmla="*/ f314 f81 1"/>
                <a:gd name="f407" fmla="*/ f315 f80 1"/>
                <a:gd name="f408" fmla="*/ f316 f81 1"/>
                <a:gd name="f409" fmla="*/ f317 f80 1"/>
                <a:gd name="f410" fmla="*/ f318 f81 1"/>
                <a:gd name="f411" fmla="*/ f319 f80 1"/>
                <a:gd name="f412" fmla="*/ f320 f81 1"/>
                <a:gd name="f413" fmla="*/ f321 f80 1"/>
                <a:gd name="f414" fmla="*/ f322 f81 1"/>
                <a:gd name="f415" fmla="*/ f323 f80 1"/>
                <a:gd name="f416" fmla="*/ f324 f81 1"/>
                <a:gd name="f417" fmla="*/ f325 f80 1"/>
                <a:gd name="f418" fmla="*/ f326 f80 1"/>
                <a:gd name="f419" fmla="*/ f327 f81 1"/>
                <a:gd name="f420" fmla="*/ f328 f80 1"/>
                <a:gd name="f421" fmla="*/ f329 f80 1"/>
                <a:gd name="f422" fmla="*/ f330 f81 1"/>
                <a:gd name="f423" fmla="*/ f331 f80 1"/>
                <a:gd name="f424" fmla="*/ f332 f80 1"/>
                <a:gd name="f425" fmla="*/ f333 f80 1"/>
                <a:gd name="f426" fmla="*/ f334 f81 1"/>
                <a:gd name="f427" fmla="*/ f335 f80 1"/>
                <a:gd name="f428" fmla="*/ f336 f80 1"/>
                <a:gd name="f429" fmla="*/ f337 f80 1"/>
                <a:gd name="f430" fmla="*/ f338 f81 1"/>
                <a:gd name="f431" fmla="*/ f339 f80 1"/>
                <a:gd name="f432" fmla="*/ f340 f81 1"/>
                <a:gd name="f433" fmla="*/ f341 f80 1"/>
                <a:gd name="f434" fmla="*/ f342 f81 1"/>
                <a:gd name="f435" fmla="*/ f343 f80 1"/>
                <a:gd name="f436" fmla="*/ f344 f81 1"/>
                <a:gd name="f437" fmla="*/ f345 f80 1"/>
                <a:gd name="f438" fmla="*/ f346 f81 1"/>
                <a:gd name="f439" fmla="*/ f347 f80 1"/>
                <a:gd name="f440" fmla="*/ f348 f81 1"/>
                <a:gd name="f441" fmla="*/ f349 f80 1"/>
                <a:gd name="f442" fmla="*/ f350 f80 1"/>
                <a:gd name="f443" fmla="*/ f351 f80 1"/>
                <a:gd name="f444" fmla="*/ f352 f80 1"/>
                <a:gd name="f445" fmla="*/ f353 f80 1"/>
                <a:gd name="f446" fmla="*/ f354 f81 1"/>
                <a:gd name="f447" fmla="*/ f355 f80 1"/>
                <a:gd name="f448" fmla="*/ f356 f81 1"/>
              </a:gdLst>
              <a:ahLst/>
              <a:cxnLst>
                <a:cxn ang="3cd4">
                  <a:pos x="hc" y="t"/>
                </a:cxn>
                <a:cxn ang="0">
                  <a:pos x="r" y="vc"/>
                </a:cxn>
                <a:cxn ang="cd4">
                  <a:pos x="hc" y="b"/>
                </a:cxn>
                <a:cxn ang="cd2">
                  <a:pos x="l" y="vc"/>
                </a:cxn>
                <a:cxn ang="f268">
                  <a:pos x="f361" y="f362"/>
                </a:cxn>
                <a:cxn ang="f268">
                  <a:pos x="f363" y="f364"/>
                </a:cxn>
                <a:cxn ang="f268">
                  <a:pos x="f365" y="f366"/>
                </a:cxn>
                <a:cxn ang="f268">
                  <a:pos x="f367" y="f368"/>
                </a:cxn>
                <a:cxn ang="f268">
                  <a:pos x="f369" y="f370"/>
                </a:cxn>
                <a:cxn ang="f268">
                  <a:pos x="f371" y="f372"/>
                </a:cxn>
                <a:cxn ang="f268">
                  <a:pos x="f373" y="f374"/>
                </a:cxn>
                <a:cxn ang="f268">
                  <a:pos x="f375" y="f372"/>
                </a:cxn>
                <a:cxn ang="f268">
                  <a:pos x="f376" y="f377"/>
                </a:cxn>
                <a:cxn ang="f268">
                  <a:pos x="f378" y="f379"/>
                </a:cxn>
                <a:cxn ang="f268">
                  <a:pos x="f380" y="f381"/>
                </a:cxn>
                <a:cxn ang="f268">
                  <a:pos x="f382" y="f377"/>
                </a:cxn>
                <a:cxn ang="f268">
                  <a:pos x="f383" y="f384"/>
                </a:cxn>
                <a:cxn ang="f268">
                  <a:pos x="f385" y="f386"/>
                </a:cxn>
                <a:cxn ang="f268">
                  <a:pos x="f382" y="f387"/>
                </a:cxn>
                <a:cxn ang="f268">
                  <a:pos x="f388" y="f389"/>
                </a:cxn>
                <a:cxn ang="f268">
                  <a:pos x="f390" y="f391"/>
                </a:cxn>
                <a:cxn ang="f268">
                  <a:pos x="f392" y="f393"/>
                </a:cxn>
                <a:cxn ang="f268">
                  <a:pos x="f394" y="f393"/>
                </a:cxn>
                <a:cxn ang="f268">
                  <a:pos x="f375" y="f389"/>
                </a:cxn>
                <a:cxn ang="f268">
                  <a:pos x="f395" y="f389"/>
                </a:cxn>
                <a:cxn ang="f268">
                  <a:pos x="f371" y="f396"/>
                </a:cxn>
                <a:cxn ang="f268">
                  <a:pos x="f369" y="f397"/>
                </a:cxn>
                <a:cxn ang="f268">
                  <a:pos x="f367" y="f398"/>
                </a:cxn>
                <a:cxn ang="f268">
                  <a:pos x="f365" y="f368"/>
                </a:cxn>
                <a:cxn ang="f268">
                  <a:pos x="f399" y="f400"/>
                </a:cxn>
                <a:cxn ang="f268">
                  <a:pos x="f401" y="f402"/>
                </a:cxn>
                <a:cxn ang="f268">
                  <a:pos x="f403" y="f404"/>
                </a:cxn>
                <a:cxn ang="f268">
                  <a:pos x="f405" y="f406"/>
                </a:cxn>
                <a:cxn ang="f268">
                  <a:pos x="f407" y="f408"/>
                </a:cxn>
                <a:cxn ang="f268">
                  <a:pos x="f409" y="f410"/>
                </a:cxn>
                <a:cxn ang="f268">
                  <a:pos x="f411" y="f412"/>
                </a:cxn>
                <a:cxn ang="f268">
                  <a:pos x="f413" y="f414"/>
                </a:cxn>
                <a:cxn ang="f268">
                  <a:pos x="f415" y="f416"/>
                </a:cxn>
                <a:cxn ang="f268">
                  <a:pos x="f417" y="f416"/>
                </a:cxn>
                <a:cxn ang="f268">
                  <a:pos x="f418" y="f419"/>
                </a:cxn>
                <a:cxn ang="f268">
                  <a:pos x="f420" y="f419"/>
                </a:cxn>
                <a:cxn ang="f268">
                  <a:pos x="f421" y="f422"/>
                </a:cxn>
                <a:cxn ang="f268">
                  <a:pos x="f423" y="f416"/>
                </a:cxn>
                <a:cxn ang="f268">
                  <a:pos x="f424" y="f412"/>
                </a:cxn>
                <a:cxn ang="f268">
                  <a:pos x="f425" y="f426"/>
                </a:cxn>
                <a:cxn ang="f268">
                  <a:pos x="f427" y="f412"/>
                </a:cxn>
                <a:cxn ang="f268">
                  <a:pos x="f428" y="f419"/>
                </a:cxn>
                <a:cxn ang="f268">
                  <a:pos x="f429" y="f430"/>
                </a:cxn>
                <a:cxn ang="f268">
                  <a:pos x="f431" y="f432"/>
                </a:cxn>
                <a:cxn ang="f268">
                  <a:pos x="f433" y="f434"/>
                </a:cxn>
                <a:cxn ang="f268">
                  <a:pos x="f435" y="f436"/>
                </a:cxn>
                <a:cxn ang="f268">
                  <a:pos x="f437" y="f438"/>
                </a:cxn>
                <a:cxn ang="f268">
                  <a:pos x="f439" y="f440"/>
                </a:cxn>
                <a:cxn ang="f268">
                  <a:pos x="f441" y="f440"/>
                </a:cxn>
                <a:cxn ang="f268">
                  <a:pos x="f442" y="f438"/>
                </a:cxn>
                <a:cxn ang="f268">
                  <a:pos x="f409" y="f436"/>
                </a:cxn>
                <a:cxn ang="f268">
                  <a:pos x="f443" y="f430"/>
                </a:cxn>
                <a:cxn ang="f268">
                  <a:pos x="f444" y="f414"/>
                </a:cxn>
                <a:cxn ang="f268">
                  <a:pos x="f445" y="f446"/>
                </a:cxn>
                <a:cxn ang="f268">
                  <a:pos x="f447" y="f448"/>
                </a:cxn>
                <a:cxn ang="f268">
                  <a:pos x="f361" y="f362"/>
                </a:cxn>
              </a:cxnLst>
              <a:rect l="f357" t="f360" r="f358" b="f359"/>
              <a:pathLst>
                <a:path w="398" h="122">
                  <a:moveTo>
                    <a:pt x="f8" y="f9"/>
                  </a:moveTo>
                  <a:lnTo>
                    <a:pt x="f10" y="f11"/>
                  </a:lnTo>
                  <a:lnTo>
                    <a:pt x="f12" y="f13"/>
                  </a:lnTo>
                  <a:lnTo>
                    <a:pt x="f14" y="f15"/>
                  </a:lnTo>
                  <a:lnTo>
                    <a:pt x="f16" y="f17"/>
                  </a:lnTo>
                  <a:lnTo>
                    <a:pt x="f18" y="f19"/>
                  </a:lnTo>
                  <a:lnTo>
                    <a:pt x="f20" y="f21"/>
                  </a:lnTo>
                  <a:lnTo>
                    <a:pt x="f22" y="f19"/>
                  </a:lnTo>
                  <a:lnTo>
                    <a:pt x="f23" y="f24"/>
                  </a:lnTo>
                  <a:lnTo>
                    <a:pt x="f25" y="f26"/>
                  </a:lnTo>
                  <a:lnTo>
                    <a:pt x="f27" y="f28"/>
                  </a:lnTo>
                  <a:lnTo>
                    <a:pt x="f29" y="f24"/>
                  </a:lnTo>
                  <a:lnTo>
                    <a:pt x="f6" y="f30"/>
                  </a:lnTo>
                  <a:lnTo>
                    <a:pt x="f31" y="f32"/>
                  </a:lnTo>
                  <a:lnTo>
                    <a:pt x="f29" y="f33"/>
                  </a:lnTo>
                  <a:lnTo>
                    <a:pt x="f34" y="f35"/>
                  </a:lnTo>
                  <a:lnTo>
                    <a:pt x="f36" y="f7"/>
                  </a:lnTo>
                  <a:lnTo>
                    <a:pt x="f37" y="f38"/>
                  </a:lnTo>
                  <a:lnTo>
                    <a:pt x="f39" y="f38"/>
                  </a:lnTo>
                  <a:lnTo>
                    <a:pt x="f22" y="f35"/>
                  </a:lnTo>
                  <a:lnTo>
                    <a:pt x="f40" y="f35"/>
                  </a:lnTo>
                  <a:lnTo>
                    <a:pt x="f18" y="f41"/>
                  </a:lnTo>
                  <a:lnTo>
                    <a:pt x="f16" y="f42"/>
                  </a:lnTo>
                  <a:lnTo>
                    <a:pt x="f14" y="f43"/>
                  </a:lnTo>
                  <a:lnTo>
                    <a:pt x="f12" y="f15"/>
                  </a:lnTo>
                  <a:lnTo>
                    <a:pt x="f44" y="f45"/>
                  </a:lnTo>
                  <a:lnTo>
                    <a:pt x="f46" y="f47"/>
                  </a:lnTo>
                  <a:lnTo>
                    <a:pt x="f48" y="f49"/>
                  </a:lnTo>
                  <a:lnTo>
                    <a:pt x="f50" y="f51"/>
                  </a:lnTo>
                  <a:lnTo>
                    <a:pt x="f2" y="f52"/>
                  </a:lnTo>
                  <a:lnTo>
                    <a:pt x="f53" y="f54"/>
                  </a:lnTo>
                  <a:lnTo>
                    <a:pt x="f55" y="f56"/>
                  </a:lnTo>
                  <a:lnTo>
                    <a:pt x="f57" y="f58"/>
                  </a:lnTo>
                  <a:lnTo>
                    <a:pt x="f41" y="f59"/>
                  </a:lnTo>
                  <a:lnTo>
                    <a:pt x="f26" y="f59"/>
                  </a:lnTo>
                  <a:lnTo>
                    <a:pt x="f60" y="f61"/>
                  </a:lnTo>
                  <a:lnTo>
                    <a:pt x="f62" y="f61"/>
                  </a:lnTo>
                  <a:lnTo>
                    <a:pt x="f63" y="f64"/>
                  </a:lnTo>
                  <a:lnTo>
                    <a:pt x="f54" y="f59"/>
                  </a:lnTo>
                  <a:lnTo>
                    <a:pt x="f65" y="f56"/>
                  </a:lnTo>
                  <a:lnTo>
                    <a:pt x="f5" y="f66"/>
                  </a:lnTo>
                  <a:lnTo>
                    <a:pt x="f67" y="f56"/>
                  </a:lnTo>
                  <a:lnTo>
                    <a:pt x="f61" y="f61"/>
                  </a:lnTo>
                  <a:lnTo>
                    <a:pt x="f66" y="f65"/>
                  </a:lnTo>
                  <a:lnTo>
                    <a:pt x="f68" y="f69"/>
                  </a:lnTo>
                  <a:lnTo>
                    <a:pt x="f70" y="f67"/>
                  </a:lnTo>
                  <a:lnTo>
                    <a:pt x="f11" y="f71"/>
                  </a:lnTo>
                  <a:lnTo>
                    <a:pt x="f30" y="f72"/>
                  </a:lnTo>
                  <a:lnTo>
                    <a:pt x="f43" y="f5"/>
                  </a:lnTo>
                  <a:lnTo>
                    <a:pt x="f7" y="f5"/>
                  </a:lnTo>
                  <a:lnTo>
                    <a:pt x="f73" y="f72"/>
                  </a:lnTo>
                  <a:lnTo>
                    <a:pt x="f53" y="f71"/>
                  </a:lnTo>
                  <a:lnTo>
                    <a:pt x="f74" y="f65"/>
                  </a:lnTo>
                  <a:lnTo>
                    <a:pt x="f75" y="f58"/>
                  </a:lnTo>
                  <a:lnTo>
                    <a:pt x="f76" y="f77"/>
                  </a:lnTo>
                  <a:lnTo>
                    <a:pt x="f78" y="f68"/>
                  </a:lnTo>
                  <a:lnTo>
                    <a:pt x="f8" y="f9"/>
                  </a:lnTo>
                  <a:close/>
                </a:path>
              </a:pathLst>
            </a:custGeom>
            <a:solidFill>
              <a:srgbClr val="B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7" name="Freeform 180">
              <a:extLst>
                <a:ext uri="{FF2B5EF4-FFF2-40B4-BE49-F238E27FC236}">
                  <a16:creationId xmlns:a16="http://schemas.microsoft.com/office/drawing/2014/main" id="{E29792A7-6023-4EB3-977C-D188D486011B}"/>
                </a:ext>
              </a:extLst>
            </p:cNvPr>
            <p:cNvSpPr/>
            <p:nvPr/>
          </p:nvSpPr>
          <p:spPr>
            <a:xfrm>
              <a:off x="6551611" y="5905496"/>
              <a:ext cx="130173" cy="60322"/>
            </a:xfrm>
            <a:custGeom>
              <a:avLst/>
              <a:gdLst>
                <a:gd name="f0" fmla="val 10800000"/>
                <a:gd name="f1" fmla="val 5400000"/>
                <a:gd name="f2" fmla="val 180"/>
                <a:gd name="f3" fmla="val w"/>
                <a:gd name="f4" fmla="val h"/>
                <a:gd name="f5" fmla="val 0"/>
                <a:gd name="f6" fmla="val 245"/>
                <a:gd name="f7" fmla="val 113"/>
                <a:gd name="f8" fmla="val 238"/>
                <a:gd name="f9" fmla="val 7"/>
                <a:gd name="f10" fmla="val 242"/>
                <a:gd name="f11" fmla="val 14"/>
                <a:gd name="f12" fmla="val 22"/>
                <a:gd name="f13" fmla="val 226"/>
                <a:gd name="f14" fmla="val 208"/>
                <a:gd name="f15" fmla="val 23"/>
                <a:gd name="f16" fmla="val 191"/>
                <a:gd name="f17" fmla="val 26"/>
                <a:gd name="f18" fmla="val 176"/>
                <a:gd name="f19" fmla="val 32"/>
                <a:gd name="f20" fmla="val 160"/>
                <a:gd name="f21" fmla="val 38"/>
                <a:gd name="f22" fmla="val 147"/>
                <a:gd name="f23" fmla="val 48"/>
                <a:gd name="f24" fmla="val 134"/>
                <a:gd name="f25" fmla="val 58"/>
                <a:gd name="f26" fmla="val 122"/>
                <a:gd name="f27" fmla="val 73"/>
                <a:gd name="f28" fmla="val 110"/>
                <a:gd name="f29" fmla="val 111"/>
                <a:gd name="f30" fmla="val 98"/>
                <a:gd name="f31" fmla="val 85"/>
                <a:gd name="f32" fmla="val 105"/>
                <a:gd name="f33" fmla="val 78"/>
                <a:gd name="f34" fmla="val 88"/>
                <a:gd name="f35" fmla="val 70"/>
                <a:gd name="f36" fmla="val 62"/>
                <a:gd name="f37" fmla="val 80"/>
                <a:gd name="f38" fmla="val 60"/>
                <a:gd name="f39" fmla="val 69"/>
                <a:gd name="f40" fmla="val 64"/>
                <a:gd name="f41" fmla="val 81"/>
                <a:gd name="f42" fmla="val 90"/>
                <a:gd name="f43" fmla="val 52"/>
                <a:gd name="f44" fmla="val 101"/>
                <a:gd name="f45" fmla="val 112"/>
                <a:gd name="f46" fmla="val 42"/>
                <a:gd name="f47" fmla="val 132"/>
                <a:gd name="f48" fmla="val 33"/>
                <a:gd name="f49" fmla="val 144"/>
                <a:gd name="f50" fmla="val 29"/>
                <a:gd name="f51" fmla="val 142"/>
                <a:gd name="f52" fmla="val 137"/>
                <a:gd name="f53" fmla="val 19"/>
                <a:gd name="f54" fmla="val 106"/>
                <a:gd name="f55" fmla="val 28"/>
                <a:gd name="f56" fmla="val 76"/>
                <a:gd name="f57" fmla="val 35"/>
                <a:gd name="f58" fmla="val 41"/>
                <a:gd name="f59" fmla="val 50"/>
                <a:gd name="f60" fmla="val 51"/>
                <a:gd name="f61" fmla="val 63"/>
                <a:gd name="f62" fmla="val 4"/>
                <a:gd name="f63" fmla="val 66"/>
                <a:gd name="f64" fmla="val 3"/>
                <a:gd name="f65" fmla="val 57"/>
                <a:gd name="f66" fmla="val 10"/>
                <a:gd name="f67" fmla="val 16"/>
                <a:gd name="f68" fmla="val 47"/>
                <a:gd name="f69" fmla="val 24"/>
                <a:gd name="f70" fmla="val 31"/>
                <a:gd name="f71" fmla="val 65"/>
                <a:gd name="f72" fmla="val 13"/>
                <a:gd name="f73" fmla="val 8"/>
                <a:gd name="f74" fmla="val 150"/>
                <a:gd name="f75" fmla="val 163"/>
                <a:gd name="f76" fmla="val 1"/>
                <a:gd name="f77" fmla="val 189"/>
                <a:gd name="f78" fmla="val 5"/>
                <a:gd name="f79" fmla="val 201"/>
                <a:gd name="f80" fmla="val 213"/>
                <a:gd name="f81" fmla="val 225"/>
                <a:gd name="f82" fmla="+- 0 0 -90"/>
                <a:gd name="f83" fmla="*/ f3 1 245"/>
                <a:gd name="f84" fmla="*/ f4 1 113"/>
                <a:gd name="f85" fmla="+- f7 0 f5"/>
                <a:gd name="f86" fmla="+- f6 0 f5"/>
                <a:gd name="f87" fmla="*/ f82 f0 1"/>
                <a:gd name="f88" fmla="*/ f86 1 245"/>
                <a:gd name="f89" fmla="*/ f85 1 113"/>
                <a:gd name="f90" fmla="*/ 242 f86 1"/>
                <a:gd name="f91" fmla="*/ 14 f85 1"/>
                <a:gd name="f92" fmla="*/ 226 f86 1"/>
                <a:gd name="f93" fmla="*/ 22 f85 1"/>
                <a:gd name="f94" fmla="*/ 191 f86 1"/>
                <a:gd name="f95" fmla="*/ 26 f85 1"/>
                <a:gd name="f96" fmla="*/ 160 f86 1"/>
                <a:gd name="f97" fmla="*/ 38 f85 1"/>
                <a:gd name="f98" fmla="*/ 134 f86 1"/>
                <a:gd name="f99" fmla="*/ 58 f85 1"/>
                <a:gd name="f100" fmla="*/ 122 f86 1"/>
                <a:gd name="f101" fmla="*/ 113 f85 1"/>
                <a:gd name="f102" fmla="*/ 98 f86 1"/>
                <a:gd name="f103" fmla="*/ 110 f85 1"/>
                <a:gd name="f104" fmla="*/ 78 f86 1"/>
                <a:gd name="f105" fmla="*/ 98 f85 1"/>
                <a:gd name="f106" fmla="*/ 70 f86 1"/>
                <a:gd name="f107" fmla="*/ 85 f85 1"/>
                <a:gd name="f108" fmla="*/ 60 f86 1"/>
                <a:gd name="f109" fmla="*/ 73 f85 1"/>
                <a:gd name="f110" fmla="*/ 81 f86 1"/>
                <a:gd name="f111" fmla="*/ 101 f86 1"/>
                <a:gd name="f112" fmla="*/ 48 f85 1"/>
                <a:gd name="f113" fmla="*/ 144 f86 1"/>
                <a:gd name="f114" fmla="*/ 29 f85 1"/>
                <a:gd name="f115" fmla="*/ 137 f86 1"/>
                <a:gd name="f116" fmla="*/ 106 f86 1"/>
                <a:gd name="f117" fmla="*/ 23 f85 1"/>
                <a:gd name="f118" fmla="*/ 76 f86 1"/>
                <a:gd name="f119" fmla="*/ 35 f85 1"/>
                <a:gd name="f120" fmla="*/ 50 f86 1"/>
                <a:gd name="f121" fmla="*/ 51 f85 1"/>
                <a:gd name="f122" fmla="*/ 38 f86 1"/>
                <a:gd name="f123" fmla="*/ 80 f85 1"/>
                <a:gd name="f124" fmla="*/ 4 f86 1"/>
                <a:gd name="f125" fmla="*/ 0 f86 1"/>
                <a:gd name="f126" fmla="*/ 66 f85 1"/>
                <a:gd name="f127" fmla="*/ 10 f86 1"/>
                <a:gd name="f128" fmla="*/ 52 f85 1"/>
                <a:gd name="f129" fmla="*/ 24 f86 1"/>
                <a:gd name="f130" fmla="*/ 42 f85 1"/>
                <a:gd name="f131" fmla="*/ 65 f86 1"/>
                <a:gd name="f132" fmla="*/ 88 f86 1"/>
                <a:gd name="f133" fmla="*/ 19 f85 1"/>
                <a:gd name="f134" fmla="*/ 110 f86 1"/>
                <a:gd name="f135" fmla="*/ 8 f85 1"/>
                <a:gd name="f136" fmla="*/ 4 f85 1"/>
                <a:gd name="f137" fmla="*/ 163 f86 1"/>
                <a:gd name="f138" fmla="*/ 0 f85 1"/>
                <a:gd name="f139" fmla="*/ 189 f86 1"/>
                <a:gd name="f140" fmla="*/ 5 f85 1"/>
                <a:gd name="f141" fmla="*/ 213 f86 1"/>
                <a:gd name="f142" fmla="*/ 238 f86 1"/>
                <a:gd name="f143" fmla="*/ 7 f85 1"/>
                <a:gd name="f144" fmla="*/ f87 1 f2"/>
                <a:gd name="f145" fmla="*/ f90 1 245"/>
                <a:gd name="f146" fmla="*/ f91 1 113"/>
                <a:gd name="f147" fmla="*/ f92 1 245"/>
                <a:gd name="f148" fmla="*/ f93 1 113"/>
                <a:gd name="f149" fmla="*/ f94 1 245"/>
                <a:gd name="f150" fmla="*/ f95 1 113"/>
                <a:gd name="f151" fmla="*/ f96 1 245"/>
                <a:gd name="f152" fmla="*/ f97 1 113"/>
                <a:gd name="f153" fmla="*/ f98 1 245"/>
                <a:gd name="f154" fmla="*/ f99 1 113"/>
                <a:gd name="f155" fmla="*/ f100 1 245"/>
                <a:gd name="f156" fmla="*/ f101 1 113"/>
                <a:gd name="f157" fmla="*/ f102 1 245"/>
                <a:gd name="f158" fmla="*/ f103 1 113"/>
                <a:gd name="f159" fmla="*/ f104 1 245"/>
                <a:gd name="f160" fmla="*/ f105 1 113"/>
                <a:gd name="f161" fmla="*/ f106 1 245"/>
                <a:gd name="f162" fmla="*/ f107 1 113"/>
                <a:gd name="f163" fmla="*/ f108 1 245"/>
                <a:gd name="f164" fmla="*/ f109 1 113"/>
                <a:gd name="f165" fmla="*/ f110 1 245"/>
                <a:gd name="f166" fmla="*/ f111 1 245"/>
                <a:gd name="f167" fmla="*/ f112 1 113"/>
                <a:gd name="f168" fmla="*/ f113 1 245"/>
                <a:gd name="f169" fmla="*/ f114 1 113"/>
                <a:gd name="f170" fmla="*/ f115 1 245"/>
                <a:gd name="f171" fmla="*/ f116 1 245"/>
                <a:gd name="f172" fmla="*/ f117 1 113"/>
                <a:gd name="f173" fmla="*/ f118 1 245"/>
                <a:gd name="f174" fmla="*/ f119 1 113"/>
                <a:gd name="f175" fmla="*/ f120 1 245"/>
                <a:gd name="f176" fmla="*/ f121 1 113"/>
                <a:gd name="f177" fmla="*/ f122 1 245"/>
                <a:gd name="f178" fmla="*/ f123 1 113"/>
                <a:gd name="f179" fmla="*/ f124 1 245"/>
                <a:gd name="f180" fmla="*/ f125 1 245"/>
                <a:gd name="f181" fmla="*/ f126 1 113"/>
                <a:gd name="f182" fmla="*/ f127 1 245"/>
                <a:gd name="f183" fmla="*/ f128 1 113"/>
                <a:gd name="f184" fmla="*/ f129 1 245"/>
                <a:gd name="f185" fmla="*/ f130 1 113"/>
                <a:gd name="f186" fmla="*/ f131 1 245"/>
                <a:gd name="f187" fmla="*/ f132 1 245"/>
                <a:gd name="f188" fmla="*/ f133 1 113"/>
                <a:gd name="f189" fmla="*/ f134 1 245"/>
                <a:gd name="f190" fmla="*/ f135 1 113"/>
                <a:gd name="f191" fmla="*/ f136 1 113"/>
                <a:gd name="f192" fmla="*/ f137 1 245"/>
                <a:gd name="f193" fmla="*/ f138 1 113"/>
                <a:gd name="f194" fmla="*/ f139 1 245"/>
                <a:gd name="f195" fmla="*/ f140 1 113"/>
                <a:gd name="f196" fmla="*/ f141 1 245"/>
                <a:gd name="f197" fmla="*/ f142 1 245"/>
                <a:gd name="f198" fmla="*/ f143 1 113"/>
                <a:gd name="f199" fmla="*/ 0 1 f88"/>
                <a:gd name="f200" fmla="*/ f6 1 f88"/>
                <a:gd name="f201" fmla="*/ 0 1 f89"/>
                <a:gd name="f202" fmla="*/ f7 1 f89"/>
                <a:gd name="f203" fmla="+- f144 0 f1"/>
                <a:gd name="f204" fmla="*/ f145 1 f88"/>
                <a:gd name="f205" fmla="*/ f146 1 f89"/>
                <a:gd name="f206" fmla="*/ f147 1 f88"/>
                <a:gd name="f207" fmla="*/ f148 1 f89"/>
                <a:gd name="f208" fmla="*/ f149 1 f88"/>
                <a:gd name="f209" fmla="*/ f150 1 f89"/>
                <a:gd name="f210" fmla="*/ f151 1 f88"/>
                <a:gd name="f211" fmla="*/ f152 1 f89"/>
                <a:gd name="f212" fmla="*/ f153 1 f88"/>
                <a:gd name="f213" fmla="*/ f154 1 f89"/>
                <a:gd name="f214" fmla="*/ f155 1 f88"/>
                <a:gd name="f215" fmla="*/ f156 1 f89"/>
                <a:gd name="f216" fmla="*/ f157 1 f88"/>
                <a:gd name="f217" fmla="*/ f158 1 f89"/>
                <a:gd name="f218" fmla="*/ f159 1 f88"/>
                <a:gd name="f219" fmla="*/ f160 1 f89"/>
                <a:gd name="f220" fmla="*/ f161 1 f88"/>
                <a:gd name="f221" fmla="*/ f162 1 f89"/>
                <a:gd name="f222" fmla="*/ f163 1 f88"/>
                <a:gd name="f223" fmla="*/ f164 1 f89"/>
                <a:gd name="f224" fmla="*/ f165 1 f88"/>
                <a:gd name="f225" fmla="*/ f166 1 f88"/>
                <a:gd name="f226" fmla="*/ f167 1 f89"/>
                <a:gd name="f227" fmla="*/ f168 1 f88"/>
                <a:gd name="f228" fmla="*/ f169 1 f89"/>
                <a:gd name="f229" fmla="*/ f170 1 f88"/>
                <a:gd name="f230" fmla="*/ f171 1 f88"/>
                <a:gd name="f231" fmla="*/ f172 1 f89"/>
                <a:gd name="f232" fmla="*/ f173 1 f88"/>
                <a:gd name="f233" fmla="*/ f174 1 f89"/>
                <a:gd name="f234" fmla="*/ f175 1 f88"/>
                <a:gd name="f235" fmla="*/ f176 1 f89"/>
                <a:gd name="f236" fmla="*/ f177 1 f88"/>
                <a:gd name="f237" fmla="*/ f178 1 f89"/>
                <a:gd name="f238" fmla="*/ f179 1 f88"/>
                <a:gd name="f239" fmla="*/ f180 1 f88"/>
                <a:gd name="f240" fmla="*/ f181 1 f89"/>
                <a:gd name="f241" fmla="*/ f182 1 f88"/>
                <a:gd name="f242" fmla="*/ f183 1 f89"/>
                <a:gd name="f243" fmla="*/ f184 1 f88"/>
                <a:gd name="f244" fmla="*/ f185 1 f89"/>
                <a:gd name="f245" fmla="*/ f186 1 f88"/>
                <a:gd name="f246" fmla="*/ f187 1 f88"/>
                <a:gd name="f247" fmla="*/ f188 1 f89"/>
                <a:gd name="f248" fmla="*/ f189 1 f88"/>
                <a:gd name="f249" fmla="*/ f190 1 f89"/>
                <a:gd name="f250" fmla="*/ f191 1 f89"/>
                <a:gd name="f251" fmla="*/ f192 1 f88"/>
                <a:gd name="f252" fmla="*/ f193 1 f89"/>
                <a:gd name="f253" fmla="*/ f194 1 f88"/>
                <a:gd name="f254" fmla="*/ f195 1 f89"/>
                <a:gd name="f255" fmla="*/ f196 1 f88"/>
                <a:gd name="f256" fmla="*/ f197 1 f88"/>
                <a:gd name="f257" fmla="*/ f198 1 f89"/>
                <a:gd name="f258" fmla="*/ f199 f83 1"/>
                <a:gd name="f259" fmla="*/ f200 f83 1"/>
                <a:gd name="f260" fmla="*/ f202 f84 1"/>
                <a:gd name="f261" fmla="*/ f201 f84 1"/>
                <a:gd name="f262" fmla="*/ f204 f83 1"/>
                <a:gd name="f263" fmla="*/ f205 f84 1"/>
                <a:gd name="f264" fmla="*/ f206 f83 1"/>
                <a:gd name="f265" fmla="*/ f207 f84 1"/>
                <a:gd name="f266" fmla="*/ f208 f83 1"/>
                <a:gd name="f267" fmla="*/ f209 f84 1"/>
                <a:gd name="f268" fmla="*/ f210 f83 1"/>
                <a:gd name="f269" fmla="*/ f211 f84 1"/>
                <a:gd name="f270" fmla="*/ f212 f83 1"/>
                <a:gd name="f271" fmla="*/ f213 f84 1"/>
                <a:gd name="f272" fmla="*/ f214 f83 1"/>
                <a:gd name="f273" fmla="*/ f215 f84 1"/>
                <a:gd name="f274" fmla="*/ f216 f83 1"/>
                <a:gd name="f275" fmla="*/ f217 f84 1"/>
                <a:gd name="f276" fmla="*/ f218 f83 1"/>
                <a:gd name="f277" fmla="*/ f219 f84 1"/>
                <a:gd name="f278" fmla="*/ f220 f83 1"/>
                <a:gd name="f279" fmla="*/ f221 f84 1"/>
                <a:gd name="f280" fmla="*/ f222 f83 1"/>
                <a:gd name="f281" fmla="*/ f223 f84 1"/>
                <a:gd name="f282" fmla="*/ f224 f83 1"/>
                <a:gd name="f283" fmla="*/ f225 f83 1"/>
                <a:gd name="f284" fmla="*/ f226 f84 1"/>
                <a:gd name="f285" fmla="*/ f227 f83 1"/>
                <a:gd name="f286" fmla="*/ f228 f84 1"/>
                <a:gd name="f287" fmla="*/ f229 f83 1"/>
                <a:gd name="f288" fmla="*/ f230 f83 1"/>
                <a:gd name="f289" fmla="*/ f231 f84 1"/>
                <a:gd name="f290" fmla="*/ f232 f83 1"/>
                <a:gd name="f291" fmla="*/ f233 f84 1"/>
                <a:gd name="f292" fmla="*/ f234 f83 1"/>
                <a:gd name="f293" fmla="*/ f235 f84 1"/>
                <a:gd name="f294" fmla="*/ f236 f83 1"/>
                <a:gd name="f295" fmla="*/ f237 f84 1"/>
                <a:gd name="f296" fmla="*/ f238 f83 1"/>
                <a:gd name="f297" fmla="*/ f239 f83 1"/>
                <a:gd name="f298" fmla="*/ f240 f84 1"/>
                <a:gd name="f299" fmla="*/ f241 f83 1"/>
                <a:gd name="f300" fmla="*/ f242 f84 1"/>
                <a:gd name="f301" fmla="*/ f243 f83 1"/>
                <a:gd name="f302" fmla="*/ f244 f84 1"/>
                <a:gd name="f303" fmla="*/ f245 f83 1"/>
                <a:gd name="f304" fmla="*/ f246 f83 1"/>
                <a:gd name="f305" fmla="*/ f247 f84 1"/>
                <a:gd name="f306" fmla="*/ f248 f83 1"/>
                <a:gd name="f307" fmla="*/ f249 f84 1"/>
                <a:gd name="f308" fmla="*/ f250 f84 1"/>
                <a:gd name="f309" fmla="*/ f251 f83 1"/>
                <a:gd name="f310" fmla="*/ f252 f84 1"/>
                <a:gd name="f311" fmla="*/ f253 f83 1"/>
                <a:gd name="f312" fmla="*/ f254 f84 1"/>
                <a:gd name="f313" fmla="*/ f255 f83 1"/>
                <a:gd name="f314" fmla="*/ f256 f83 1"/>
                <a:gd name="f315" fmla="*/ f257 f84 1"/>
              </a:gdLst>
              <a:ahLst/>
              <a:cxnLst>
                <a:cxn ang="3cd4">
                  <a:pos x="hc" y="t"/>
                </a:cxn>
                <a:cxn ang="0">
                  <a:pos x="r" y="vc"/>
                </a:cxn>
                <a:cxn ang="cd4">
                  <a:pos x="hc" y="b"/>
                </a:cxn>
                <a:cxn ang="cd2">
                  <a:pos x="l" y="vc"/>
                </a:cxn>
                <a:cxn ang="f203">
                  <a:pos x="f262" y="f263"/>
                </a:cxn>
                <a:cxn ang="f203">
                  <a:pos x="f264" y="f265"/>
                </a:cxn>
                <a:cxn ang="f203">
                  <a:pos x="f266" y="f267"/>
                </a:cxn>
                <a:cxn ang="f203">
                  <a:pos x="f268" y="f269"/>
                </a:cxn>
                <a:cxn ang="f203">
                  <a:pos x="f270" y="f271"/>
                </a:cxn>
                <a:cxn ang="f203">
                  <a:pos x="f272" y="f273"/>
                </a:cxn>
                <a:cxn ang="f203">
                  <a:pos x="f274" y="f275"/>
                </a:cxn>
                <a:cxn ang="f203">
                  <a:pos x="f276" y="f277"/>
                </a:cxn>
                <a:cxn ang="f203">
                  <a:pos x="f278" y="f279"/>
                </a:cxn>
                <a:cxn ang="f203">
                  <a:pos x="f280" y="f281"/>
                </a:cxn>
                <a:cxn ang="f203">
                  <a:pos x="f282" y="f271"/>
                </a:cxn>
                <a:cxn ang="f203">
                  <a:pos x="f283" y="f284"/>
                </a:cxn>
                <a:cxn ang="f203">
                  <a:pos x="f272" y="f269"/>
                </a:cxn>
                <a:cxn ang="f203">
                  <a:pos x="f285" y="f286"/>
                </a:cxn>
                <a:cxn ang="f203">
                  <a:pos x="f287" y="f263"/>
                </a:cxn>
                <a:cxn ang="f203">
                  <a:pos x="f288" y="f289"/>
                </a:cxn>
                <a:cxn ang="f203">
                  <a:pos x="f290" y="f291"/>
                </a:cxn>
                <a:cxn ang="f203">
                  <a:pos x="f292" y="f293"/>
                </a:cxn>
                <a:cxn ang="f203">
                  <a:pos x="f294" y="f295"/>
                </a:cxn>
                <a:cxn ang="f203">
                  <a:pos x="f296" y="f279"/>
                </a:cxn>
                <a:cxn ang="f203">
                  <a:pos x="f297" y="f298"/>
                </a:cxn>
                <a:cxn ang="f203">
                  <a:pos x="f299" y="f300"/>
                </a:cxn>
                <a:cxn ang="f203">
                  <a:pos x="f301" y="f302"/>
                </a:cxn>
                <a:cxn ang="f203">
                  <a:pos x="f294" y="f291"/>
                </a:cxn>
                <a:cxn ang="f203">
                  <a:pos x="f303" y="f286"/>
                </a:cxn>
                <a:cxn ang="f203">
                  <a:pos x="f304" y="f305"/>
                </a:cxn>
                <a:cxn ang="f203">
                  <a:pos x="f306" y="f307"/>
                </a:cxn>
                <a:cxn ang="f203">
                  <a:pos x="f287" y="f308"/>
                </a:cxn>
                <a:cxn ang="f203">
                  <a:pos x="f309" y="f310"/>
                </a:cxn>
                <a:cxn ang="f203">
                  <a:pos x="f311" y="f312"/>
                </a:cxn>
                <a:cxn ang="f203">
                  <a:pos x="f313" y="f307"/>
                </a:cxn>
                <a:cxn ang="f203">
                  <a:pos x="f314" y="f315"/>
                </a:cxn>
              </a:cxnLst>
              <a:rect l="f258" t="f261" r="f259" b="f260"/>
              <a:pathLst>
                <a:path w="245" h="113">
                  <a:moveTo>
                    <a:pt x="f8" y="f9"/>
                  </a:moveTo>
                  <a:lnTo>
                    <a:pt x="f10" y="f11"/>
                  </a:lnTo>
                  <a:lnTo>
                    <a:pt x="f6" y="f12"/>
                  </a:lnTo>
                  <a:lnTo>
                    <a:pt x="f13" y="f12"/>
                  </a:lnTo>
                  <a:lnTo>
                    <a:pt x="f14" y="f15"/>
                  </a:lnTo>
                  <a:lnTo>
                    <a:pt x="f16" y="f17"/>
                  </a:lnTo>
                  <a:lnTo>
                    <a:pt x="f18" y="f19"/>
                  </a:lnTo>
                  <a:lnTo>
                    <a:pt x="f20" y="f21"/>
                  </a:lnTo>
                  <a:lnTo>
                    <a:pt x="f22" y="f23"/>
                  </a:lnTo>
                  <a:lnTo>
                    <a:pt x="f24" y="f25"/>
                  </a:lnTo>
                  <a:lnTo>
                    <a:pt x="f26" y="f27"/>
                  </a:lnTo>
                  <a:lnTo>
                    <a:pt x="f26" y="f7"/>
                  </a:lnTo>
                  <a:lnTo>
                    <a:pt x="f28" y="f29"/>
                  </a:lnTo>
                  <a:lnTo>
                    <a:pt x="f30" y="f28"/>
                  </a:lnTo>
                  <a:lnTo>
                    <a:pt x="f31" y="f32"/>
                  </a:lnTo>
                  <a:lnTo>
                    <a:pt x="f33" y="f30"/>
                  </a:lnTo>
                  <a:lnTo>
                    <a:pt x="f33" y="f34"/>
                  </a:lnTo>
                  <a:lnTo>
                    <a:pt x="f35" y="f31"/>
                  </a:lnTo>
                  <a:lnTo>
                    <a:pt x="f36" y="f37"/>
                  </a:lnTo>
                  <a:lnTo>
                    <a:pt x="f38" y="f27"/>
                  </a:lnTo>
                  <a:lnTo>
                    <a:pt x="f39" y="f40"/>
                  </a:lnTo>
                  <a:lnTo>
                    <a:pt x="f41" y="f25"/>
                  </a:lnTo>
                  <a:lnTo>
                    <a:pt x="f42" y="f43"/>
                  </a:lnTo>
                  <a:lnTo>
                    <a:pt x="f44" y="f23"/>
                  </a:lnTo>
                  <a:lnTo>
                    <a:pt x="f45" y="f46"/>
                  </a:lnTo>
                  <a:lnTo>
                    <a:pt x="f26" y="f21"/>
                  </a:lnTo>
                  <a:lnTo>
                    <a:pt x="f47" y="f48"/>
                  </a:lnTo>
                  <a:lnTo>
                    <a:pt x="f49" y="f50"/>
                  </a:lnTo>
                  <a:lnTo>
                    <a:pt x="f51" y="f12"/>
                  </a:lnTo>
                  <a:lnTo>
                    <a:pt x="f52" y="f11"/>
                  </a:lnTo>
                  <a:lnTo>
                    <a:pt x="f26" y="f53"/>
                  </a:lnTo>
                  <a:lnTo>
                    <a:pt x="f54" y="f15"/>
                  </a:lnTo>
                  <a:lnTo>
                    <a:pt x="f42" y="f55"/>
                  </a:lnTo>
                  <a:lnTo>
                    <a:pt x="f56" y="f57"/>
                  </a:lnTo>
                  <a:lnTo>
                    <a:pt x="f36" y="f58"/>
                  </a:lnTo>
                  <a:lnTo>
                    <a:pt x="f59" y="f60"/>
                  </a:lnTo>
                  <a:lnTo>
                    <a:pt x="f58" y="f61"/>
                  </a:lnTo>
                  <a:lnTo>
                    <a:pt x="f21" y="f37"/>
                  </a:lnTo>
                  <a:lnTo>
                    <a:pt x="f21" y="f31"/>
                  </a:lnTo>
                  <a:lnTo>
                    <a:pt x="f62" y="f31"/>
                  </a:lnTo>
                  <a:lnTo>
                    <a:pt x="f5" y="f27"/>
                  </a:lnTo>
                  <a:lnTo>
                    <a:pt x="f5" y="f63"/>
                  </a:lnTo>
                  <a:lnTo>
                    <a:pt x="f64" y="f65"/>
                  </a:lnTo>
                  <a:lnTo>
                    <a:pt x="f66" y="f43"/>
                  </a:lnTo>
                  <a:lnTo>
                    <a:pt x="f67" y="f68"/>
                  </a:lnTo>
                  <a:lnTo>
                    <a:pt x="f69" y="f46"/>
                  </a:lnTo>
                  <a:lnTo>
                    <a:pt x="f70" y="f21"/>
                  </a:lnTo>
                  <a:lnTo>
                    <a:pt x="f21" y="f57"/>
                  </a:lnTo>
                  <a:lnTo>
                    <a:pt x="f60" y="f19"/>
                  </a:lnTo>
                  <a:lnTo>
                    <a:pt x="f71" y="f50"/>
                  </a:lnTo>
                  <a:lnTo>
                    <a:pt x="f56" y="f15"/>
                  </a:lnTo>
                  <a:lnTo>
                    <a:pt x="f34" y="f53"/>
                  </a:lnTo>
                  <a:lnTo>
                    <a:pt x="f30" y="f72"/>
                  </a:lnTo>
                  <a:lnTo>
                    <a:pt x="f28" y="f73"/>
                  </a:lnTo>
                  <a:lnTo>
                    <a:pt x="f26" y="f62"/>
                  </a:lnTo>
                  <a:lnTo>
                    <a:pt x="f52" y="f62"/>
                  </a:lnTo>
                  <a:lnTo>
                    <a:pt x="f74" y="f5"/>
                  </a:lnTo>
                  <a:lnTo>
                    <a:pt x="f75" y="f5"/>
                  </a:lnTo>
                  <a:lnTo>
                    <a:pt x="f18" y="f76"/>
                  </a:lnTo>
                  <a:lnTo>
                    <a:pt x="f77" y="f78"/>
                  </a:lnTo>
                  <a:lnTo>
                    <a:pt x="f79" y="f9"/>
                  </a:lnTo>
                  <a:lnTo>
                    <a:pt x="f80" y="f73"/>
                  </a:lnTo>
                  <a:lnTo>
                    <a:pt x="f81" y="f9"/>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8" name="Freeform 181">
              <a:extLst>
                <a:ext uri="{FF2B5EF4-FFF2-40B4-BE49-F238E27FC236}">
                  <a16:creationId xmlns:a16="http://schemas.microsoft.com/office/drawing/2014/main" id="{5E26C58B-5686-4501-8D6F-B079231CFB8D}"/>
                </a:ext>
              </a:extLst>
            </p:cNvPr>
            <p:cNvSpPr/>
            <p:nvPr/>
          </p:nvSpPr>
          <p:spPr>
            <a:xfrm>
              <a:off x="6657975" y="5921370"/>
              <a:ext cx="196852" cy="85725"/>
            </a:xfrm>
            <a:custGeom>
              <a:avLst/>
              <a:gdLst>
                <a:gd name="f0" fmla="val 10800000"/>
                <a:gd name="f1" fmla="val 5400000"/>
                <a:gd name="f2" fmla="val 180"/>
                <a:gd name="f3" fmla="val w"/>
                <a:gd name="f4" fmla="val h"/>
                <a:gd name="f5" fmla="val 0"/>
                <a:gd name="f6" fmla="val 372"/>
                <a:gd name="f7" fmla="val 161"/>
                <a:gd name="f8" fmla="val 69"/>
                <a:gd name="f9" fmla="val 357"/>
                <a:gd name="f10" fmla="val 62"/>
                <a:gd name="f11" fmla="val 348"/>
                <a:gd name="f12" fmla="val 338"/>
                <a:gd name="f13" fmla="val 79"/>
                <a:gd name="f14" fmla="val 326"/>
                <a:gd name="f15" fmla="val 87"/>
                <a:gd name="f16" fmla="val 311"/>
                <a:gd name="f17" fmla="val 92"/>
                <a:gd name="f18" fmla="val 298"/>
                <a:gd name="f19" fmla="val 100"/>
                <a:gd name="f20" fmla="val 283"/>
                <a:gd name="f21" fmla="val 104"/>
                <a:gd name="f22" fmla="val 270"/>
                <a:gd name="f23" fmla="val 109"/>
                <a:gd name="f24" fmla="val 256"/>
                <a:gd name="f25" fmla="val 112"/>
                <a:gd name="f26" fmla="val 241"/>
                <a:gd name="f27" fmla="val 114"/>
                <a:gd name="f28" fmla="val 226"/>
                <a:gd name="f29" fmla="val 116"/>
                <a:gd name="f30" fmla="val 212"/>
                <a:gd name="f31" fmla="val 117"/>
                <a:gd name="f32" fmla="val 216"/>
                <a:gd name="f33" fmla="val 107"/>
                <a:gd name="f34" fmla="val 223"/>
                <a:gd name="f35" fmla="val 229"/>
                <a:gd name="f36" fmla="val 89"/>
                <a:gd name="f37" fmla="val 232"/>
                <a:gd name="f38" fmla="val 225"/>
                <a:gd name="f39" fmla="val 75"/>
                <a:gd name="f40" fmla="val 217"/>
                <a:gd name="f41" fmla="val 76"/>
                <a:gd name="f42" fmla="val 200"/>
                <a:gd name="f43" fmla="val 182"/>
                <a:gd name="f44" fmla="val 110"/>
                <a:gd name="f45" fmla="val 163"/>
                <a:gd name="f46" fmla="val 125"/>
                <a:gd name="f47" fmla="val 144"/>
                <a:gd name="f48" fmla="val 141"/>
                <a:gd name="f49" fmla="val 121"/>
                <a:gd name="f50" fmla="val 151"/>
                <a:gd name="f51" fmla="val 98"/>
                <a:gd name="f52" fmla="val 160"/>
                <a:gd name="f53" fmla="val 50"/>
                <a:gd name="f54" fmla="val 37"/>
                <a:gd name="f55" fmla="val 154"/>
                <a:gd name="f56" fmla="val 24"/>
                <a:gd name="f57" fmla="val 148"/>
                <a:gd name="f58" fmla="val 12"/>
                <a:gd name="f59" fmla="val 139"/>
                <a:gd name="f60" fmla="val 2"/>
                <a:gd name="f61" fmla="val 132"/>
                <a:gd name="f62" fmla="val 119"/>
                <a:gd name="f63" fmla="val 3"/>
                <a:gd name="f64" fmla="val 9"/>
                <a:gd name="f65" fmla="val 97"/>
                <a:gd name="f66" fmla="val 18"/>
                <a:gd name="f67" fmla="val 88"/>
                <a:gd name="f68" fmla="val 27"/>
                <a:gd name="f69" fmla="val 38"/>
                <a:gd name="f70" fmla="val 70"/>
                <a:gd name="f71" fmla="val 47"/>
                <a:gd name="f72" fmla="val 63"/>
                <a:gd name="f73" fmla="val 57"/>
                <a:gd name="f74" fmla="val 56"/>
                <a:gd name="f75" fmla="val 71"/>
                <a:gd name="f76" fmla="val 40"/>
                <a:gd name="f77" fmla="val 85"/>
                <a:gd name="f78" fmla="val 31"/>
                <a:gd name="f79" fmla="val 26"/>
                <a:gd name="f80" fmla="val 118"/>
                <a:gd name="f81" fmla="val 28"/>
                <a:gd name="f82" fmla="val 134"/>
                <a:gd name="f83" fmla="val 29"/>
                <a:gd name="f84" fmla="val 169"/>
                <a:gd name="f85" fmla="val 187"/>
                <a:gd name="f86" fmla="val 184"/>
                <a:gd name="f87" fmla="val 21"/>
                <a:gd name="f88" fmla="val 176"/>
                <a:gd name="f89" fmla="val 166"/>
                <a:gd name="f90" fmla="val 16"/>
                <a:gd name="f91" fmla="val 175"/>
                <a:gd name="f92" fmla="val 7"/>
                <a:gd name="f93" fmla="val 198"/>
                <a:gd name="f94" fmla="val 4"/>
                <a:gd name="f95" fmla="val 236"/>
                <a:gd name="f96" fmla="val 250"/>
                <a:gd name="f97" fmla="val 1"/>
                <a:gd name="f98" fmla="val 263"/>
                <a:gd name="f99" fmla="val 6"/>
                <a:gd name="f100" fmla="val 269"/>
                <a:gd name="f101" fmla="val 276"/>
                <a:gd name="f102" fmla="val 282"/>
                <a:gd name="f103" fmla="val 13"/>
                <a:gd name="f104" fmla="val 288"/>
                <a:gd name="f105" fmla="val 10"/>
                <a:gd name="f106" fmla="val 15"/>
                <a:gd name="f107" fmla="val 310"/>
                <a:gd name="f108" fmla="val 320"/>
                <a:gd name="f109" fmla="val 332"/>
                <a:gd name="f110" fmla="val 341"/>
                <a:gd name="f111" fmla="val 44"/>
                <a:gd name="f112" fmla="val 351"/>
                <a:gd name="f113" fmla="val 53"/>
                <a:gd name="f114" fmla="val 361"/>
                <a:gd name="f115" fmla="val 60"/>
                <a:gd name="f116" fmla="+- 0 0 -90"/>
                <a:gd name="f117" fmla="*/ f3 1 372"/>
                <a:gd name="f118" fmla="*/ f4 1 161"/>
                <a:gd name="f119" fmla="+- f7 0 f5"/>
                <a:gd name="f120" fmla="+- f6 0 f5"/>
                <a:gd name="f121" fmla="*/ f116 f0 1"/>
                <a:gd name="f122" fmla="*/ f120 1 372"/>
                <a:gd name="f123" fmla="*/ f119 1 161"/>
                <a:gd name="f124" fmla="*/ 372 f120 1"/>
                <a:gd name="f125" fmla="*/ 69 f119 1"/>
                <a:gd name="f126" fmla="*/ 348 f120 1"/>
                <a:gd name="f127" fmla="*/ 326 f120 1"/>
                <a:gd name="f128" fmla="*/ 87 f119 1"/>
                <a:gd name="f129" fmla="*/ 298 f120 1"/>
                <a:gd name="f130" fmla="*/ 100 f119 1"/>
                <a:gd name="f131" fmla="*/ 270 f120 1"/>
                <a:gd name="f132" fmla="*/ 109 f119 1"/>
                <a:gd name="f133" fmla="*/ 241 f120 1"/>
                <a:gd name="f134" fmla="*/ 114 f119 1"/>
                <a:gd name="f135" fmla="*/ 212 f120 1"/>
                <a:gd name="f136" fmla="*/ 117 f119 1"/>
                <a:gd name="f137" fmla="*/ 223 f120 1"/>
                <a:gd name="f138" fmla="*/ 232 f120 1"/>
                <a:gd name="f139" fmla="*/ 79 f119 1"/>
                <a:gd name="f140" fmla="*/ 217 f120 1"/>
                <a:gd name="f141" fmla="*/ 76 f119 1"/>
                <a:gd name="f142" fmla="*/ 182 f120 1"/>
                <a:gd name="f143" fmla="*/ 110 f119 1"/>
                <a:gd name="f144" fmla="*/ 144 f120 1"/>
                <a:gd name="f145" fmla="*/ 141 f119 1"/>
                <a:gd name="f146" fmla="*/ 98 f120 1"/>
                <a:gd name="f147" fmla="*/ 160 f119 1"/>
                <a:gd name="f148" fmla="*/ 50 f120 1"/>
                <a:gd name="f149" fmla="*/ 24 f120 1"/>
                <a:gd name="f150" fmla="*/ 148 f119 1"/>
                <a:gd name="f151" fmla="*/ 2 f120 1"/>
                <a:gd name="f152" fmla="*/ 132 f119 1"/>
                <a:gd name="f153" fmla="*/ 3 f120 1"/>
                <a:gd name="f154" fmla="*/ 107 f119 1"/>
                <a:gd name="f155" fmla="*/ 18 f120 1"/>
                <a:gd name="f156" fmla="*/ 88 f119 1"/>
                <a:gd name="f157" fmla="*/ 38 f120 1"/>
                <a:gd name="f158" fmla="*/ 70 f119 1"/>
                <a:gd name="f159" fmla="*/ 57 f120 1"/>
                <a:gd name="f160" fmla="*/ 56 f119 1"/>
                <a:gd name="f161" fmla="*/ 85 f120 1"/>
                <a:gd name="f162" fmla="*/ 31 f119 1"/>
                <a:gd name="f163" fmla="*/ 118 f120 1"/>
                <a:gd name="f164" fmla="*/ 28 f119 1"/>
                <a:gd name="f165" fmla="*/ 151 f120 1"/>
                <a:gd name="f166" fmla="*/ 29 f119 1"/>
                <a:gd name="f167" fmla="*/ 187 f120 1"/>
                <a:gd name="f168" fmla="*/ 176 f120 1"/>
                <a:gd name="f169" fmla="*/ 21 f119 1"/>
                <a:gd name="f170" fmla="*/ 166 f120 1"/>
                <a:gd name="f171" fmla="*/ 16 f119 1"/>
                <a:gd name="f172" fmla="*/ 7 f119 1"/>
                <a:gd name="f173" fmla="*/ 3 f119 1"/>
                <a:gd name="f174" fmla="*/ 236 f120 1"/>
                <a:gd name="f175" fmla="*/ 0 f119 1"/>
                <a:gd name="f176" fmla="*/ 263 f120 1"/>
                <a:gd name="f177" fmla="*/ 6 f119 1"/>
                <a:gd name="f178" fmla="*/ 276 f120 1"/>
                <a:gd name="f179" fmla="*/ 12 f119 1"/>
                <a:gd name="f180" fmla="*/ 288 f120 1"/>
                <a:gd name="f181" fmla="*/ 10 f119 1"/>
                <a:gd name="f182" fmla="*/ 310 f120 1"/>
                <a:gd name="f183" fmla="*/ 332 f120 1"/>
                <a:gd name="f184" fmla="*/ 37 f119 1"/>
                <a:gd name="f185" fmla="*/ 351 f120 1"/>
                <a:gd name="f186" fmla="*/ 53 f119 1"/>
                <a:gd name="f187" fmla="*/ f121 1 f2"/>
                <a:gd name="f188" fmla="*/ f124 1 372"/>
                <a:gd name="f189" fmla="*/ f125 1 161"/>
                <a:gd name="f190" fmla="*/ f126 1 372"/>
                <a:gd name="f191" fmla="*/ f127 1 372"/>
                <a:gd name="f192" fmla="*/ f128 1 161"/>
                <a:gd name="f193" fmla="*/ f129 1 372"/>
                <a:gd name="f194" fmla="*/ f130 1 161"/>
                <a:gd name="f195" fmla="*/ f131 1 372"/>
                <a:gd name="f196" fmla="*/ f132 1 161"/>
                <a:gd name="f197" fmla="*/ f133 1 372"/>
                <a:gd name="f198" fmla="*/ f134 1 161"/>
                <a:gd name="f199" fmla="*/ f135 1 372"/>
                <a:gd name="f200" fmla="*/ f136 1 161"/>
                <a:gd name="f201" fmla="*/ f137 1 372"/>
                <a:gd name="f202" fmla="*/ f138 1 372"/>
                <a:gd name="f203" fmla="*/ f139 1 161"/>
                <a:gd name="f204" fmla="*/ f140 1 372"/>
                <a:gd name="f205" fmla="*/ f141 1 161"/>
                <a:gd name="f206" fmla="*/ f142 1 372"/>
                <a:gd name="f207" fmla="*/ f143 1 161"/>
                <a:gd name="f208" fmla="*/ f144 1 372"/>
                <a:gd name="f209" fmla="*/ f145 1 161"/>
                <a:gd name="f210" fmla="*/ f146 1 372"/>
                <a:gd name="f211" fmla="*/ f147 1 161"/>
                <a:gd name="f212" fmla="*/ f148 1 372"/>
                <a:gd name="f213" fmla="*/ f149 1 372"/>
                <a:gd name="f214" fmla="*/ f150 1 161"/>
                <a:gd name="f215" fmla="*/ f151 1 372"/>
                <a:gd name="f216" fmla="*/ f152 1 161"/>
                <a:gd name="f217" fmla="*/ f153 1 372"/>
                <a:gd name="f218" fmla="*/ f154 1 161"/>
                <a:gd name="f219" fmla="*/ f155 1 372"/>
                <a:gd name="f220" fmla="*/ f156 1 161"/>
                <a:gd name="f221" fmla="*/ f157 1 372"/>
                <a:gd name="f222" fmla="*/ f158 1 161"/>
                <a:gd name="f223" fmla="*/ f159 1 372"/>
                <a:gd name="f224" fmla="*/ f160 1 161"/>
                <a:gd name="f225" fmla="*/ f161 1 372"/>
                <a:gd name="f226" fmla="*/ f162 1 161"/>
                <a:gd name="f227" fmla="*/ f163 1 372"/>
                <a:gd name="f228" fmla="*/ f164 1 161"/>
                <a:gd name="f229" fmla="*/ f165 1 372"/>
                <a:gd name="f230" fmla="*/ f166 1 161"/>
                <a:gd name="f231" fmla="*/ f167 1 372"/>
                <a:gd name="f232" fmla="*/ f168 1 372"/>
                <a:gd name="f233" fmla="*/ f169 1 161"/>
                <a:gd name="f234" fmla="*/ f170 1 372"/>
                <a:gd name="f235" fmla="*/ f171 1 161"/>
                <a:gd name="f236" fmla="*/ f172 1 161"/>
                <a:gd name="f237" fmla="*/ f173 1 161"/>
                <a:gd name="f238" fmla="*/ f174 1 372"/>
                <a:gd name="f239" fmla="*/ f175 1 161"/>
                <a:gd name="f240" fmla="*/ f176 1 372"/>
                <a:gd name="f241" fmla="*/ f177 1 161"/>
                <a:gd name="f242" fmla="*/ f178 1 372"/>
                <a:gd name="f243" fmla="*/ f179 1 161"/>
                <a:gd name="f244" fmla="*/ f180 1 372"/>
                <a:gd name="f245" fmla="*/ f181 1 161"/>
                <a:gd name="f246" fmla="*/ f182 1 372"/>
                <a:gd name="f247" fmla="*/ f183 1 372"/>
                <a:gd name="f248" fmla="*/ f184 1 161"/>
                <a:gd name="f249" fmla="*/ f185 1 372"/>
                <a:gd name="f250" fmla="*/ f186 1 161"/>
                <a:gd name="f251" fmla="*/ 0 1 f122"/>
                <a:gd name="f252" fmla="*/ f6 1 f122"/>
                <a:gd name="f253" fmla="*/ 0 1 f123"/>
                <a:gd name="f254" fmla="*/ f7 1 f123"/>
                <a:gd name="f255" fmla="+- f187 0 f1"/>
                <a:gd name="f256" fmla="*/ f188 1 f122"/>
                <a:gd name="f257" fmla="*/ f189 1 f123"/>
                <a:gd name="f258" fmla="*/ f190 1 f122"/>
                <a:gd name="f259" fmla="*/ f191 1 f122"/>
                <a:gd name="f260" fmla="*/ f192 1 f123"/>
                <a:gd name="f261" fmla="*/ f193 1 f122"/>
                <a:gd name="f262" fmla="*/ f194 1 f123"/>
                <a:gd name="f263" fmla="*/ f195 1 f122"/>
                <a:gd name="f264" fmla="*/ f196 1 f123"/>
                <a:gd name="f265" fmla="*/ f197 1 f122"/>
                <a:gd name="f266" fmla="*/ f198 1 f123"/>
                <a:gd name="f267" fmla="*/ f199 1 f122"/>
                <a:gd name="f268" fmla="*/ f200 1 f123"/>
                <a:gd name="f269" fmla="*/ f201 1 f122"/>
                <a:gd name="f270" fmla="*/ f202 1 f122"/>
                <a:gd name="f271" fmla="*/ f203 1 f123"/>
                <a:gd name="f272" fmla="*/ f204 1 f122"/>
                <a:gd name="f273" fmla="*/ f205 1 f123"/>
                <a:gd name="f274" fmla="*/ f206 1 f122"/>
                <a:gd name="f275" fmla="*/ f207 1 f123"/>
                <a:gd name="f276" fmla="*/ f208 1 f122"/>
                <a:gd name="f277" fmla="*/ f209 1 f123"/>
                <a:gd name="f278" fmla="*/ f210 1 f122"/>
                <a:gd name="f279" fmla="*/ f211 1 f123"/>
                <a:gd name="f280" fmla="*/ f212 1 f122"/>
                <a:gd name="f281" fmla="*/ f213 1 f122"/>
                <a:gd name="f282" fmla="*/ f214 1 f123"/>
                <a:gd name="f283" fmla="*/ f215 1 f122"/>
                <a:gd name="f284" fmla="*/ f216 1 f123"/>
                <a:gd name="f285" fmla="*/ f217 1 f122"/>
                <a:gd name="f286" fmla="*/ f218 1 f123"/>
                <a:gd name="f287" fmla="*/ f219 1 f122"/>
                <a:gd name="f288" fmla="*/ f220 1 f123"/>
                <a:gd name="f289" fmla="*/ f221 1 f122"/>
                <a:gd name="f290" fmla="*/ f222 1 f123"/>
                <a:gd name="f291" fmla="*/ f223 1 f122"/>
                <a:gd name="f292" fmla="*/ f224 1 f123"/>
                <a:gd name="f293" fmla="*/ f225 1 f122"/>
                <a:gd name="f294" fmla="*/ f226 1 f123"/>
                <a:gd name="f295" fmla="*/ f227 1 f122"/>
                <a:gd name="f296" fmla="*/ f228 1 f123"/>
                <a:gd name="f297" fmla="*/ f229 1 f122"/>
                <a:gd name="f298" fmla="*/ f230 1 f123"/>
                <a:gd name="f299" fmla="*/ f231 1 f122"/>
                <a:gd name="f300" fmla="*/ f232 1 f122"/>
                <a:gd name="f301" fmla="*/ f233 1 f123"/>
                <a:gd name="f302" fmla="*/ f234 1 f122"/>
                <a:gd name="f303" fmla="*/ f235 1 f123"/>
                <a:gd name="f304" fmla="*/ f236 1 f123"/>
                <a:gd name="f305" fmla="*/ f237 1 f123"/>
                <a:gd name="f306" fmla="*/ f238 1 f122"/>
                <a:gd name="f307" fmla="*/ f239 1 f123"/>
                <a:gd name="f308" fmla="*/ f240 1 f122"/>
                <a:gd name="f309" fmla="*/ f241 1 f123"/>
                <a:gd name="f310" fmla="*/ f242 1 f122"/>
                <a:gd name="f311" fmla="*/ f243 1 f123"/>
                <a:gd name="f312" fmla="*/ f244 1 f122"/>
                <a:gd name="f313" fmla="*/ f245 1 f123"/>
                <a:gd name="f314" fmla="*/ f246 1 f122"/>
                <a:gd name="f315" fmla="*/ f247 1 f122"/>
                <a:gd name="f316" fmla="*/ f248 1 f123"/>
                <a:gd name="f317" fmla="*/ f249 1 f122"/>
                <a:gd name="f318" fmla="*/ f250 1 f123"/>
                <a:gd name="f319" fmla="*/ f251 f117 1"/>
                <a:gd name="f320" fmla="*/ f252 f117 1"/>
                <a:gd name="f321" fmla="*/ f254 f118 1"/>
                <a:gd name="f322" fmla="*/ f253 f118 1"/>
                <a:gd name="f323" fmla="*/ f256 f117 1"/>
                <a:gd name="f324" fmla="*/ f257 f118 1"/>
                <a:gd name="f325" fmla="*/ f258 f117 1"/>
                <a:gd name="f326" fmla="*/ f259 f117 1"/>
                <a:gd name="f327" fmla="*/ f260 f118 1"/>
                <a:gd name="f328" fmla="*/ f261 f117 1"/>
                <a:gd name="f329" fmla="*/ f262 f118 1"/>
                <a:gd name="f330" fmla="*/ f263 f117 1"/>
                <a:gd name="f331" fmla="*/ f264 f118 1"/>
                <a:gd name="f332" fmla="*/ f265 f117 1"/>
                <a:gd name="f333" fmla="*/ f266 f118 1"/>
                <a:gd name="f334" fmla="*/ f267 f117 1"/>
                <a:gd name="f335" fmla="*/ f268 f118 1"/>
                <a:gd name="f336" fmla="*/ f269 f117 1"/>
                <a:gd name="f337" fmla="*/ f270 f117 1"/>
                <a:gd name="f338" fmla="*/ f271 f118 1"/>
                <a:gd name="f339" fmla="*/ f272 f117 1"/>
                <a:gd name="f340" fmla="*/ f273 f118 1"/>
                <a:gd name="f341" fmla="*/ f274 f117 1"/>
                <a:gd name="f342" fmla="*/ f275 f118 1"/>
                <a:gd name="f343" fmla="*/ f276 f117 1"/>
                <a:gd name="f344" fmla="*/ f277 f118 1"/>
                <a:gd name="f345" fmla="*/ f278 f117 1"/>
                <a:gd name="f346" fmla="*/ f279 f118 1"/>
                <a:gd name="f347" fmla="*/ f280 f117 1"/>
                <a:gd name="f348" fmla="*/ f281 f117 1"/>
                <a:gd name="f349" fmla="*/ f282 f118 1"/>
                <a:gd name="f350" fmla="*/ f283 f117 1"/>
                <a:gd name="f351" fmla="*/ f284 f118 1"/>
                <a:gd name="f352" fmla="*/ f285 f117 1"/>
                <a:gd name="f353" fmla="*/ f286 f118 1"/>
                <a:gd name="f354" fmla="*/ f287 f117 1"/>
                <a:gd name="f355" fmla="*/ f288 f118 1"/>
                <a:gd name="f356" fmla="*/ f289 f117 1"/>
                <a:gd name="f357" fmla="*/ f290 f118 1"/>
                <a:gd name="f358" fmla="*/ f291 f117 1"/>
                <a:gd name="f359" fmla="*/ f292 f118 1"/>
                <a:gd name="f360" fmla="*/ f293 f117 1"/>
                <a:gd name="f361" fmla="*/ f294 f118 1"/>
                <a:gd name="f362" fmla="*/ f295 f117 1"/>
                <a:gd name="f363" fmla="*/ f296 f118 1"/>
                <a:gd name="f364" fmla="*/ f297 f117 1"/>
                <a:gd name="f365" fmla="*/ f298 f118 1"/>
                <a:gd name="f366" fmla="*/ f299 f117 1"/>
                <a:gd name="f367" fmla="*/ f300 f117 1"/>
                <a:gd name="f368" fmla="*/ f301 f118 1"/>
                <a:gd name="f369" fmla="*/ f302 f117 1"/>
                <a:gd name="f370" fmla="*/ f303 f118 1"/>
                <a:gd name="f371" fmla="*/ f304 f118 1"/>
                <a:gd name="f372" fmla="*/ f305 f118 1"/>
                <a:gd name="f373" fmla="*/ f306 f117 1"/>
                <a:gd name="f374" fmla="*/ f307 f118 1"/>
                <a:gd name="f375" fmla="*/ f308 f117 1"/>
                <a:gd name="f376" fmla="*/ f309 f118 1"/>
                <a:gd name="f377" fmla="*/ f310 f117 1"/>
                <a:gd name="f378" fmla="*/ f311 f118 1"/>
                <a:gd name="f379" fmla="*/ f312 f117 1"/>
                <a:gd name="f380" fmla="*/ f313 f118 1"/>
                <a:gd name="f381" fmla="*/ f314 f117 1"/>
                <a:gd name="f382" fmla="*/ f315 f117 1"/>
                <a:gd name="f383" fmla="*/ f316 f118 1"/>
                <a:gd name="f384" fmla="*/ f317 f117 1"/>
                <a:gd name="f385" fmla="*/ f318 f118 1"/>
              </a:gdLst>
              <a:ahLst/>
              <a:cxnLst>
                <a:cxn ang="3cd4">
                  <a:pos x="hc" y="t"/>
                </a:cxn>
                <a:cxn ang="0">
                  <a:pos x="r" y="vc"/>
                </a:cxn>
                <a:cxn ang="cd4">
                  <a:pos x="hc" y="b"/>
                </a:cxn>
                <a:cxn ang="cd2">
                  <a:pos x="l" y="vc"/>
                </a:cxn>
                <a:cxn ang="f255">
                  <a:pos x="f323" y="f324"/>
                </a:cxn>
                <a:cxn ang="f255">
                  <a:pos x="f325" y="f324"/>
                </a:cxn>
                <a:cxn ang="f255">
                  <a:pos x="f326" y="f327"/>
                </a:cxn>
                <a:cxn ang="f255">
                  <a:pos x="f328" y="f329"/>
                </a:cxn>
                <a:cxn ang="f255">
                  <a:pos x="f330" y="f331"/>
                </a:cxn>
                <a:cxn ang="f255">
                  <a:pos x="f332" y="f333"/>
                </a:cxn>
                <a:cxn ang="f255">
                  <a:pos x="f334" y="f335"/>
                </a:cxn>
                <a:cxn ang="f255">
                  <a:pos x="f336" y="f329"/>
                </a:cxn>
                <a:cxn ang="f255">
                  <a:pos x="f337" y="f338"/>
                </a:cxn>
                <a:cxn ang="f255">
                  <a:pos x="f339" y="f340"/>
                </a:cxn>
                <a:cxn ang="f255">
                  <a:pos x="f341" y="f342"/>
                </a:cxn>
                <a:cxn ang="f255">
                  <a:pos x="f343" y="f344"/>
                </a:cxn>
                <a:cxn ang="f255">
                  <a:pos x="f345" y="f346"/>
                </a:cxn>
                <a:cxn ang="f255">
                  <a:pos x="f347" y="f346"/>
                </a:cxn>
                <a:cxn ang="f255">
                  <a:pos x="f348" y="f349"/>
                </a:cxn>
                <a:cxn ang="f255">
                  <a:pos x="f350" y="f351"/>
                </a:cxn>
                <a:cxn ang="f255">
                  <a:pos x="f352" y="f353"/>
                </a:cxn>
                <a:cxn ang="f255">
                  <a:pos x="f354" y="f355"/>
                </a:cxn>
                <a:cxn ang="f255">
                  <a:pos x="f356" y="f357"/>
                </a:cxn>
                <a:cxn ang="f255">
                  <a:pos x="f358" y="f359"/>
                </a:cxn>
                <a:cxn ang="f255">
                  <a:pos x="f360" y="f361"/>
                </a:cxn>
                <a:cxn ang="f255">
                  <a:pos x="f362" y="f363"/>
                </a:cxn>
                <a:cxn ang="f255">
                  <a:pos x="f364" y="f365"/>
                </a:cxn>
                <a:cxn ang="f255">
                  <a:pos x="f366" y="f363"/>
                </a:cxn>
                <a:cxn ang="f255">
                  <a:pos x="f367" y="f368"/>
                </a:cxn>
                <a:cxn ang="f255">
                  <a:pos x="f369" y="f370"/>
                </a:cxn>
                <a:cxn ang="f255">
                  <a:pos x="f366" y="f371"/>
                </a:cxn>
                <a:cxn ang="f255">
                  <a:pos x="f334" y="f372"/>
                </a:cxn>
                <a:cxn ang="f255">
                  <a:pos x="f373" y="f374"/>
                </a:cxn>
                <a:cxn ang="f255">
                  <a:pos x="f375" y="f376"/>
                </a:cxn>
                <a:cxn ang="f255">
                  <a:pos x="f377" y="f378"/>
                </a:cxn>
                <a:cxn ang="f255">
                  <a:pos x="f379" y="f380"/>
                </a:cxn>
                <a:cxn ang="f255">
                  <a:pos x="f381" y="f368"/>
                </a:cxn>
                <a:cxn ang="f255">
                  <a:pos x="f382" y="f383"/>
                </a:cxn>
                <a:cxn ang="f255">
                  <a:pos x="f384" y="f385"/>
                </a:cxn>
                <a:cxn ang="f255">
                  <a:pos x="f323" y="f324"/>
                </a:cxn>
              </a:cxnLst>
              <a:rect l="f319" t="f322" r="f320" b="f321"/>
              <a:pathLst>
                <a:path w="372" h="161">
                  <a:moveTo>
                    <a:pt x="f6" y="f8"/>
                  </a:moveTo>
                  <a:lnTo>
                    <a:pt x="f6" y="f8"/>
                  </a:lnTo>
                  <a:lnTo>
                    <a:pt x="f9" y="f10"/>
                  </a:lnTo>
                  <a:lnTo>
                    <a:pt x="f11" y="f8"/>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19"/>
                  </a:lnTo>
                  <a:lnTo>
                    <a:pt x="f35" y="f36"/>
                  </a:lnTo>
                  <a:lnTo>
                    <a:pt x="f37" y="f13"/>
                  </a:lnTo>
                  <a:lnTo>
                    <a:pt x="f38" y="f39"/>
                  </a:lnTo>
                  <a:lnTo>
                    <a:pt x="f40" y="f41"/>
                  </a:lnTo>
                  <a:lnTo>
                    <a:pt x="f42" y="f17"/>
                  </a:lnTo>
                  <a:lnTo>
                    <a:pt x="f43" y="f44"/>
                  </a:lnTo>
                  <a:lnTo>
                    <a:pt x="f45" y="f46"/>
                  </a:lnTo>
                  <a:lnTo>
                    <a:pt x="f47" y="f48"/>
                  </a:lnTo>
                  <a:lnTo>
                    <a:pt x="f49" y="f50"/>
                  </a:lnTo>
                  <a:lnTo>
                    <a:pt x="f51" y="f52"/>
                  </a:lnTo>
                  <a:lnTo>
                    <a:pt x="f39" y="f7"/>
                  </a:lnTo>
                  <a:lnTo>
                    <a:pt x="f53" y="f52"/>
                  </a:lnTo>
                  <a:lnTo>
                    <a:pt x="f54" y="f55"/>
                  </a:lnTo>
                  <a:lnTo>
                    <a:pt x="f56" y="f57"/>
                  </a:lnTo>
                  <a:lnTo>
                    <a:pt x="f58" y="f59"/>
                  </a:lnTo>
                  <a:lnTo>
                    <a:pt x="f60" y="f61"/>
                  </a:lnTo>
                  <a:lnTo>
                    <a:pt x="f5" y="f62"/>
                  </a:lnTo>
                  <a:lnTo>
                    <a:pt x="f63" y="f33"/>
                  </a:lnTo>
                  <a:lnTo>
                    <a:pt x="f64" y="f65"/>
                  </a:lnTo>
                  <a:lnTo>
                    <a:pt x="f66" y="f67"/>
                  </a:lnTo>
                  <a:lnTo>
                    <a:pt x="f68" y="f13"/>
                  </a:lnTo>
                  <a:lnTo>
                    <a:pt x="f69" y="f70"/>
                  </a:lnTo>
                  <a:lnTo>
                    <a:pt x="f71" y="f72"/>
                  </a:lnTo>
                  <a:lnTo>
                    <a:pt x="f73" y="f74"/>
                  </a:lnTo>
                  <a:lnTo>
                    <a:pt x="f75" y="f76"/>
                  </a:lnTo>
                  <a:lnTo>
                    <a:pt x="f77" y="f78"/>
                  </a:lnTo>
                  <a:lnTo>
                    <a:pt x="f19" y="f79"/>
                  </a:lnTo>
                  <a:lnTo>
                    <a:pt x="f80" y="f81"/>
                  </a:lnTo>
                  <a:lnTo>
                    <a:pt x="f82" y="f81"/>
                  </a:lnTo>
                  <a:lnTo>
                    <a:pt x="f50" y="f83"/>
                  </a:lnTo>
                  <a:lnTo>
                    <a:pt x="f84" y="f83"/>
                  </a:lnTo>
                  <a:lnTo>
                    <a:pt x="f85" y="f81"/>
                  </a:lnTo>
                  <a:lnTo>
                    <a:pt x="f86" y="f87"/>
                  </a:lnTo>
                  <a:lnTo>
                    <a:pt x="f88" y="f87"/>
                  </a:lnTo>
                  <a:lnTo>
                    <a:pt x="f84" y="f87"/>
                  </a:lnTo>
                  <a:lnTo>
                    <a:pt x="f89" y="f90"/>
                  </a:lnTo>
                  <a:lnTo>
                    <a:pt x="f91" y="f58"/>
                  </a:lnTo>
                  <a:lnTo>
                    <a:pt x="f85" y="f92"/>
                  </a:lnTo>
                  <a:lnTo>
                    <a:pt x="f93" y="f94"/>
                  </a:lnTo>
                  <a:lnTo>
                    <a:pt x="f30" y="f63"/>
                  </a:lnTo>
                  <a:lnTo>
                    <a:pt x="f34" y="f5"/>
                  </a:lnTo>
                  <a:lnTo>
                    <a:pt x="f95" y="f5"/>
                  </a:lnTo>
                  <a:lnTo>
                    <a:pt x="f96" y="f97"/>
                  </a:lnTo>
                  <a:lnTo>
                    <a:pt x="f98" y="f99"/>
                  </a:lnTo>
                  <a:lnTo>
                    <a:pt x="f100" y="f92"/>
                  </a:lnTo>
                  <a:lnTo>
                    <a:pt x="f101" y="f58"/>
                  </a:lnTo>
                  <a:lnTo>
                    <a:pt x="f102" y="f103"/>
                  </a:lnTo>
                  <a:lnTo>
                    <a:pt x="f104" y="f105"/>
                  </a:lnTo>
                  <a:lnTo>
                    <a:pt x="f18" y="f106"/>
                  </a:lnTo>
                  <a:lnTo>
                    <a:pt x="f107" y="f87"/>
                  </a:lnTo>
                  <a:lnTo>
                    <a:pt x="f108" y="f81"/>
                  </a:lnTo>
                  <a:lnTo>
                    <a:pt x="f109" y="f54"/>
                  </a:lnTo>
                  <a:lnTo>
                    <a:pt x="f110" y="f111"/>
                  </a:lnTo>
                  <a:lnTo>
                    <a:pt x="f112" y="f113"/>
                  </a:lnTo>
                  <a:lnTo>
                    <a:pt x="f114" y="f115"/>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79" name="Freeform 182">
              <a:extLst>
                <a:ext uri="{FF2B5EF4-FFF2-40B4-BE49-F238E27FC236}">
                  <a16:creationId xmlns:a16="http://schemas.microsoft.com/office/drawing/2014/main" id="{B079A59F-47F0-4A4C-963D-B5609F29CFC0}"/>
                </a:ext>
              </a:extLst>
            </p:cNvPr>
            <p:cNvSpPr/>
            <p:nvPr/>
          </p:nvSpPr>
          <p:spPr>
            <a:xfrm>
              <a:off x="6272217" y="5926134"/>
              <a:ext cx="4764" cy="6345"/>
            </a:xfrm>
            <a:custGeom>
              <a:avLst/>
              <a:gdLst>
                <a:gd name="f0" fmla="val 10800000"/>
                <a:gd name="f1" fmla="val 5400000"/>
                <a:gd name="f2" fmla="val 180"/>
                <a:gd name="f3" fmla="val w"/>
                <a:gd name="f4" fmla="val h"/>
                <a:gd name="f5" fmla="val 0"/>
                <a:gd name="f6" fmla="val 10"/>
                <a:gd name="f7" fmla="val 11"/>
                <a:gd name="f8" fmla="val 5"/>
                <a:gd name="f9" fmla="val 9"/>
                <a:gd name="f10" fmla="+- 0 0 -90"/>
                <a:gd name="f11" fmla="*/ f3 1 10"/>
                <a:gd name="f12" fmla="*/ f4 1 11"/>
                <a:gd name="f13" fmla="+- f7 0 f5"/>
                <a:gd name="f14" fmla="+- f6 0 f5"/>
                <a:gd name="f15" fmla="*/ f10 f0 1"/>
                <a:gd name="f16" fmla="*/ f14 1 10"/>
                <a:gd name="f17" fmla="*/ f13 1 11"/>
                <a:gd name="f18" fmla="*/ 10 f14 1"/>
                <a:gd name="f19" fmla="*/ 11 f13 1"/>
                <a:gd name="f20" fmla="*/ 0 f14 1"/>
                <a:gd name="f21" fmla="*/ 5 f14 1"/>
                <a:gd name="f22" fmla="*/ 0 f13 1"/>
                <a:gd name="f23" fmla="*/ 9 f14 1"/>
                <a:gd name="f24" fmla="*/ 5 f13 1"/>
                <a:gd name="f25" fmla="*/ f15 1 f2"/>
                <a:gd name="f26" fmla="*/ f18 1 10"/>
                <a:gd name="f27" fmla="*/ f19 1 11"/>
                <a:gd name="f28" fmla="*/ f20 1 10"/>
                <a:gd name="f29" fmla="*/ f21 1 10"/>
                <a:gd name="f30" fmla="*/ f22 1 11"/>
                <a:gd name="f31" fmla="*/ f23 1 10"/>
                <a:gd name="f32" fmla="*/ f24 1 11"/>
                <a:gd name="f33" fmla="*/ 0 1 f16"/>
                <a:gd name="f34" fmla="*/ f6 1 f16"/>
                <a:gd name="f35" fmla="*/ 0 1 f17"/>
                <a:gd name="f36" fmla="*/ f7 1 f17"/>
                <a:gd name="f37" fmla="+- f25 0 f1"/>
                <a:gd name="f38" fmla="*/ f26 1 f16"/>
                <a:gd name="f39" fmla="*/ f27 1 f17"/>
                <a:gd name="f40" fmla="*/ f28 1 f16"/>
                <a:gd name="f41" fmla="*/ f29 1 f16"/>
                <a:gd name="f42" fmla="*/ f30 1 f17"/>
                <a:gd name="f43" fmla="*/ f31 1 f16"/>
                <a:gd name="f44" fmla="*/ f32 1 f17"/>
                <a:gd name="f45" fmla="*/ f33 f11 1"/>
                <a:gd name="f46" fmla="*/ f34 f11 1"/>
                <a:gd name="f47" fmla="*/ f36 f12 1"/>
                <a:gd name="f48" fmla="*/ f35 f12 1"/>
                <a:gd name="f49" fmla="*/ f38 f11 1"/>
                <a:gd name="f50" fmla="*/ f39 f12 1"/>
                <a:gd name="f51" fmla="*/ f40 f11 1"/>
                <a:gd name="f52" fmla="*/ f41 f11 1"/>
                <a:gd name="f53" fmla="*/ f42 f12 1"/>
                <a:gd name="f54" fmla="*/ f43 f11 1"/>
                <a:gd name="f55" fmla="*/ f44 f12 1"/>
              </a:gdLst>
              <a:ahLst/>
              <a:cxnLst>
                <a:cxn ang="3cd4">
                  <a:pos x="hc" y="t"/>
                </a:cxn>
                <a:cxn ang="0">
                  <a:pos x="r" y="vc"/>
                </a:cxn>
                <a:cxn ang="cd4">
                  <a:pos x="hc" y="b"/>
                </a:cxn>
                <a:cxn ang="cd2">
                  <a:pos x="l" y="vc"/>
                </a:cxn>
                <a:cxn ang="f37">
                  <a:pos x="f49" y="f50"/>
                </a:cxn>
                <a:cxn ang="f37">
                  <a:pos x="f51" y="f50"/>
                </a:cxn>
                <a:cxn ang="f37">
                  <a:pos x="f52" y="f53"/>
                </a:cxn>
                <a:cxn ang="f37">
                  <a:pos x="f54" y="f55"/>
                </a:cxn>
                <a:cxn ang="f37">
                  <a:pos x="f49" y="f50"/>
                </a:cxn>
              </a:cxnLst>
              <a:rect l="f45" t="f48" r="f46" b="f47"/>
              <a:pathLst>
                <a:path w="10" h="11">
                  <a:moveTo>
                    <a:pt x="f6" y="f7"/>
                  </a:moveTo>
                  <a:lnTo>
                    <a:pt x="f5" y="f7"/>
                  </a:lnTo>
                  <a:lnTo>
                    <a:pt x="f8" y="f5"/>
                  </a:lnTo>
                  <a:lnTo>
                    <a:pt x="f9" y="f8"/>
                  </a:lnTo>
                  <a:lnTo>
                    <a:pt x="f6"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0" name="Freeform 183">
              <a:extLst>
                <a:ext uri="{FF2B5EF4-FFF2-40B4-BE49-F238E27FC236}">
                  <a16:creationId xmlns:a16="http://schemas.microsoft.com/office/drawing/2014/main" id="{103C1FC4-9F74-41AC-810C-E66F5DD8527B}"/>
                </a:ext>
              </a:extLst>
            </p:cNvPr>
            <p:cNvSpPr/>
            <p:nvPr/>
          </p:nvSpPr>
          <p:spPr>
            <a:xfrm>
              <a:off x="6626227" y="5926134"/>
              <a:ext cx="57150" cy="42867"/>
            </a:xfrm>
            <a:custGeom>
              <a:avLst/>
              <a:gdLst>
                <a:gd name="f0" fmla="val 10800000"/>
                <a:gd name="f1" fmla="val 5400000"/>
                <a:gd name="f2" fmla="val 180"/>
                <a:gd name="f3" fmla="val w"/>
                <a:gd name="f4" fmla="val h"/>
                <a:gd name="f5" fmla="val 0"/>
                <a:gd name="f6" fmla="val 109"/>
                <a:gd name="f7" fmla="val 79"/>
                <a:gd name="f8" fmla="val 50"/>
                <a:gd name="f9" fmla="val 77"/>
                <a:gd name="f10" fmla="val 39"/>
                <a:gd name="f11" fmla="val 28"/>
                <a:gd name="f12" fmla="val 20"/>
                <a:gd name="f13" fmla="val 75"/>
                <a:gd name="f14" fmla="val 11"/>
                <a:gd name="f15" fmla="val 69"/>
                <a:gd name="f16" fmla="val 5"/>
                <a:gd name="f17" fmla="val 62"/>
                <a:gd name="f18" fmla="val 2"/>
                <a:gd name="f19" fmla="val 55"/>
                <a:gd name="f20" fmla="val 46"/>
                <a:gd name="f21" fmla="val 38"/>
                <a:gd name="f22" fmla="val 15"/>
                <a:gd name="f23" fmla="val 22"/>
                <a:gd name="f24" fmla="val 42"/>
                <a:gd name="f25" fmla="val 16"/>
                <a:gd name="f26" fmla="val 12"/>
                <a:gd name="f27" fmla="val 67"/>
                <a:gd name="f28" fmla="val 8"/>
                <a:gd name="f29" fmla="val 80"/>
                <a:gd name="f30" fmla="val 93"/>
                <a:gd name="f31" fmla="val 106"/>
                <a:gd name="f32" fmla="val 13"/>
                <a:gd name="f33" fmla="val 25"/>
                <a:gd name="f34" fmla="val 99"/>
                <a:gd name="f35" fmla="val 34"/>
                <a:gd name="f36" fmla="val 90"/>
                <a:gd name="f37" fmla="val 44"/>
                <a:gd name="f38" fmla="val 78"/>
                <a:gd name="f39" fmla="val 59"/>
                <a:gd name="f40" fmla="val 56"/>
                <a:gd name="f41" fmla="val 66"/>
                <a:gd name="f42" fmla="+- 0 0 -90"/>
                <a:gd name="f43" fmla="*/ f3 1 109"/>
                <a:gd name="f44" fmla="*/ f4 1 79"/>
                <a:gd name="f45" fmla="+- f7 0 f5"/>
                <a:gd name="f46" fmla="+- f6 0 f5"/>
                <a:gd name="f47" fmla="*/ f42 f0 1"/>
                <a:gd name="f48" fmla="*/ f46 1 109"/>
                <a:gd name="f49" fmla="*/ f45 1 79"/>
                <a:gd name="f50" fmla="*/ 50 f46 1"/>
                <a:gd name="f51" fmla="*/ 77 f45 1"/>
                <a:gd name="f52" fmla="*/ 39 f46 1"/>
                <a:gd name="f53" fmla="*/ 79 f45 1"/>
                <a:gd name="f54" fmla="*/ 28 f46 1"/>
                <a:gd name="f55" fmla="*/ 20 f46 1"/>
                <a:gd name="f56" fmla="*/ 75 f45 1"/>
                <a:gd name="f57" fmla="*/ 11 f46 1"/>
                <a:gd name="f58" fmla="*/ 69 f45 1"/>
                <a:gd name="f59" fmla="*/ 5 f46 1"/>
                <a:gd name="f60" fmla="*/ 62 f45 1"/>
                <a:gd name="f61" fmla="*/ 2 f46 1"/>
                <a:gd name="f62" fmla="*/ 55 f45 1"/>
                <a:gd name="f63" fmla="*/ 0 f46 1"/>
                <a:gd name="f64" fmla="*/ 46 f45 1"/>
                <a:gd name="f65" fmla="*/ 38 f45 1"/>
                <a:gd name="f66" fmla="*/ 15 f46 1"/>
                <a:gd name="f67" fmla="*/ 28 f45 1"/>
                <a:gd name="f68" fmla="*/ 22 f45 1"/>
                <a:gd name="f69" fmla="*/ 42 f46 1"/>
                <a:gd name="f70" fmla="*/ 16 f45 1"/>
                <a:gd name="f71" fmla="*/ 55 f46 1"/>
                <a:gd name="f72" fmla="*/ 12 f45 1"/>
                <a:gd name="f73" fmla="*/ 67 f46 1"/>
                <a:gd name="f74" fmla="*/ 8 f45 1"/>
                <a:gd name="f75" fmla="*/ 80 f46 1"/>
                <a:gd name="f76" fmla="*/ 5 f45 1"/>
                <a:gd name="f77" fmla="*/ 93 f46 1"/>
                <a:gd name="f78" fmla="*/ 2 f45 1"/>
                <a:gd name="f79" fmla="*/ 106 f46 1"/>
                <a:gd name="f80" fmla="*/ 0 f45 1"/>
                <a:gd name="f81" fmla="*/ 109 f46 1"/>
                <a:gd name="f82" fmla="*/ 13 f45 1"/>
                <a:gd name="f83" fmla="*/ 25 f45 1"/>
                <a:gd name="f84" fmla="*/ 99 f46 1"/>
                <a:gd name="f85" fmla="*/ 34 f45 1"/>
                <a:gd name="f86" fmla="*/ 90 f46 1"/>
                <a:gd name="f87" fmla="*/ 44 f45 1"/>
                <a:gd name="f88" fmla="*/ 78 f46 1"/>
                <a:gd name="f89" fmla="*/ 50 f45 1"/>
                <a:gd name="f90" fmla="*/ 59 f45 1"/>
                <a:gd name="f91" fmla="*/ 56 f46 1"/>
                <a:gd name="f92" fmla="*/ 66 f45 1"/>
                <a:gd name="f93" fmla="*/ f47 1 f2"/>
                <a:gd name="f94" fmla="*/ f50 1 109"/>
                <a:gd name="f95" fmla="*/ f51 1 79"/>
                <a:gd name="f96" fmla="*/ f52 1 109"/>
                <a:gd name="f97" fmla="*/ f53 1 79"/>
                <a:gd name="f98" fmla="*/ f54 1 109"/>
                <a:gd name="f99" fmla="*/ f55 1 109"/>
                <a:gd name="f100" fmla="*/ f56 1 79"/>
                <a:gd name="f101" fmla="*/ f57 1 109"/>
                <a:gd name="f102" fmla="*/ f58 1 79"/>
                <a:gd name="f103" fmla="*/ f59 1 109"/>
                <a:gd name="f104" fmla="*/ f60 1 79"/>
                <a:gd name="f105" fmla="*/ f61 1 109"/>
                <a:gd name="f106" fmla="*/ f62 1 79"/>
                <a:gd name="f107" fmla="*/ f63 1 109"/>
                <a:gd name="f108" fmla="*/ f64 1 79"/>
                <a:gd name="f109" fmla="*/ f65 1 79"/>
                <a:gd name="f110" fmla="*/ f66 1 109"/>
                <a:gd name="f111" fmla="*/ f67 1 79"/>
                <a:gd name="f112" fmla="*/ f68 1 79"/>
                <a:gd name="f113" fmla="*/ f69 1 109"/>
                <a:gd name="f114" fmla="*/ f70 1 79"/>
                <a:gd name="f115" fmla="*/ f71 1 109"/>
                <a:gd name="f116" fmla="*/ f72 1 79"/>
                <a:gd name="f117" fmla="*/ f73 1 109"/>
                <a:gd name="f118" fmla="*/ f74 1 79"/>
                <a:gd name="f119" fmla="*/ f75 1 109"/>
                <a:gd name="f120" fmla="*/ f76 1 79"/>
                <a:gd name="f121" fmla="*/ f77 1 109"/>
                <a:gd name="f122" fmla="*/ f78 1 79"/>
                <a:gd name="f123" fmla="*/ f79 1 109"/>
                <a:gd name="f124" fmla="*/ f80 1 79"/>
                <a:gd name="f125" fmla="*/ f81 1 109"/>
                <a:gd name="f126" fmla="*/ f82 1 79"/>
                <a:gd name="f127" fmla="*/ f83 1 79"/>
                <a:gd name="f128" fmla="*/ f84 1 109"/>
                <a:gd name="f129" fmla="*/ f85 1 79"/>
                <a:gd name="f130" fmla="*/ f86 1 109"/>
                <a:gd name="f131" fmla="*/ f87 1 79"/>
                <a:gd name="f132" fmla="*/ f88 1 109"/>
                <a:gd name="f133" fmla="*/ f89 1 79"/>
                <a:gd name="f134" fmla="*/ f90 1 79"/>
                <a:gd name="f135" fmla="*/ f91 1 109"/>
                <a:gd name="f136" fmla="*/ f92 1 79"/>
                <a:gd name="f137" fmla="*/ 0 1 f48"/>
                <a:gd name="f138" fmla="*/ f6 1 f48"/>
                <a:gd name="f139" fmla="*/ 0 1 f49"/>
                <a:gd name="f140" fmla="*/ f7 1 f49"/>
                <a:gd name="f141" fmla="+- f93 0 f1"/>
                <a:gd name="f142" fmla="*/ f94 1 f48"/>
                <a:gd name="f143" fmla="*/ f95 1 f49"/>
                <a:gd name="f144" fmla="*/ f96 1 f48"/>
                <a:gd name="f145" fmla="*/ f97 1 f49"/>
                <a:gd name="f146" fmla="*/ f98 1 f48"/>
                <a:gd name="f147" fmla="*/ f99 1 f48"/>
                <a:gd name="f148" fmla="*/ f100 1 f49"/>
                <a:gd name="f149" fmla="*/ f101 1 f48"/>
                <a:gd name="f150" fmla="*/ f102 1 f49"/>
                <a:gd name="f151" fmla="*/ f103 1 f48"/>
                <a:gd name="f152" fmla="*/ f104 1 f49"/>
                <a:gd name="f153" fmla="*/ f105 1 f48"/>
                <a:gd name="f154" fmla="*/ f106 1 f49"/>
                <a:gd name="f155" fmla="*/ f107 1 f48"/>
                <a:gd name="f156" fmla="*/ f108 1 f49"/>
                <a:gd name="f157" fmla="*/ f109 1 f49"/>
                <a:gd name="f158" fmla="*/ f110 1 f48"/>
                <a:gd name="f159" fmla="*/ f111 1 f49"/>
                <a:gd name="f160" fmla="*/ f112 1 f49"/>
                <a:gd name="f161" fmla="*/ f113 1 f48"/>
                <a:gd name="f162" fmla="*/ f114 1 f49"/>
                <a:gd name="f163" fmla="*/ f115 1 f48"/>
                <a:gd name="f164" fmla="*/ f116 1 f49"/>
                <a:gd name="f165" fmla="*/ f117 1 f48"/>
                <a:gd name="f166" fmla="*/ f118 1 f49"/>
                <a:gd name="f167" fmla="*/ f119 1 f48"/>
                <a:gd name="f168" fmla="*/ f120 1 f49"/>
                <a:gd name="f169" fmla="*/ f121 1 f48"/>
                <a:gd name="f170" fmla="*/ f122 1 f49"/>
                <a:gd name="f171" fmla="*/ f123 1 f48"/>
                <a:gd name="f172" fmla="*/ f124 1 f49"/>
                <a:gd name="f173" fmla="*/ f125 1 f48"/>
                <a:gd name="f174" fmla="*/ f126 1 f49"/>
                <a:gd name="f175" fmla="*/ f127 1 f49"/>
                <a:gd name="f176" fmla="*/ f128 1 f48"/>
                <a:gd name="f177" fmla="*/ f129 1 f49"/>
                <a:gd name="f178" fmla="*/ f130 1 f48"/>
                <a:gd name="f179" fmla="*/ f131 1 f49"/>
                <a:gd name="f180" fmla="*/ f132 1 f48"/>
                <a:gd name="f181" fmla="*/ f133 1 f49"/>
                <a:gd name="f182" fmla="*/ f134 1 f49"/>
                <a:gd name="f183" fmla="*/ f135 1 f48"/>
                <a:gd name="f184" fmla="*/ f136 1 f49"/>
                <a:gd name="f185" fmla="*/ f137 f43 1"/>
                <a:gd name="f186" fmla="*/ f138 f43 1"/>
                <a:gd name="f187" fmla="*/ f140 f44 1"/>
                <a:gd name="f188" fmla="*/ f139 f44 1"/>
                <a:gd name="f189" fmla="*/ f142 f43 1"/>
                <a:gd name="f190" fmla="*/ f143 f44 1"/>
                <a:gd name="f191" fmla="*/ f144 f43 1"/>
                <a:gd name="f192" fmla="*/ f145 f44 1"/>
                <a:gd name="f193" fmla="*/ f146 f43 1"/>
                <a:gd name="f194" fmla="*/ f147 f43 1"/>
                <a:gd name="f195" fmla="*/ f148 f44 1"/>
                <a:gd name="f196" fmla="*/ f149 f43 1"/>
                <a:gd name="f197" fmla="*/ f150 f44 1"/>
                <a:gd name="f198" fmla="*/ f151 f43 1"/>
                <a:gd name="f199" fmla="*/ f152 f44 1"/>
                <a:gd name="f200" fmla="*/ f153 f43 1"/>
                <a:gd name="f201" fmla="*/ f154 f44 1"/>
                <a:gd name="f202" fmla="*/ f155 f43 1"/>
                <a:gd name="f203" fmla="*/ f156 f44 1"/>
                <a:gd name="f204" fmla="*/ f157 f44 1"/>
                <a:gd name="f205" fmla="*/ f158 f43 1"/>
                <a:gd name="f206" fmla="*/ f159 f44 1"/>
                <a:gd name="f207" fmla="*/ f160 f44 1"/>
                <a:gd name="f208" fmla="*/ f161 f43 1"/>
                <a:gd name="f209" fmla="*/ f162 f44 1"/>
                <a:gd name="f210" fmla="*/ f163 f43 1"/>
                <a:gd name="f211" fmla="*/ f164 f44 1"/>
                <a:gd name="f212" fmla="*/ f165 f43 1"/>
                <a:gd name="f213" fmla="*/ f166 f44 1"/>
                <a:gd name="f214" fmla="*/ f167 f43 1"/>
                <a:gd name="f215" fmla="*/ f168 f44 1"/>
                <a:gd name="f216" fmla="*/ f169 f43 1"/>
                <a:gd name="f217" fmla="*/ f170 f44 1"/>
                <a:gd name="f218" fmla="*/ f171 f43 1"/>
                <a:gd name="f219" fmla="*/ f172 f44 1"/>
                <a:gd name="f220" fmla="*/ f173 f43 1"/>
                <a:gd name="f221" fmla="*/ f174 f44 1"/>
                <a:gd name="f222" fmla="*/ f175 f44 1"/>
                <a:gd name="f223" fmla="*/ f176 f43 1"/>
                <a:gd name="f224" fmla="*/ f177 f44 1"/>
                <a:gd name="f225" fmla="*/ f178 f43 1"/>
                <a:gd name="f226" fmla="*/ f179 f44 1"/>
                <a:gd name="f227" fmla="*/ f180 f43 1"/>
                <a:gd name="f228" fmla="*/ f181 f44 1"/>
                <a:gd name="f229" fmla="*/ f182 f44 1"/>
                <a:gd name="f230" fmla="*/ f183 f43 1"/>
                <a:gd name="f231" fmla="*/ f184 f44 1"/>
              </a:gdLst>
              <a:ahLst/>
              <a:cxnLst>
                <a:cxn ang="3cd4">
                  <a:pos x="hc" y="t"/>
                </a:cxn>
                <a:cxn ang="0">
                  <a:pos x="r" y="vc"/>
                </a:cxn>
                <a:cxn ang="cd4">
                  <a:pos x="hc" y="b"/>
                </a:cxn>
                <a:cxn ang="cd2">
                  <a:pos x="l" y="vc"/>
                </a:cxn>
                <a:cxn ang="f141">
                  <a:pos x="f189" y="f190"/>
                </a:cxn>
                <a:cxn ang="f141">
                  <a:pos x="f191" y="f192"/>
                </a:cxn>
                <a:cxn ang="f141">
                  <a:pos x="f193" y="f192"/>
                </a:cxn>
                <a:cxn ang="f141">
                  <a:pos x="f194" y="f195"/>
                </a:cxn>
                <a:cxn ang="f141">
                  <a:pos x="f196" y="f197"/>
                </a:cxn>
                <a:cxn ang="f141">
                  <a:pos x="f198" y="f199"/>
                </a:cxn>
                <a:cxn ang="f141">
                  <a:pos x="f200" y="f201"/>
                </a:cxn>
                <a:cxn ang="f141">
                  <a:pos x="f202" y="f203"/>
                </a:cxn>
                <a:cxn ang="f141">
                  <a:pos x="f198" y="f204"/>
                </a:cxn>
                <a:cxn ang="f141">
                  <a:pos x="f205" y="f206"/>
                </a:cxn>
                <a:cxn ang="f141">
                  <a:pos x="f193" y="f207"/>
                </a:cxn>
                <a:cxn ang="f141">
                  <a:pos x="f208" y="f209"/>
                </a:cxn>
                <a:cxn ang="f141">
                  <a:pos x="f210" y="f211"/>
                </a:cxn>
                <a:cxn ang="f141">
                  <a:pos x="f212" y="f213"/>
                </a:cxn>
                <a:cxn ang="f141">
                  <a:pos x="f214" y="f215"/>
                </a:cxn>
                <a:cxn ang="f141">
                  <a:pos x="f216" y="f217"/>
                </a:cxn>
                <a:cxn ang="f141">
                  <a:pos x="f218" y="f219"/>
                </a:cxn>
                <a:cxn ang="f141">
                  <a:pos x="f220" y="f221"/>
                </a:cxn>
                <a:cxn ang="f141">
                  <a:pos x="f218" y="f222"/>
                </a:cxn>
                <a:cxn ang="f141">
                  <a:pos x="f223" y="f224"/>
                </a:cxn>
                <a:cxn ang="f141">
                  <a:pos x="f225" y="f226"/>
                </a:cxn>
                <a:cxn ang="f141">
                  <a:pos x="f227" y="f228"/>
                </a:cxn>
                <a:cxn ang="f141">
                  <a:pos x="f212" y="f229"/>
                </a:cxn>
                <a:cxn ang="f141">
                  <a:pos x="f230" y="f231"/>
                </a:cxn>
                <a:cxn ang="f141">
                  <a:pos x="f189" y="f190"/>
                </a:cxn>
              </a:cxnLst>
              <a:rect l="f185" t="f188" r="f186" b="f187"/>
              <a:pathLst>
                <a:path w="109" h="79">
                  <a:moveTo>
                    <a:pt x="f8" y="f9"/>
                  </a:moveTo>
                  <a:lnTo>
                    <a:pt x="f10" y="f7"/>
                  </a:lnTo>
                  <a:lnTo>
                    <a:pt x="f11" y="f7"/>
                  </a:lnTo>
                  <a:lnTo>
                    <a:pt x="f12" y="f13"/>
                  </a:lnTo>
                  <a:lnTo>
                    <a:pt x="f14" y="f15"/>
                  </a:lnTo>
                  <a:lnTo>
                    <a:pt x="f16" y="f17"/>
                  </a:lnTo>
                  <a:lnTo>
                    <a:pt x="f18" y="f19"/>
                  </a:lnTo>
                  <a:lnTo>
                    <a:pt x="f5" y="f20"/>
                  </a:lnTo>
                  <a:lnTo>
                    <a:pt x="f16" y="f21"/>
                  </a:lnTo>
                  <a:lnTo>
                    <a:pt x="f22" y="f11"/>
                  </a:lnTo>
                  <a:lnTo>
                    <a:pt x="f11" y="f23"/>
                  </a:lnTo>
                  <a:lnTo>
                    <a:pt x="f24" y="f25"/>
                  </a:lnTo>
                  <a:lnTo>
                    <a:pt x="f19" y="f26"/>
                  </a:lnTo>
                  <a:lnTo>
                    <a:pt x="f27" y="f28"/>
                  </a:lnTo>
                  <a:lnTo>
                    <a:pt x="f29" y="f16"/>
                  </a:lnTo>
                  <a:lnTo>
                    <a:pt x="f30" y="f18"/>
                  </a:lnTo>
                  <a:lnTo>
                    <a:pt x="f31" y="f5"/>
                  </a:lnTo>
                  <a:lnTo>
                    <a:pt x="f6" y="f32"/>
                  </a:lnTo>
                  <a:lnTo>
                    <a:pt x="f31" y="f33"/>
                  </a:lnTo>
                  <a:lnTo>
                    <a:pt x="f34" y="f35"/>
                  </a:lnTo>
                  <a:lnTo>
                    <a:pt x="f36" y="f37"/>
                  </a:lnTo>
                  <a:lnTo>
                    <a:pt x="f38" y="f8"/>
                  </a:lnTo>
                  <a:lnTo>
                    <a:pt x="f27" y="f39"/>
                  </a:lnTo>
                  <a:lnTo>
                    <a:pt x="f40" y="f41"/>
                  </a:lnTo>
                  <a:lnTo>
                    <a:pt x="f8" y="f9"/>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1" name="Freeform 184">
              <a:extLst>
                <a:ext uri="{FF2B5EF4-FFF2-40B4-BE49-F238E27FC236}">
                  <a16:creationId xmlns:a16="http://schemas.microsoft.com/office/drawing/2014/main" id="{7A80437A-7383-4021-8C17-C45D147D07C5}"/>
                </a:ext>
              </a:extLst>
            </p:cNvPr>
            <p:cNvSpPr/>
            <p:nvPr/>
          </p:nvSpPr>
          <p:spPr>
            <a:xfrm>
              <a:off x="6534146" y="5942008"/>
              <a:ext cx="158748" cy="84133"/>
            </a:xfrm>
            <a:custGeom>
              <a:avLst/>
              <a:gdLst>
                <a:gd name="f0" fmla="val 10800000"/>
                <a:gd name="f1" fmla="val 5400000"/>
                <a:gd name="f2" fmla="val 180"/>
                <a:gd name="f3" fmla="val w"/>
                <a:gd name="f4" fmla="val h"/>
                <a:gd name="f5" fmla="val 0"/>
                <a:gd name="f6" fmla="val 301"/>
                <a:gd name="f7" fmla="val 160"/>
                <a:gd name="f8" fmla="val 42"/>
                <a:gd name="f9" fmla="val 38"/>
                <a:gd name="f10" fmla="val 63"/>
                <a:gd name="f11" fmla="val 51"/>
                <a:gd name="f12" fmla="val 85"/>
                <a:gd name="f13" fmla="val 65"/>
                <a:gd name="f14" fmla="val 107"/>
                <a:gd name="f15" fmla="val 76"/>
                <a:gd name="f16" fmla="val 130"/>
                <a:gd name="f17" fmla="val 90"/>
                <a:gd name="f18" fmla="val 152"/>
                <a:gd name="f19" fmla="val 100"/>
                <a:gd name="f20" fmla="val 177"/>
                <a:gd name="f21" fmla="val 110"/>
                <a:gd name="f22" fmla="val 202"/>
                <a:gd name="f23" fmla="val 116"/>
                <a:gd name="f24" fmla="val 230"/>
                <a:gd name="f25" fmla="val 122"/>
                <a:gd name="f26" fmla="val 238"/>
                <a:gd name="f27" fmla="val 126"/>
                <a:gd name="f28" fmla="val 246"/>
                <a:gd name="f29" fmla="val 131"/>
                <a:gd name="f30" fmla="val 255"/>
                <a:gd name="f31" fmla="val 137"/>
                <a:gd name="f32" fmla="val 264"/>
                <a:gd name="f33" fmla="val 142"/>
                <a:gd name="f34" fmla="val 273"/>
                <a:gd name="f35" fmla="val 147"/>
                <a:gd name="f36" fmla="val 282"/>
                <a:gd name="f37" fmla="val 151"/>
                <a:gd name="f38" fmla="val 290"/>
                <a:gd name="f39" fmla="val 156"/>
                <a:gd name="f40" fmla="val 257"/>
                <a:gd name="f41" fmla="val 219"/>
                <a:gd name="f42" fmla="val 148"/>
                <a:gd name="f43" fmla="val 145"/>
                <a:gd name="f44" fmla="val 120"/>
                <a:gd name="f45" fmla="val 78"/>
                <a:gd name="f46" fmla="val 81"/>
                <a:gd name="f47" fmla="val 44"/>
                <a:gd name="f48" fmla="val 59"/>
                <a:gd name="f49" fmla="val 12"/>
                <a:gd name="f50" fmla="val 6"/>
                <a:gd name="f51" fmla="val 28"/>
                <a:gd name="f52" fmla="val 1"/>
                <a:gd name="f53" fmla="val 19"/>
                <a:gd name="f54" fmla="val 7"/>
                <a:gd name="f55" fmla="val 4"/>
                <a:gd name="f56" fmla="val 13"/>
                <a:gd name="f57" fmla="val 5"/>
                <a:gd name="f58" fmla="val 20"/>
                <a:gd name="f59" fmla="val 23"/>
                <a:gd name="f60" fmla="val 25"/>
                <a:gd name="f61" fmla="val 31"/>
                <a:gd name="f62" fmla="val 32"/>
                <a:gd name="f63" fmla="val 35"/>
                <a:gd name="f64" fmla="+- 0 0 -90"/>
                <a:gd name="f65" fmla="*/ f3 1 301"/>
                <a:gd name="f66" fmla="*/ f4 1 160"/>
                <a:gd name="f67" fmla="+- f7 0 f5"/>
                <a:gd name="f68" fmla="+- f6 0 f5"/>
                <a:gd name="f69" fmla="*/ f64 f0 1"/>
                <a:gd name="f70" fmla="*/ f68 1 301"/>
                <a:gd name="f71" fmla="*/ f67 1 160"/>
                <a:gd name="f72" fmla="*/ 42 f68 1"/>
                <a:gd name="f73" fmla="*/ 38 f67 1"/>
                <a:gd name="f74" fmla="*/ 63 f68 1"/>
                <a:gd name="f75" fmla="*/ 51 f67 1"/>
                <a:gd name="f76" fmla="*/ 85 f68 1"/>
                <a:gd name="f77" fmla="*/ 65 f67 1"/>
                <a:gd name="f78" fmla="*/ 107 f68 1"/>
                <a:gd name="f79" fmla="*/ 76 f67 1"/>
                <a:gd name="f80" fmla="*/ 130 f68 1"/>
                <a:gd name="f81" fmla="*/ 90 f67 1"/>
                <a:gd name="f82" fmla="*/ 152 f68 1"/>
                <a:gd name="f83" fmla="*/ 100 f67 1"/>
                <a:gd name="f84" fmla="*/ 177 f68 1"/>
                <a:gd name="f85" fmla="*/ 110 f67 1"/>
                <a:gd name="f86" fmla="*/ 202 f68 1"/>
                <a:gd name="f87" fmla="*/ 116 f67 1"/>
                <a:gd name="f88" fmla="*/ 230 f68 1"/>
                <a:gd name="f89" fmla="*/ 122 f67 1"/>
                <a:gd name="f90" fmla="*/ 238 f68 1"/>
                <a:gd name="f91" fmla="*/ 126 f67 1"/>
                <a:gd name="f92" fmla="*/ 246 f68 1"/>
                <a:gd name="f93" fmla="*/ 131 f67 1"/>
                <a:gd name="f94" fmla="*/ 255 f68 1"/>
                <a:gd name="f95" fmla="*/ 137 f67 1"/>
                <a:gd name="f96" fmla="*/ 264 f68 1"/>
                <a:gd name="f97" fmla="*/ 142 f67 1"/>
                <a:gd name="f98" fmla="*/ 273 f68 1"/>
                <a:gd name="f99" fmla="*/ 147 f67 1"/>
                <a:gd name="f100" fmla="*/ 282 f68 1"/>
                <a:gd name="f101" fmla="*/ 151 f67 1"/>
                <a:gd name="f102" fmla="*/ 290 f68 1"/>
                <a:gd name="f103" fmla="*/ 156 f67 1"/>
                <a:gd name="f104" fmla="*/ 301 f68 1"/>
                <a:gd name="f105" fmla="*/ 160 f67 1"/>
                <a:gd name="f106" fmla="*/ 257 f68 1"/>
                <a:gd name="f107" fmla="*/ 219 f68 1"/>
                <a:gd name="f108" fmla="*/ 148 f67 1"/>
                <a:gd name="f109" fmla="*/ 180 f68 1"/>
                <a:gd name="f110" fmla="*/ 145 f68 1"/>
                <a:gd name="f111" fmla="*/ 120 f67 1"/>
                <a:gd name="f112" fmla="*/ 110 f68 1"/>
                <a:gd name="f113" fmla="*/ 78 f68 1"/>
                <a:gd name="f114" fmla="*/ 81 f67 1"/>
                <a:gd name="f115" fmla="*/ 44 f68 1"/>
                <a:gd name="f116" fmla="*/ 59 f67 1"/>
                <a:gd name="f117" fmla="*/ 12 f68 1"/>
                <a:gd name="f118" fmla="*/ 6 f68 1"/>
                <a:gd name="f119" fmla="*/ 28 f67 1"/>
                <a:gd name="f120" fmla="*/ 1 f68 1"/>
                <a:gd name="f121" fmla="*/ 19 f67 1"/>
                <a:gd name="f122" fmla="*/ 0 f68 1"/>
                <a:gd name="f123" fmla="*/ 7 f67 1"/>
                <a:gd name="f124" fmla="*/ 4 f68 1"/>
                <a:gd name="f125" fmla="*/ 0 f67 1"/>
                <a:gd name="f126" fmla="*/ 13 f68 1"/>
                <a:gd name="f127" fmla="*/ 5 f67 1"/>
                <a:gd name="f128" fmla="*/ 20 f68 1"/>
                <a:gd name="f129" fmla="*/ 23 f68 1"/>
                <a:gd name="f130" fmla="*/ 25 f67 1"/>
                <a:gd name="f131" fmla="*/ 28 f68 1"/>
                <a:gd name="f132" fmla="*/ 31 f67 1"/>
                <a:gd name="f133" fmla="*/ 32 f68 1"/>
                <a:gd name="f134" fmla="*/ 35 f67 1"/>
                <a:gd name="f135" fmla="*/ f69 1 f2"/>
                <a:gd name="f136" fmla="*/ f72 1 301"/>
                <a:gd name="f137" fmla="*/ f73 1 160"/>
                <a:gd name="f138" fmla="*/ f74 1 301"/>
                <a:gd name="f139" fmla="*/ f75 1 160"/>
                <a:gd name="f140" fmla="*/ f76 1 301"/>
                <a:gd name="f141" fmla="*/ f77 1 160"/>
                <a:gd name="f142" fmla="*/ f78 1 301"/>
                <a:gd name="f143" fmla="*/ f79 1 160"/>
                <a:gd name="f144" fmla="*/ f80 1 301"/>
                <a:gd name="f145" fmla="*/ f81 1 160"/>
                <a:gd name="f146" fmla="*/ f82 1 301"/>
                <a:gd name="f147" fmla="*/ f83 1 160"/>
                <a:gd name="f148" fmla="*/ f84 1 301"/>
                <a:gd name="f149" fmla="*/ f85 1 160"/>
                <a:gd name="f150" fmla="*/ f86 1 301"/>
                <a:gd name="f151" fmla="*/ f87 1 160"/>
                <a:gd name="f152" fmla="*/ f88 1 301"/>
                <a:gd name="f153" fmla="*/ f89 1 160"/>
                <a:gd name="f154" fmla="*/ f90 1 301"/>
                <a:gd name="f155" fmla="*/ f91 1 160"/>
                <a:gd name="f156" fmla="*/ f92 1 301"/>
                <a:gd name="f157" fmla="*/ f93 1 160"/>
                <a:gd name="f158" fmla="*/ f94 1 301"/>
                <a:gd name="f159" fmla="*/ f95 1 160"/>
                <a:gd name="f160" fmla="*/ f96 1 301"/>
                <a:gd name="f161" fmla="*/ f97 1 160"/>
                <a:gd name="f162" fmla="*/ f98 1 301"/>
                <a:gd name="f163" fmla="*/ f99 1 160"/>
                <a:gd name="f164" fmla="*/ f100 1 301"/>
                <a:gd name="f165" fmla="*/ f101 1 160"/>
                <a:gd name="f166" fmla="*/ f102 1 301"/>
                <a:gd name="f167" fmla="*/ f103 1 160"/>
                <a:gd name="f168" fmla="*/ f104 1 301"/>
                <a:gd name="f169" fmla="*/ f105 1 160"/>
                <a:gd name="f170" fmla="*/ f106 1 301"/>
                <a:gd name="f171" fmla="*/ f107 1 301"/>
                <a:gd name="f172" fmla="*/ f108 1 160"/>
                <a:gd name="f173" fmla="*/ f109 1 301"/>
                <a:gd name="f174" fmla="*/ f110 1 301"/>
                <a:gd name="f175" fmla="*/ f111 1 160"/>
                <a:gd name="f176" fmla="*/ f112 1 301"/>
                <a:gd name="f177" fmla="*/ f113 1 301"/>
                <a:gd name="f178" fmla="*/ f114 1 160"/>
                <a:gd name="f179" fmla="*/ f115 1 301"/>
                <a:gd name="f180" fmla="*/ f116 1 160"/>
                <a:gd name="f181" fmla="*/ f117 1 301"/>
                <a:gd name="f182" fmla="*/ f118 1 301"/>
                <a:gd name="f183" fmla="*/ f119 1 160"/>
                <a:gd name="f184" fmla="*/ f120 1 301"/>
                <a:gd name="f185" fmla="*/ f121 1 160"/>
                <a:gd name="f186" fmla="*/ f122 1 301"/>
                <a:gd name="f187" fmla="*/ f123 1 160"/>
                <a:gd name="f188" fmla="*/ f124 1 301"/>
                <a:gd name="f189" fmla="*/ f125 1 160"/>
                <a:gd name="f190" fmla="*/ f126 1 301"/>
                <a:gd name="f191" fmla="*/ f127 1 160"/>
                <a:gd name="f192" fmla="*/ f128 1 301"/>
                <a:gd name="f193" fmla="*/ f129 1 301"/>
                <a:gd name="f194" fmla="*/ f130 1 160"/>
                <a:gd name="f195" fmla="*/ f131 1 301"/>
                <a:gd name="f196" fmla="*/ f132 1 160"/>
                <a:gd name="f197" fmla="*/ f133 1 301"/>
                <a:gd name="f198" fmla="*/ f134 1 160"/>
                <a:gd name="f199" fmla="*/ 0 1 f70"/>
                <a:gd name="f200" fmla="*/ f6 1 f70"/>
                <a:gd name="f201" fmla="*/ 0 1 f71"/>
                <a:gd name="f202" fmla="*/ f7 1 f71"/>
                <a:gd name="f203" fmla="+- f135 0 f1"/>
                <a:gd name="f204" fmla="*/ f136 1 f70"/>
                <a:gd name="f205" fmla="*/ f137 1 f71"/>
                <a:gd name="f206" fmla="*/ f138 1 f70"/>
                <a:gd name="f207" fmla="*/ f139 1 f71"/>
                <a:gd name="f208" fmla="*/ f140 1 f70"/>
                <a:gd name="f209" fmla="*/ f141 1 f71"/>
                <a:gd name="f210" fmla="*/ f142 1 f70"/>
                <a:gd name="f211" fmla="*/ f143 1 f71"/>
                <a:gd name="f212" fmla="*/ f144 1 f70"/>
                <a:gd name="f213" fmla="*/ f145 1 f71"/>
                <a:gd name="f214" fmla="*/ f146 1 f70"/>
                <a:gd name="f215" fmla="*/ f147 1 f71"/>
                <a:gd name="f216" fmla="*/ f148 1 f70"/>
                <a:gd name="f217" fmla="*/ f149 1 f71"/>
                <a:gd name="f218" fmla="*/ f150 1 f70"/>
                <a:gd name="f219" fmla="*/ f151 1 f71"/>
                <a:gd name="f220" fmla="*/ f152 1 f70"/>
                <a:gd name="f221" fmla="*/ f153 1 f71"/>
                <a:gd name="f222" fmla="*/ f154 1 f70"/>
                <a:gd name="f223" fmla="*/ f155 1 f71"/>
                <a:gd name="f224" fmla="*/ f156 1 f70"/>
                <a:gd name="f225" fmla="*/ f157 1 f71"/>
                <a:gd name="f226" fmla="*/ f158 1 f70"/>
                <a:gd name="f227" fmla="*/ f159 1 f71"/>
                <a:gd name="f228" fmla="*/ f160 1 f70"/>
                <a:gd name="f229" fmla="*/ f161 1 f71"/>
                <a:gd name="f230" fmla="*/ f162 1 f70"/>
                <a:gd name="f231" fmla="*/ f163 1 f71"/>
                <a:gd name="f232" fmla="*/ f164 1 f70"/>
                <a:gd name="f233" fmla="*/ f165 1 f71"/>
                <a:gd name="f234" fmla="*/ f166 1 f70"/>
                <a:gd name="f235" fmla="*/ f167 1 f71"/>
                <a:gd name="f236" fmla="*/ f168 1 f70"/>
                <a:gd name="f237" fmla="*/ f169 1 f71"/>
                <a:gd name="f238" fmla="*/ f170 1 f70"/>
                <a:gd name="f239" fmla="*/ f171 1 f70"/>
                <a:gd name="f240" fmla="*/ f172 1 f71"/>
                <a:gd name="f241" fmla="*/ f173 1 f70"/>
                <a:gd name="f242" fmla="*/ f174 1 f70"/>
                <a:gd name="f243" fmla="*/ f175 1 f71"/>
                <a:gd name="f244" fmla="*/ f176 1 f70"/>
                <a:gd name="f245" fmla="*/ f177 1 f70"/>
                <a:gd name="f246" fmla="*/ f178 1 f71"/>
                <a:gd name="f247" fmla="*/ f179 1 f70"/>
                <a:gd name="f248" fmla="*/ f180 1 f71"/>
                <a:gd name="f249" fmla="*/ f181 1 f70"/>
                <a:gd name="f250" fmla="*/ f182 1 f70"/>
                <a:gd name="f251" fmla="*/ f183 1 f71"/>
                <a:gd name="f252" fmla="*/ f184 1 f70"/>
                <a:gd name="f253" fmla="*/ f185 1 f71"/>
                <a:gd name="f254" fmla="*/ f186 1 f70"/>
                <a:gd name="f255" fmla="*/ f187 1 f71"/>
                <a:gd name="f256" fmla="*/ f188 1 f70"/>
                <a:gd name="f257" fmla="*/ f189 1 f71"/>
                <a:gd name="f258" fmla="*/ f190 1 f70"/>
                <a:gd name="f259" fmla="*/ f191 1 f71"/>
                <a:gd name="f260" fmla="*/ f192 1 f70"/>
                <a:gd name="f261" fmla="*/ f193 1 f70"/>
                <a:gd name="f262" fmla="*/ f194 1 f71"/>
                <a:gd name="f263" fmla="*/ f195 1 f70"/>
                <a:gd name="f264" fmla="*/ f196 1 f71"/>
                <a:gd name="f265" fmla="*/ f197 1 f70"/>
                <a:gd name="f266" fmla="*/ f198 1 f71"/>
                <a:gd name="f267" fmla="*/ f199 f65 1"/>
                <a:gd name="f268" fmla="*/ f200 f65 1"/>
                <a:gd name="f269" fmla="*/ f202 f66 1"/>
                <a:gd name="f270" fmla="*/ f201 f66 1"/>
                <a:gd name="f271" fmla="*/ f204 f65 1"/>
                <a:gd name="f272" fmla="*/ f205 f66 1"/>
                <a:gd name="f273" fmla="*/ f206 f65 1"/>
                <a:gd name="f274" fmla="*/ f207 f66 1"/>
                <a:gd name="f275" fmla="*/ f208 f65 1"/>
                <a:gd name="f276" fmla="*/ f209 f66 1"/>
                <a:gd name="f277" fmla="*/ f210 f65 1"/>
                <a:gd name="f278" fmla="*/ f211 f66 1"/>
                <a:gd name="f279" fmla="*/ f212 f65 1"/>
                <a:gd name="f280" fmla="*/ f213 f66 1"/>
                <a:gd name="f281" fmla="*/ f214 f65 1"/>
                <a:gd name="f282" fmla="*/ f215 f66 1"/>
                <a:gd name="f283" fmla="*/ f216 f65 1"/>
                <a:gd name="f284" fmla="*/ f217 f66 1"/>
                <a:gd name="f285" fmla="*/ f218 f65 1"/>
                <a:gd name="f286" fmla="*/ f219 f66 1"/>
                <a:gd name="f287" fmla="*/ f220 f65 1"/>
                <a:gd name="f288" fmla="*/ f221 f66 1"/>
                <a:gd name="f289" fmla="*/ f222 f65 1"/>
                <a:gd name="f290" fmla="*/ f223 f66 1"/>
                <a:gd name="f291" fmla="*/ f224 f65 1"/>
                <a:gd name="f292" fmla="*/ f225 f66 1"/>
                <a:gd name="f293" fmla="*/ f226 f65 1"/>
                <a:gd name="f294" fmla="*/ f227 f66 1"/>
                <a:gd name="f295" fmla="*/ f228 f65 1"/>
                <a:gd name="f296" fmla="*/ f229 f66 1"/>
                <a:gd name="f297" fmla="*/ f230 f65 1"/>
                <a:gd name="f298" fmla="*/ f231 f66 1"/>
                <a:gd name="f299" fmla="*/ f232 f65 1"/>
                <a:gd name="f300" fmla="*/ f233 f66 1"/>
                <a:gd name="f301" fmla="*/ f234 f65 1"/>
                <a:gd name="f302" fmla="*/ f235 f66 1"/>
                <a:gd name="f303" fmla="*/ f236 f65 1"/>
                <a:gd name="f304" fmla="*/ f237 f66 1"/>
                <a:gd name="f305" fmla="*/ f238 f65 1"/>
                <a:gd name="f306" fmla="*/ f239 f65 1"/>
                <a:gd name="f307" fmla="*/ f240 f66 1"/>
                <a:gd name="f308" fmla="*/ f241 f65 1"/>
                <a:gd name="f309" fmla="*/ f242 f65 1"/>
                <a:gd name="f310" fmla="*/ f243 f66 1"/>
                <a:gd name="f311" fmla="*/ f244 f65 1"/>
                <a:gd name="f312" fmla="*/ f245 f65 1"/>
                <a:gd name="f313" fmla="*/ f246 f66 1"/>
                <a:gd name="f314" fmla="*/ f247 f65 1"/>
                <a:gd name="f315" fmla="*/ f248 f66 1"/>
                <a:gd name="f316" fmla="*/ f249 f65 1"/>
                <a:gd name="f317" fmla="*/ f250 f65 1"/>
                <a:gd name="f318" fmla="*/ f251 f66 1"/>
                <a:gd name="f319" fmla="*/ f252 f65 1"/>
                <a:gd name="f320" fmla="*/ f253 f66 1"/>
                <a:gd name="f321" fmla="*/ f254 f65 1"/>
                <a:gd name="f322" fmla="*/ f255 f66 1"/>
                <a:gd name="f323" fmla="*/ f256 f65 1"/>
                <a:gd name="f324" fmla="*/ f257 f66 1"/>
                <a:gd name="f325" fmla="*/ f258 f65 1"/>
                <a:gd name="f326" fmla="*/ f259 f66 1"/>
                <a:gd name="f327" fmla="*/ f260 f65 1"/>
                <a:gd name="f328" fmla="*/ f261 f65 1"/>
                <a:gd name="f329" fmla="*/ f262 f66 1"/>
                <a:gd name="f330" fmla="*/ f263 f65 1"/>
                <a:gd name="f331" fmla="*/ f264 f66 1"/>
                <a:gd name="f332" fmla="*/ f265 f65 1"/>
                <a:gd name="f333" fmla="*/ f266 f66 1"/>
              </a:gdLst>
              <a:ahLst/>
              <a:cxnLst>
                <a:cxn ang="3cd4">
                  <a:pos x="hc" y="t"/>
                </a:cxn>
                <a:cxn ang="0">
                  <a:pos x="r" y="vc"/>
                </a:cxn>
                <a:cxn ang="cd4">
                  <a:pos x="hc" y="b"/>
                </a:cxn>
                <a:cxn ang="cd2">
                  <a:pos x="l" y="vc"/>
                </a:cxn>
                <a:cxn ang="f203">
                  <a:pos x="f271" y="f272"/>
                </a:cxn>
                <a:cxn ang="f203">
                  <a:pos x="f273" y="f274"/>
                </a:cxn>
                <a:cxn ang="f203">
                  <a:pos x="f275" y="f276"/>
                </a:cxn>
                <a:cxn ang="f203">
                  <a:pos x="f277" y="f278"/>
                </a:cxn>
                <a:cxn ang="f203">
                  <a:pos x="f279" y="f280"/>
                </a:cxn>
                <a:cxn ang="f203">
                  <a:pos x="f281" y="f282"/>
                </a:cxn>
                <a:cxn ang="f203">
                  <a:pos x="f283" y="f284"/>
                </a:cxn>
                <a:cxn ang="f203">
                  <a:pos x="f285" y="f286"/>
                </a:cxn>
                <a:cxn ang="f203">
                  <a:pos x="f287" y="f288"/>
                </a:cxn>
                <a:cxn ang="f203">
                  <a:pos x="f289" y="f290"/>
                </a:cxn>
                <a:cxn ang="f203">
                  <a:pos x="f291" y="f292"/>
                </a:cxn>
                <a:cxn ang="f203">
                  <a:pos x="f293" y="f294"/>
                </a:cxn>
                <a:cxn ang="f203">
                  <a:pos x="f295" y="f296"/>
                </a:cxn>
                <a:cxn ang="f203">
                  <a:pos x="f297" y="f298"/>
                </a:cxn>
                <a:cxn ang="f203">
                  <a:pos x="f299" y="f300"/>
                </a:cxn>
                <a:cxn ang="f203">
                  <a:pos x="f301" y="f302"/>
                </a:cxn>
                <a:cxn ang="f203">
                  <a:pos x="f303" y="f304"/>
                </a:cxn>
                <a:cxn ang="f203">
                  <a:pos x="f305" y="f302"/>
                </a:cxn>
                <a:cxn ang="f203">
                  <a:pos x="f306" y="f307"/>
                </a:cxn>
                <a:cxn ang="f203">
                  <a:pos x="f308" y="f294"/>
                </a:cxn>
                <a:cxn ang="f203">
                  <a:pos x="f309" y="f310"/>
                </a:cxn>
                <a:cxn ang="f203">
                  <a:pos x="f311" y="f282"/>
                </a:cxn>
                <a:cxn ang="f203">
                  <a:pos x="f312" y="f313"/>
                </a:cxn>
                <a:cxn ang="f203">
                  <a:pos x="f314" y="f315"/>
                </a:cxn>
                <a:cxn ang="f203">
                  <a:pos x="f316" y="f272"/>
                </a:cxn>
                <a:cxn ang="f203">
                  <a:pos x="f317" y="f318"/>
                </a:cxn>
                <a:cxn ang="f203">
                  <a:pos x="f319" y="f320"/>
                </a:cxn>
                <a:cxn ang="f203">
                  <a:pos x="f321" y="f322"/>
                </a:cxn>
                <a:cxn ang="f203">
                  <a:pos x="f323" y="f324"/>
                </a:cxn>
                <a:cxn ang="f203">
                  <a:pos x="f325" y="f326"/>
                </a:cxn>
                <a:cxn ang="f203">
                  <a:pos x="f327" y="f320"/>
                </a:cxn>
                <a:cxn ang="f203">
                  <a:pos x="f328" y="f329"/>
                </a:cxn>
                <a:cxn ang="f203">
                  <a:pos x="f330" y="f331"/>
                </a:cxn>
                <a:cxn ang="f203">
                  <a:pos x="f332" y="f333"/>
                </a:cxn>
                <a:cxn ang="f203">
                  <a:pos x="f271" y="f272"/>
                </a:cxn>
              </a:cxnLst>
              <a:rect l="f267" t="f270" r="f268" b="f269"/>
              <a:pathLst>
                <a:path w="301" h="160">
                  <a:moveTo>
                    <a:pt x="f8" y="f9"/>
                  </a:moveTo>
                  <a:lnTo>
                    <a:pt x="f10" y="f11"/>
                  </a:lnTo>
                  <a:lnTo>
                    <a:pt x="f12" y="f13"/>
                  </a:lnTo>
                  <a:lnTo>
                    <a:pt x="f14" y="f15"/>
                  </a:lnTo>
                  <a:lnTo>
                    <a:pt x="f16" y="f17"/>
                  </a:lnTo>
                  <a:lnTo>
                    <a:pt x="f18" y="f19"/>
                  </a:lnTo>
                  <a:lnTo>
                    <a:pt x="f20" y="f21"/>
                  </a:lnTo>
                  <a:lnTo>
                    <a:pt x="f22" y="f23"/>
                  </a:lnTo>
                  <a:lnTo>
                    <a:pt x="f24" y="f25"/>
                  </a:lnTo>
                  <a:lnTo>
                    <a:pt x="f26" y="f27"/>
                  </a:lnTo>
                  <a:lnTo>
                    <a:pt x="f28" y="f29"/>
                  </a:lnTo>
                  <a:lnTo>
                    <a:pt x="f30" y="f31"/>
                  </a:lnTo>
                  <a:lnTo>
                    <a:pt x="f32" y="f33"/>
                  </a:lnTo>
                  <a:lnTo>
                    <a:pt x="f34" y="f35"/>
                  </a:lnTo>
                  <a:lnTo>
                    <a:pt x="f36" y="f37"/>
                  </a:lnTo>
                  <a:lnTo>
                    <a:pt x="f38" y="f39"/>
                  </a:lnTo>
                  <a:lnTo>
                    <a:pt x="f6" y="f7"/>
                  </a:lnTo>
                  <a:lnTo>
                    <a:pt x="f40" y="f39"/>
                  </a:lnTo>
                  <a:lnTo>
                    <a:pt x="f41" y="f42"/>
                  </a:lnTo>
                  <a:lnTo>
                    <a:pt x="f2" y="f31"/>
                  </a:lnTo>
                  <a:lnTo>
                    <a:pt x="f43" y="f44"/>
                  </a:lnTo>
                  <a:lnTo>
                    <a:pt x="f21" y="f19"/>
                  </a:lnTo>
                  <a:lnTo>
                    <a:pt x="f45" y="f46"/>
                  </a:lnTo>
                  <a:lnTo>
                    <a:pt x="f47" y="f48"/>
                  </a:lnTo>
                  <a:lnTo>
                    <a:pt x="f49" y="f9"/>
                  </a:lnTo>
                  <a:lnTo>
                    <a:pt x="f50" y="f51"/>
                  </a:lnTo>
                  <a:lnTo>
                    <a:pt x="f52" y="f53"/>
                  </a:lnTo>
                  <a:lnTo>
                    <a:pt x="f5" y="f54"/>
                  </a:lnTo>
                  <a:lnTo>
                    <a:pt x="f55" y="f5"/>
                  </a:lnTo>
                  <a:lnTo>
                    <a:pt x="f56" y="f57"/>
                  </a:lnTo>
                  <a:lnTo>
                    <a:pt x="f58" y="f53"/>
                  </a:lnTo>
                  <a:lnTo>
                    <a:pt x="f59" y="f60"/>
                  </a:lnTo>
                  <a:lnTo>
                    <a:pt x="f51" y="f61"/>
                  </a:lnTo>
                  <a:lnTo>
                    <a:pt x="f62" y="f63"/>
                  </a:lnTo>
                  <a:lnTo>
                    <a:pt x="f8" y="f9"/>
                  </a:lnTo>
                  <a:close/>
                </a:path>
              </a:pathLst>
            </a:custGeom>
            <a:solidFill>
              <a:srgbClr val="B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2" name="Freeform 185">
              <a:extLst>
                <a:ext uri="{FF2B5EF4-FFF2-40B4-BE49-F238E27FC236}">
                  <a16:creationId xmlns:a16="http://schemas.microsoft.com/office/drawing/2014/main" id="{D735698A-557D-4435-A24C-F5DAFAEBC436}"/>
                </a:ext>
              </a:extLst>
            </p:cNvPr>
            <p:cNvSpPr/>
            <p:nvPr/>
          </p:nvSpPr>
          <p:spPr>
            <a:xfrm>
              <a:off x="6681785" y="5946772"/>
              <a:ext cx="52385" cy="31747"/>
            </a:xfrm>
            <a:custGeom>
              <a:avLst/>
              <a:gdLst>
                <a:gd name="f0" fmla="val 10800000"/>
                <a:gd name="f1" fmla="val 5400000"/>
                <a:gd name="f2" fmla="val 180"/>
                <a:gd name="f3" fmla="val w"/>
                <a:gd name="f4" fmla="val h"/>
                <a:gd name="f5" fmla="val 0"/>
                <a:gd name="f6" fmla="val 100"/>
                <a:gd name="f7" fmla="val 59"/>
                <a:gd name="f8" fmla="val 14"/>
                <a:gd name="f9" fmla="val 96"/>
                <a:gd name="f10" fmla="val 21"/>
                <a:gd name="f11" fmla="val 93"/>
                <a:gd name="f12" fmla="val 30"/>
                <a:gd name="f13" fmla="val 85"/>
                <a:gd name="f14" fmla="val 37"/>
                <a:gd name="f15" fmla="val 78"/>
                <a:gd name="f16" fmla="val 44"/>
                <a:gd name="f17" fmla="val 68"/>
                <a:gd name="f18" fmla="val 49"/>
                <a:gd name="f19" fmla="val 53"/>
                <a:gd name="f20" fmla="val 50"/>
                <a:gd name="f21" fmla="val 56"/>
                <a:gd name="f22" fmla="val 41"/>
                <a:gd name="f23" fmla="val 28"/>
                <a:gd name="f24" fmla="val 18"/>
                <a:gd name="f25" fmla="val 8"/>
                <a:gd name="f26" fmla="val 34"/>
                <a:gd name="f27" fmla="val 13"/>
                <a:gd name="f28" fmla="val 27"/>
                <a:gd name="f29" fmla="val 31"/>
                <a:gd name="f30" fmla="val 40"/>
                <a:gd name="f31" fmla="val 39"/>
                <a:gd name="f32" fmla="val 46"/>
                <a:gd name="f33" fmla="val 66"/>
                <a:gd name="f34" fmla="val 79"/>
                <a:gd name="f35" fmla="val 52"/>
                <a:gd name="f36" fmla="val 11"/>
                <a:gd name="f37" fmla="val 63"/>
                <a:gd name="f38" fmla="val 2"/>
                <a:gd name="f39" fmla="val 77"/>
                <a:gd name="f40" fmla="val 3"/>
                <a:gd name="f41" fmla="val 88"/>
                <a:gd name="f42" fmla="val 6"/>
                <a:gd name="f43" fmla="+- 0 0 -90"/>
                <a:gd name="f44" fmla="*/ f3 1 100"/>
                <a:gd name="f45" fmla="*/ f4 1 59"/>
                <a:gd name="f46" fmla="+- f7 0 f5"/>
                <a:gd name="f47" fmla="+- f6 0 f5"/>
                <a:gd name="f48" fmla="*/ f43 f0 1"/>
                <a:gd name="f49" fmla="*/ f47 1 100"/>
                <a:gd name="f50" fmla="*/ f46 1 59"/>
                <a:gd name="f51" fmla="*/ 100 f47 1"/>
                <a:gd name="f52" fmla="*/ 14 f46 1"/>
                <a:gd name="f53" fmla="*/ 96 f47 1"/>
                <a:gd name="f54" fmla="*/ 21 f46 1"/>
                <a:gd name="f55" fmla="*/ 93 f47 1"/>
                <a:gd name="f56" fmla="*/ 30 f46 1"/>
                <a:gd name="f57" fmla="*/ 85 f47 1"/>
                <a:gd name="f58" fmla="*/ 37 f46 1"/>
                <a:gd name="f59" fmla="*/ 78 f47 1"/>
                <a:gd name="f60" fmla="*/ 44 f46 1"/>
                <a:gd name="f61" fmla="*/ 68 f47 1"/>
                <a:gd name="f62" fmla="*/ 49 f46 1"/>
                <a:gd name="f63" fmla="*/ 59 f47 1"/>
                <a:gd name="f64" fmla="*/ 53 f46 1"/>
                <a:gd name="f65" fmla="*/ 50 f47 1"/>
                <a:gd name="f66" fmla="*/ 56 f46 1"/>
                <a:gd name="f67" fmla="*/ 41 f47 1"/>
                <a:gd name="f68" fmla="*/ 59 f46 1"/>
                <a:gd name="f69" fmla="*/ 28 f47 1"/>
                <a:gd name="f70" fmla="*/ 18 f47 1"/>
                <a:gd name="f71" fmla="*/ 8 f47 1"/>
                <a:gd name="f72" fmla="*/ 0 f47 1"/>
                <a:gd name="f73" fmla="*/ 34 f46 1"/>
                <a:gd name="f74" fmla="*/ 13 f47 1"/>
                <a:gd name="f75" fmla="*/ 28 f46 1"/>
                <a:gd name="f76" fmla="*/ 27 f47 1"/>
                <a:gd name="f77" fmla="*/ 31 f46 1"/>
                <a:gd name="f78" fmla="*/ 40 f47 1"/>
                <a:gd name="f79" fmla="*/ 39 f46 1"/>
                <a:gd name="f80" fmla="*/ 46 f47 1"/>
                <a:gd name="f81" fmla="*/ 40 f46 1"/>
                <a:gd name="f82" fmla="*/ 53 f47 1"/>
                <a:gd name="f83" fmla="*/ 66 f47 1"/>
                <a:gd name="f84" fmla="*/ 79 f47 1"/>
                <a:gd name="f85" fmla="*/ 52 f47 1"/>
                <a:gd name="f86" fmla="*/ 11 f46 1"/>
                <a:gd name="f87" fmla="*/ 0 f46 1"/>
                <a:gd name="f88" fmla="*/ 63 f47 1"/>
                <a:gd name="f89" fmla="*/ 2 f46 1"/>
                <a:gd name="f90" fmla="*/ 77 f47 1"/>
                <a:gd name="f91" fmla="*/ 3 f46 1"/>
                <a:gd name="f92" fmla="*/ 88 f47 1"/>
                <a:gd name="f93" fmla="*/ 6 f46 1"/>
                <a:gd name="f94" fmla="*/ f48 1 f2"/>
                <a:gd name="f95" fmla="*/ f51 1 100"/>
                <a:gd name="f96" fmla="*/ f52 1 59"/>
                <a:gd name="f97" fmla="*/ f53 1 100"/>
                <a:gd name="f98" fmla="*/ f54 1 59"/>
                <a:gd name="f99" fmla="*/ f55 1 100"/>
                <a:gd name="f100" fmla="*/ f56 1 59"/>
                <a:gd name="f101" fmla="*/ f57 1 100"/>
                <a:gd name="f102" fmla="*/ f58 1 59"/>
                <a:gd name="f103" fmla="*/ f59 1 100"/>
                <a:gd name="f104" fmla="*/ f60 1 59"/>
                <a:gd name="f105" fmla="*/ f61 1 100"/>
                <a:gd name="f106" fmla="*/ f62 1 59"/>
                <a:gd name="f107" fmla="*/ f63 1 100"/>
                <a:gd name="f108" fmla="*/ f64 1 59"/>
                <a:gd name="f109" fmla="*/ f65 1 100"/>
                <a:gd name="f110" fmla="*/ f66 1 59"/>
                <a:gd name="f111" fmla="*/ f67 1 100"/>
                <a:gd name="f112" fmla="*/ f68 1 59"/>
                <a:gd name="f113" fmla="*/ f69 1 100"/>
                <a:gd name="f114" fmla="*/ f70 1 100"/>
                <a:gd name="f115" fmla="*/ f71 1 100"/>
                <a:gd name="f116" fmla="*/ f72 1 100"/>
                <a:gd name="f117" fmla="*/ f73 1 59"/>
                <a:gd name="f118" fmla="*/ f74 1 100"/>
                <a:gd name="f119" fmla="*/ f75 1 59"/>
                <a:gd name="f120" fmla="*/ f76 1 100"/>
                <a:gd name="f121" fmla="*/ f77 1 59"/>
                <a:gd name="f122" fmla="*/ f78 1 100"/>
                <a:gd name="f123" fmla="*/ f79 1 59"/>
                <a:gd name="f124" fmla="*/ f80 1 100"/>
                <a:gd name="f125" fmla="*/ f81 1 59"/>
                <a:gd name="f126" fmla="*/ f82 1 100"/>
                <a:gd name="f127" fmla="*/ f83 1 100"/>
                <a:gd name="f128" fmla="*/ f84 1 100"/>
                <a:gd name="f129" fmla="*/ f85 1 100"/>
                <a:gd name="f130" fmla="*/ f86 1 59"/>
                <a:gd name="f131" fmla="*/ f87 1 59"/>
                <a:gd name="f132" fmla="*/ f88 1 100"/>
                <a:gd name="f133" fmla="*/ f89 1 59"/>
                <a:gd name="f134" fmla="*/ f90 1 100"/>
                <a:gd name="f135" fmla="*/ f91 1 59"/>
                <a:gd name="f136" fmla="*/ f92 1 100"/>
                <a:gd name="f137" fmla="*/ f93 1 59"/>
                <a:gd name="f138" fmla="*/ 0 1 f49"/>
                <a:gd name="f139" fmla="*/ f6 1 f49"/>
                <a:gd name="f140" fmla="*/ 0 1 f50"/>
                <a:gd name="f141" fmla="*/ f7 1 f50"/>
                <a:gd name="f142" fmla="+- f94 0 f1"/>
                <a:gd name="f143" fmla="*/ f95 1 f49"/>
                <a:gd name="f144" fmla="*/ f96 1 f50"/>
                <a:gd name="f145" fmla="*/ f97 1 f49"/>
                <a:gd name="f146" fmla="*/ f98 1 f50"/>
                <a:gd name="f147" fmla="*/ f99 1 f49"/>
                <a:gd name="f148" fmla="*/ f100 1 f50"/>
                <a:gd name="f149" fmla="*/ f101 1 f49"/>
                <a:gd name="f150" fmla="*/ f102 1 f50"/>
                <a:gd name="f151" fmla="*/ f103 1 f49"/>
                <a:gd name="f152" fmla="*/ f104 1 f50"/>
                <a:gd name="f153" fmla="*/ f105 1 f49"/>
                <a:gd name="f154" fmla="*/ f106 1 f50"/>
                <a:gd name="f155" fmla="*/ f107 1 f49"/>
                <a:gd name="f156" fmla="*/ f108 1 f50"/>
                <a:gd name="f157" fmla="*/ f109 1 f49"/>
                <a:gd name="f158" fmla="*/ f110 1 f50"/>
                <a:gd name="f159" fmla="*/ f111 1 f49"/>
                <a:gd name="f160" fmla="*/ f112 1 f50"/>
                <a:gd name="f161" fmla="*/ f113 1 f49"/>
                <a:gd name="f162" fmla="*/ f114 1 f49"/>
                <a:gd name="f163" fmla="*/ f115 1 f49"/>
                <a:gd name="f164" fmla="*/ f116 1 f49"/>
                <a:gd name="f165" fmla="*/ f117 1 f50"/>
                <a:gd name="f166" fmla="*/ f118 1 f49"/>
                <a:gd name="f167" fmla="*/ f119 1 f50"/>
                <a:gd name="f168" fmla="*/ f120 1 f49"/>
                <a:gd name="f169" fmla="*/ f121 1 f50"/>
                <a:gd name="f170" fmla="*/ f122 1 f49"/>
                <a:gd name="f171" fmla="*/ f123 1 f50"/>
                <a:gd name="f172" fmla="*/ f124 1 f49"/>
                <a:gd name="f173" fmla="*/ f125 1 f50"/>
                <a:gd name="f174" fmla="*/ f126 1 f49"/>
                <a:gd name="f175" fmla="*/ f127 1 f49"/>
                <a:gd name="f176" fmla="*/ f128 1 f49"/>
                <a:gd name="f177" fmla="*/ f129 1 f49"/>
                <a:gd name="f178" fmla="*/ f130 1 f50"/>
                <a:gd name="f179" fmla="*/ f131 1 f50"/>
                <a:gd name="f180" fmla="*/ f132 1 f49"/>
                <a:gd name="f181" fmla="*/ f133 1 f50"/>
                <a:gd name="f182" fmla="*/ f134 1 f49"/>
                <a:gd name="f183" fmla="*/ f135 1 f50"/>
                <a:gd name="f184" fmla="*/ f136 1 f49"/>
                <a:gd name="f185" fmla="*/ f137 1 f50"/>
                <a:gd name="f186" fmla="*/ f138 f44 1"/>
                <a:gd name="f187" fmla="*/ f139 f44 1"/>
                <a:gd name="f188" fmla="*/ f141 f45 1"/>
                <a:gd name="f189" fmla="*/ f140 f45 1"/>
                <a:gd name="f190" fmla="*/ f143 f44 1"/>
                <a:gd name="f191" fmla="*/ f144 f45 1"/>
                <a:gd name="f192" fmla="*/ f145 f44 1"/>
                <a:gd name="f193" fmla="*/ f146 f45 1"/>
                <a:gd name="f194" fmla="*/ f147 f44 1"/>
                <a:gd name="f195" fmla="*/ f148 f45 1"/>
                <a:gd name="f196" fmla="*/ f149 f44 1"/>
                <a:gd name="f197" fmla="*/ f150 f45 1"/>
                <a:gd name="f198" fmla="*/ f151 f44 1"/>
                <a:gd name="f199" fmla="*/ f152 f45 1"/>
                <a:gd name="f200" fmla="*/ f153 f44 1"/>
                <a:gd name="f201" fmla="*/ f154 f45 1"/>
                <a:gd name="f202" fmla="*/ f155 f44 1"/>
                <a:gd name="f203" fmla="*/ f156 f45 1"/>
                <a:gd name="f204" fmla="*/ f157 f44 1"/>
                <a:gd name="f205" fmla="*/ f158 f45 1"/>
                <a:gd name="f206" fmla="*/ f159 f44 1"/>
                <a:gd name="f207" fmla="*/ f160 f45 1"/>
                <a:gd name="f208" fmla="*/ f161 f44 1"/>
                <a:gd name="f209" fmla="*/ f162 f44 1"/>
                <a:gd name="f210" fmla="*/ f163 f44 1"/>
                <a:gd name="f211" fmla="*/ f164 f44 1"/>
                <a:gd name="f212" fmla="*/ f165 f45 1"/>
                <a:gd name="f213" fmla="*/ f166 f44 1"/>
                <a:gd name="f214" fmla="*/ f167 f45 1"/>
                <a:gd name="f215" fmla="*/ f168 f44 1"/>
                <a:gd name="f216" fmla="*/ f169 f45 1"/>
                <a:gd name="f217" fmla="*/ f170 f44 1"/>
                <a:gd name="f218" fmla="*/ f171 f45 1"/>
                <a:gd name="f219" fmla="*/ f172 f44 1"/>
                <a:gd name="f220" fmla="*/ f173 f45 1"/>
                <a:gd name="f221" fmla="*/ f174 f44 1"/>
                <a:gd name="f222" fmla="*/ f175 f44 1"/>
                <a:gd name="f223" fmla="*/ f176 f44 1"/>
                <a:gd name="f224" fmla="*/ f177 f44 1"/>
                <a:gd name="f225" fmla="*/ f178 f45 1"/>
                <a:gd name="f226" fmla="*/ f179 f45 1"/>
                <a:gd name="f227" fmla="*/ f180 f44 1"/>
                <a:gd name="f228" fmla="*/ f181 f45 1"/>
                <a:gd name="f229" fmla="*/ f182 f44 1"/>
                <a:gd name="f230" fmla="*/ f183 f45 1"/>
                <a:gd name="f231" fmla="*/ f184 f44 1"/>
                <a:gd name="f232" fmla="*/ f185 f45 1"/>
              </a:gdLst>
              <a:ahLst/>
              <a:cxnLst>
                <a:cxn ang="3cd4">
                  <a:pos x="hc" y="t"/>
                </a:cxn>
                <a:cxn ang="0">
                  <a:pos x="r" y="vc"/>
                </a:cxn>
                <a:cxn ang="cd4">
                  <a:pos x="hc" y="b"/>
                </a:cxn>
                <a:cxn ang="cd2">
                  <a:pos x="l" y="vc"/>
                </a:cxn>
                <a:cxn ang="f142">
                  <a:pos x="f190" y="f191"/>
                </a:cxn>
                <a:cxn ang="f142">
                  <a:pos x="f192" y="f193"/>
                </a:cxn>
                <a:cxn ang="f142">
                  <a:pos x="f194" y="f195"/>
                </a:cxn>
                <a:cxn ang="f142">
                  <a:pos x="f196" y="f197"/>
                </a:cxn>
                <a:cxn ang="f142">
                  <a:pos x="f198" y="f199"/>
                </a:cxn>
                <a:cxn ang="f142">
                  <a:pos x="f200" y="f201"/>
                </a:cxn>
                <a:cxn ang="f142">
                  <a:pos x="f202" y="f203"/>
                </a:cxn>
                <a:cxn ang="f142">
                  <a:pos x="f204" y="f205"/>
                </a:cxn>
                <a:cxn ang="f142">
                  <a:pos x="f206" y="f207"/>
                </a:cxn>
                <a:cxn ang="f142">
                  <a:pos x="f208" y="f207"/>
                </a:cxn>
                <a:cxn ang="f142">
                  <a:pos x="f209" y="f207"/>
                </a:cxn>
                <a:cxn ang="f142">
                  <a:pos x="f210" y="f205"/>
                </a:cxn>
                <a:cxn ang="f142">
                  <a:pos x="f211" y="f201"/>
                </a:cxn>
                <a:cxn ang="f142">
                  <a:pos x="f211" y="f212"/>
                </a:cxn>
                <a:cxn ang="f142">
                  <a:pos x="f213" y="f214"/>
                </a:cxn>
                <a:cxn ang="f142">
                  <a:pos x="f215" y="f216"/>
                </a:cxn>
                <a:cxn ang="f142">
                  <a:pos x="f217" y="f218"/>
                </a:cxn>
                <a:cxn ang="f142">
                  <a:pos x="f219" y="f220"/>
                </a:cxn>
                <a:cxn ang="f142">
                  <a:pos x="f221" y="f220"/>
                </a:cxn>
                <a:cxn ang="f142">
                  <a:pos x="f202" y="f197"/>
                </a:cxn>
                <a:cxn ang="f142">
                  <a:pos x="f222" y="f216"/>
                </a:cxn>
                <a:cxn ang="f142">
                  <a:pos x="f223" y="f193"/>
                </a:cxn>
                <a:cxn ang="f142">
                  <a:pos x="f222" y="f191"/>
                </a:cxn>
                <a:cxn ang="f142">
                  <a:pos x="f224" y="f225"/>
                </a:cxn>
                <a:cxn ang="f142">
                  <a:pos x="f224" y="f226"/>
                </a:cxn>
                <a:cxn ang="f142">
                  <a:pos x="f227" y="f228"/>
                </a:cxn>
                <a:cxn ang="f142">
                  <a:pos x="f229" y="f230"/>
                </a:cxn>
                <a:cxn ang="f142">
                  <a:pos x="f231" y="f232"/>
                </a:cxn>
                <a:cxn ang="f142">
                  <a:pos x="f190" y="f191"/>
                </a:cxn>
              </a:cxnLst>
              <a:rect l="f186" t="f189" r="f187" b="f188"/>
              <a:pathLst>
                <a:path w="100" h="59">
                  <a:moveTo>
                    <a:pt x="f6" y="f8"/>
                  </a:moveTo>
                  <a:lnTo>
                    <a:pt x="f9" y="f10"/>
                  </a:lnTo>
                  <a:lnTo>
                    <a:pt x="f11" y="f12"/>
                  </a:lnTo>
                  <a:lnTo>
                    <a:pt x="f13" y="f14"/>
                  </a:lnTo>
                  <a:lnTo>
                    <a:pt x="f15" y="f16"/>
                  </a:lnTo>
                  <a:lnTo>
                    <a:pt x="f17" y="f18"/>
                  </a:lnTo>
                  <a:lnTo>
                    <a:pt x="f7" y="f19"/>
                  </a:lnTo>
                  <a:lnTo>
                    <a:pt x="f20" y="f21"/>
                  </a:lnTo>
                  <a:lnTo>
                    <a:pt x="f22" y="f7"/>
                  </a:lnTo>
                  <a:lnTo>
                    <a:pt x="f23" y="f7"/>
                  </a:lnTo>
                  <a:lnTo>
                    <a:pt x="f24" y="f7"/>
                  </a:lnTo>
                  <a:lnTo>
                    <a:pt x="f25" y="f21"/>
                  </a:lnTo>
                  <a:lnTo>
                    <a:pt x="f5" y="f18"/>
                  </a:lnTo>
                  <a:lnTo>
                    <a:pt x="f5" y="f26"/>
                  </a:lnTo>
                  <a:lnTo>
                    <a:pt x="f27" y="f23"/>
                  </a:lnTo>
                  <a:lnTo>
                    <a:pt x="f28" y="f29"/>
                  </a:lnTo>
                  <a:lnTo>
                    <a:pt x="f30" y="f31"/>
                  </a:lnTo>
                  <a:lnTo>
                    <a:pt x="f32" y="f30"/>
                  </a:lnTo>
                  <a:lnTo>
                    <a:pt x="f19" y="f30"/>
                  </a:lnTo>
                  <a:lnTo>
                    <a:pt x="f7" y="f14"/>
                  </a:lnTo>
                  <a:lnTo>
                    <a:pt x="f33" y="f29"/>
                  </a:lnTo>
                  <a:lnTo>
                    <a:pt x="f34" y="f10"/>
                  </a:lnTo>
                  <a:lnTo>
                    <a:pt x="f33" y="f8"/>
                  </a:lnTo>
                  <a:lnTo>
                    <a:pt x="f35" y="f36"/>
                  </a:lnTo>
                  <a:lnTo>
                    <a:pt x="f35" y="f5"/>
                  </a:lnTo>
                  <a:lnTo>
                    <a:pt x="f37" y="f38"/>
                  </a:lnTo>
                  <a:lnTo>
                    <a:pt x="f39" y="f40"/>
                  </a:lnTo>
                  <a:lnTo>
                    <a:pt x="f41" y="f4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3" name="Freeform 186">
              <a:extLst>
                <a:ext uri="{FF2B5EF4-FFF2-40B4-BE49-F238E27FC236}">
                  <a16:creationId xmlns:a16="http://schemas.microsoft.com/office/drawing/2014/main" id="{520FD90F-0B48-4503-B6AF-161CD139CC18}"/>
                </a:ext>
              </a:extLst>
            </p:cNvPr>
            <p:cNvSpPr/>
            <p:nvPr/>
          </p:nvSpPr>
          <p:spPr>
            <a:xfrm>
              <a:off x="6851654" y="5954709"/>
              <a:ext cx="381003" cy="130173"/>
            </a:xfrm>
            <a:custGeom>
              <a:avLst/>
              <a:gdLst>
                <a:gd name="f0" fmla="val 10800000"/>
                <a:gd name="f1" fmla="val 5400000"/>
                <a:gd name="f2" fmla="val 180"/>
                <a:gd name="f3" fmla="val w"/>
                <a:gd name="f4" fmla="val h"/>
                <a:gd name="f5" fmla="val 0"/>
                <a:gd name="f6" fmla="val 721"/>
                <a:gd name="f7" fmla="val 245"/>
                <a:gd name="f8" fmla="val 614"/>
                <a:gd name="f9" fmla="val 132"/>
                <a:gd name="f10" fmla="val 621"/>
                <a:gd name="f11" fmla="val 140"/>
                <a:gd name="f12" fmla="val 628"/>
                <a:gd name="f13" fmla="val 142"/>
                <a:gd name="f14" fmla="val 637"/>
                <a:gd name="f15" fmla="val 646"/>
                <a:gd name="f16" fmla="val 141"/>
                <a:gd name="f17" fmla="val 655"/>
                <a:gd name="f18" fmla="val 137"/>
                <a:gd name="f19" fmla="val 665"/>
                <a:gd name="f20" fmla="val 674"/>
                <a:gd name="f21" fmla="val 128"/>
                <a:gd name="f22" fmla="val 684"/>
                <a:gd name="f23" fmla="val 689"/>
                <a:gd name="f24" fmla="val 122"/>
                <a:gd name="f25" fmla="val 697"/>
                <a:gd name="f26" fmla="val 706"/>
                <a:gd name="f27" fmla="val 120"/>
                <a:gd name="f28" fmla="val 715"/>
                <a:gd name="f29" fmla="val 144"/>
                <a:gd name="f30" fmla="val 716"/>
                <a:gd name="f31" fmla="val 162"/>
                <a:gd name="f32" fmla="val 703"/>
                <a:gd name="f33" fmla="val 173"/>
                <a:gd name="f34" fmla="val 687"/>
                <a:gd name="f35" fmla="val 182"/>
                <a:gd name="f36" fmla="val 664"/>
                <a:gd name="f37" fmla="val 186"/>
                <a:gd name="f38" fmla="val 642"/>
                <a:gd name="f39" fmla="val 192"/>
                <a:gd name="f40" fmla="val 198"/>
                <a:gd name="f41" fmla="val 606"/>
                <a:gd name="f42" fmla="val 208"/>
                <a:gd name="f43" fmla="val 545"/>
                <a:gd name="f44" fmla="val 223"/>
                <a:gd name="f45" fmla="val 485"/>
                <a:gd name="f46" fmla="val 235"/>
                <a:gd name="f47" fmla="val 421"/>
                <a:gd name="f48" fmla="val 241"/>
                <a:gd name="f49" fmla="val 358"/>
                <a:gd name="f50" fmla="val 294"/>
                <a:gd name="f51" fmla="val 244"/>
                <a:gd name="f52" fmla="val 231"/>
                <a:gd name="f53" fmla="val 239"/>
                <a:gd name="f54" fmla="val 166"/>
                <a:gd name="f55" fmla="val 230"/>
                <a:gd name="f56" fmla="val 104"/>
                <a:gd name="f57" fmla="val 219"/>
                <a:gd name="f58" fmla="val 90"/>
                <a:gd name="f59" fmla="val 211"/>
                <a:gd name="f60" fmla="val 76"/>
                <a:gd name="f61" fmla="val 206"/>
                <a:gd name="f62" fmla="val 63"/>
                <a:gd name="f63" fmla="val 200"/>
                <a:gd name="f64" fmla="val 50"/>
                <a:gd name="f65" fmla="val 194"/>
                <a:gd name="f66" fmla="val 37"/>
                <a:gd name="f67" fmla="val 24"/>
                <a:gd name="f68" fmla="val 181"/>
                <a:gd name="f69" fmla="val 10"/>
                <a:gd name="f70" fmla="val 2"/>
                <a:gd name="f71" fmla="val 154"/>
                <a:gd name="f72" fmla="val 9"/>
                <a:gd name="f73" fmla="val 147"/>
                <a:gd name="f74" fmla="val 16"/>
                <a:gd name="f75" fmla="val 28"/>
                <a:gd name="f76" fmla="val 145"/>
                <a:gd name="f77" fmla="val 54"/>
                <a:gd name="f78" fmla="val 163"/>
                <a:gd name="f79" fmla="val 84"/>
                <a:gd name="f80" fmla="val 176"/>
                <a:gd name="f81" fmla="val 112"/>
                <a:gd name="f82" fmla="val 188"/>
                <a:gd name="f83" fmla="val 143"/>
                <a:gd name="f84" fmla="val 204"/>
                <a:gd name="f85" fmla="val 210"/>
                <a:gd name="f86" fmla="val 236"/>
                <a:gd name="f87" fmla="val 216"/>
                <a:gd name="f88" fmla="val 272"/>
                <a:gd name="f89" fmla="val 222"/>
                <a:gd name="f90" fmla="val 291"/>
                <a:gd name="f91" fmla="val 310"/>
                <a:gd name="f92" fmla="val 329"/>
                <a:gd name="f93" fmla="val 225"/>
                <a:gd name="f94" fmla="val 348"/>
                <a:gd name="f95" fmla="val 228"/>
                <a:gd name="f96" fmla="val 366"/>
                <a:gd name="f97" fmla="val 386"/>
                <a:gd name="f98" fmla="val 229"/>
                <a:gd name="f99" fmla="val 405"/>
                <a:gd name="f100" fmla="val 426"/>
                <a:gd name="f101" fmla="val 226"/>
                <a:gd name="f102" fmla="val 446"/>
                <a:gd name="f103" fmla="val 468"/>
                <a:gd name="f104" fmla="val 489"/>
                <a:gd name="f105" fmla="val 511"/>
                <a:gd name="f106" fmla="val 532"/>
                <a:gd name="f107" fmla="val 552"/>
                <a:gd name="f108" fmla="val 185"/>
                <a:gd name="f109" fmla="val 573"/>
                <a:gd name="f110" fmla="val 175"/>
                <a:gd name="f111" fmla="val 593"/>
                <a:gd name="f112" fmla="val 596"/>
                <a:gd name="f113" fmla="val 153"/>
                <a:gd name="f114" fmla="val 590"/>
                <a:gd name="f115" fmla="val 138"/>
                <a:gd name="f116" fmla="val 586"/>
                <a:gd name="f117" fmla="val 134"/>
                <a:gd name="f118" fmla="val 579"/>
                <a:gd name="f119" fmla="val 126"/>
                <a:gd name="f120" fmla="val 568"/>
                <a:gd name="f121" fmla="val 113"/>
                <a:gd name="f122" fmla="val 549"/>
                <a:gd name="f123" fmla="val 88"/>
                <a:gd name="f124" fmla="val 530"/>
                <a:gd name="f125" fmla="val 65"/>
                <a:gd name="f126" fmla="val 492"/>
                <a:gd name="f127" fmla="val 56"/>
                <a:gd name="f128" fmla="val 470"/>
                <a:gd name="f129" fmla="val 47"/>
                <a:gd name="f130" fmla="val 449"/>
                <a:gd name="f131" fmla="val 41"/>
                <a:gd name="f132" fmla="val 429"/>
                <a:gd name="f133" fmla="val 35"/>
                <a:gd name="f134" fmla="val 408"/>
                <a:gd name="f135" fmla="val 34"/>
                <a:gd name="f136" fmla="val 388"/>
                <a:gd name="f137" fmla="val 369"/>
                <a:gd name="f138" fmla="val 350"/>
                <a:gd name="f139" fmla="val 19"/>
                <a:gd name="f140" fmla="val 330"/>
                <a:gd name="f141" fmla="val 308"/>
                <a:gd name="f142" fmla="val 13"/>
                <a:gd name="f143" fmla="val 286"/>
                <a:gd name="f144" fmla="val 264"/>
                <a:gd name="f145" fmla="val 263"/>
                <a:gd name="f146" fmla="val 283"/>
                <a:gd name="f147" fmla="val 6"/>
                <a:gd name="f148" fmla="val 304"/>
                <a:gd name="f149" fmla="val 326"/>
                <a:gd name="f150" fmla="val 347"/>
                <a:gd name="f151" fmla="val 370"/>
                <a:gd name="f152" fmla="val 392"/>
                <a:gd name="f153" fmla="val 419"/>
                <a:gd name="f154" fmla="val 445"/>
                <a:gd name="f155" fmla="val 473"/>
                <a:gd name="f156" fmla="val 499"/>
                <a:gd name="f157" fmla="val 526"/>
                <a:gd name="f158" fmla="val 49"/>
                <a:gd name="f159" fmla="val 106"/>
                <a:gd name="f160" fmla="+- 0 0 -90"/>
                <a:gd name="f161" fmla="*/ f3 1 721"/>
                <a:gd name="f162" fmla="*/ f4 1 245"/>
                <a:gd name="f163" fmla="+- f7 0 f5"/>
                <a:gd name="f164" fmla="+- f6 0 f5"/>
                <a:gd name="f165" fmla="*/ f160 f0 1"/>
                <a:gd name="f166" fmla="*/ f164 1 721"/>
                <a:gd name="f167" fmla="*/ f163 1 245"/>
                <a:gd name="f168" fmla="*/ 621 f164 1"/>
                <a:gd name="f169" fmla="*/ 140 f163 1"/>
                <a:gd name="f170" fmla="*/ 637 f164 1"/>
                <a:gd name="f171" fmla="*/ 142 f163 1"/>
                <a:gd name="f172" fmla="*/ 655 f164 1"/>
                <a:gd name="f173" fmla="*/ 137 f163 1"/>
                <a:gd name="f174" fmla="*/ 674 f164 1"/>
                <a:gd name="f175" fmla="*/ 128 f163 1"/>
                <a:gd name="f176" fmla="*/ 689 f164 1"/>
                <a:gd name="f177" fmla="*/ 122 f163 1"/>
                <a:gd name="f178" fmla="*/ 706 f164 1"/>
                <a:gd name="f179" fmla="*/ 120 f163 1"/>
                <a:gd name="f180" fmla="*/ 721 f164 1"/>
                <a:gd name="f181" fmla="*/ 144 f163 1"/>
                <a:gd name="f182" fmla="*/ 703 f164 1"/>
                <a:gd name="f183" fmla="*/ 173 f163 1"/>
                <a:gd name="f184" fmla="*/ 664 f164 1"/>
                <a:gd name="f185" fmla="*/ 186 f163 1"/>
                <a:gd name="f186" fmla="*/ 198 f163 1"/>
                <a:gd name="f187" fmla="*/ 545 f164 1"/>
                <a:gd name="f188" fmla="*/ 223 f163 1"/>
                <a:gd name="f189" fmla="*/ 421 f164 1"/>
                <a:gd name="f190" fmla="*/ 241 f163 1"/>
                <a:gd name="f191" fmla="*/ 294 f164 1"/>
                <a:gd name="f192" fmla="*/ 244 f163 1"/>
                <a:gd name="f193" fmla="*/ 166 f164 1"/>
                <a:gd name="f194" fmla="*/ 230 f163 1"/>
                <a:gd name="f195" fmla="*/ 90 f164 1"/>
                <a:gd name="f196" fmla="*/ 211 f163 1"/>
                <a:gd name="f197" fmla="*/ 63 f164 1"/>
                <a:gd name="f198" fmla="*/ 200 f163 1"/>
                <a:gd name="f199" fmla="*/ 37 f164 1"/>
                <a:gd name="f200" fmla="*/ 10 f164 1"/>
                <a:gd name="f201" fmla="*/ 2 f164 1"/>
                <a:gd name="f202" fmla="*/ 154 f163 1"/>
                <a:gd name="f203" fmla="*/ 16 f164 1"/>
                <a:gd name="f204" fmla="*/ 54 f164 1"/>
                <a:gd name="f205" fmla="*/ 163 f163 1"/>
                <a:gd name="f206" fmla="*/ 112 f164 1"/>
                <a:gd name="f207" fmla="*/ 188 f163 1"/>
                <a:gd name="f208" fmla="*/ 173 f164 1"/>
                <a:gd name="f209" fmla="*/ 204 f163 1"/>
                <a:gd name="f210" fmla="*/ 236 f164 1"/>
                <a:gd name="f211" fmla="*/ 216 f163 1"/>
                <a:gd name="f212" fmla="*/ 291 f164 1"/>
                <a:gd name="f213" fmla="*/ 222 f163 1"/>
                <a:gd name="f214" fmla="*/ 329 f164 1"/>
                <a:gd name="f215" fmla="*/ 225 f163 1"/>
                <a:gd name="f216" fmla="*/ 366 f164 1"/>
                <a:gd name="f217" fmla="*/ 228 f163 1"/>
                <a:gd name="f218" fmla="*/ 405 f164 1"/>
                <a:gd name="f219" fmla="*/ 446 f164 1"/>
                <a:gd name="f220" fmla="*/ 489 f164 1"/>
                <a:gd name="f221" fmla="*/ 532 f164 1"/>
                <a:gd name="f222" fmla="*/ 194 f163 1"/>
                <a:gd name="f223" fmla="*/ 573 f164 1"/>
                <a:gd name="f224" fmla="*/ 175 f163 1"/>
                <a:gd name="f225" fmla="*/ 596 f164 1"/>
                <a:gd name="f226" fmla="*/ 153 f163 1"/>
                <a:gd name="f227" fmla="*/ 590 f164 1"/>
                <a:gd name="f228" fmla="*/ 138 f163 1"/>
                <a:gd name="f229" fmla="*/ 579 f164 1"/>
                <a:gd name="f230" fmla="*/ 126 f163 1"/>
                <a:gd name="f231" fmla="*/ 568 f164 1"/>
                <a:gd name="f232" fmla="*/ 113 f163 1"/>
                <a:gd name="f233" fmla="*/ 549 f164 1"/>
                <a:gd name="f234" fmla="*/ 88 f163 1"/>
                <a:gd name="f235" fmla="*/ 511 f164 1"/>
                <a:gd name="f236" fmla="*/ 65 f163 1"/>
                <a:gd name="f237" fmla="*/ 470 f164 1"/>
                <a:gd name="f238" fmla="*/ 47 f163 1"/>
                <a:gd name="f239" fmla="*/ 429 f164 1"/>
                <a:gd name="f240" fmla="*/ 35 f163 1"/>
                <a:gd name="f241" fmla="*/ 388 f164 1"/>
                <a:gd name="f242" fmla="*/ 28 f163 1"/>
                <a:gd name="f243" fmla="*/ 350 f164 1"/>
                <a:gd name="f244" fmla="*/ 19 f163 1"/>
                <a:gd name="f245" fmla="*/ 308 f164 1"/>
                <a:gd name="f246" fmla="*/ 13 f163 1"/>
                <a:gd name="f247" fmla="*/ 264 f164 1"/>
                <a:gd name="f248" fmla="*/ 263 f164 1"/>
                <a:gd name="f249" fmla="*/ 9 f163 1"/>
                <a:gd name="f250" fmla="*/ 304 f164 1"/>
                <a:gd name="f251" fmla="*/ 2 f163 1"/>
                <a:gd name="f252" fmla="*/ 347 f164 1"/>
                <a:gd name="f253" fmla="*/ 0 f163 1"/>
                <a:gd name="f254" fmla="*/ 392 f164 1"/>
                <a:gd name="f255" fmla="*/ 445 f164 1"/>
                <a:gd name="f256" fmla="*/ 499 f164 1"/>
                <a:gd name="f257" fmla="*/ 34 f163 1"/>
                <a:gd name="f258" fmla="*/ 593 f164 1"/>
                <a:gd name="f259" fmla="*/ 106 f163 1"/>
                <a:gd name="f260" fmla="*/ f165 1 f2"/>
                <a:gd name="f261" fmla="*/ f168 1 721"/>
                <a:gd name="f262" fmla="*/ f169 1 245"/>
                <a:gd name="f263" fmla="*/ f170 1 721"/>
                <a:gd name="f264" fmla="*/ f171 1 245"/>
                <a:gd name="f265" fmla="*/ f172 1 721"/>
                <a:gd name="f266" fmla="*/ f173 1 245"/>
                <a:gd name="f267" fmla="*/ f174 1 721"/>
                <a:gd name="f268" fmla="*/ f175 1 245"/>
                <a:gd name="f269" fmla="*/ f176 1 721"/>
                <a:gd name="f270" fmla="*/ f177 1 245"/>
                <a:gd name="f271" fmla="*/ f178 1 721"/>
                <a:gd name="f272" fmla="*/ f179 1 245"/>
                <a:gd name="f273" fmla="*/ f180 1 721"/>
                <a:gd name="f274" fmla="*/ f181 1 245"/>
                <a:gd name="f275" fmla="*/ f182 1 721"/>
                <a:gd name="f276" fmla="*/ f183 1 245"/>
                <a:gd name="f277" fmla="*/ f184 1 721"/>
                <a:gd name="f278" fmla="*/ f185 1 245"/>
                <a:gd name="f279" fmla="*/ f186 1 245"/>
                <a:gd name="f280" fmla="*/ f187 1 721"/>
                <a:gd name="f281" fmla="*/ f188 1 245"/>
                <a:gd name="f282" fmla="*/ f189 1 721"/>
                <a:gd name="f283" fmla="*/ f190 1 245"/>
                <a:gd name="f284" fmla="*/ f191 1 721"/>
                <a:gd name="f285" fmla="*/ f192 1 245"/>
                <a:gd name="f286" fmla="*/ f193 1 721"/>
                <a:gd name="f287" fmla="*/ f194 1 245"/>
                <a:gd name="f288" fmla="*/ f195 1 721"/>
                <a:gd name="f289" fmla="*/ f196 1 245"/>
                <a:gd name="f290" fmla="*/ f197 1 721"/>
                <a:gd name="f291" fmla="*/ f198 1 245"/>
                <a:gd name="f292" fmla="*/ f199 1 721"/>
                <a:gd name="f293" fmla="*/ f200 1 721"/>
                <a:gd name="f294" fmla="*/ f201 1 721"/>
                <a:gd name="f295" fmla="*/ f202 1 245"/>
                <a:gd name="f296" fmla="*/ f203 1 721"/>
                <a:gd name="f297" fmla="*/ f204 1 721"/>
                <a:gd name="f298" fmla="*/ f205 1 245"/>
                <a:gd name="f299" fmla="*/ f206 1 721"/>
                <a:gd name="f300" fmla="*/ f207 1 245"/>
                <a:gd name="f301" fmla="*/ f208 1 721"/>
                <a:gd name="f302" fmla="*/ f209 1 245"/>
                <a:gd name="f303" fmla="*/ f210 1 721"/>
                <a:gd name="f304" fmla="*/ f211 1 245"/>
                <a:gd name="f305" fmla="*/ f212 1 721"/>
                <a:gd name="f306" fmla="*/ f213 1 245"/>
                <a:gd name="f307" fmla="*/ f214 1 721"/>
                <a:gd name="f308" fmla="*/ f215 1 245"/>
                <a:gd name="f309" fmla="*/ f216 1 721"/>
                <a:gd name="f310" fmla="*/ f217 1 245"/>
                <a:gd name="f311" fmla="*/ f218 1 721"/>
                <a:gd name="f312" fmla="*/ f219 1 721"/>
                <a:gd name="f313" fmla="*/ f220 1 721"/>
                <a:gd name="f314" fmla="*/ f221 1 721"/>
                <a:gd name="f315" fmla="*/ f222 1 245"/>
                <a:gd name="f316" fmla="*/ f223 1 721"/>
                <a:gd name="f317" fmla="*/ f224 1 245"/>
                <a:gd name="f318" fmla="*/ f225 1 721"/>
                <a:gd name="f319" fmla="*/ f226 1 245"/>
                <a:gd name="f320" fmla="*/ f227 1 721"/>
                <a:gd name="f321" fmla="*/ f228 1 245"/>
                <a:gd name="f322" fmla="*/ f229 1 721"/>
                <a:gd name="f323" fmla="*/ f230 1 245"/>
                <a:gd name="f324" fmla="*/ f231 1 721"/>
                <a:gd name="f325" fmla="*/ f232 1 245"/>
                <a:gd name="f326" fmla="*/ f233 1 721"/>
                <a:gd name="f327" fmla="*/ f234 1 245"/>
                <a:gd name="f328" fmla="*/ f235 1 721"/>
                <a:gd name="f329" fmla="*/ f236 1 245"/>
                <a:gd name="f330" fmla="*/ f237 1 721"/>
                <a:gd name="f331" fmla="*/ f238 1 245"/>
                <a:gd name="f332" fmla="*/ f239 1 721"/>
                <a:gd name="f333" fmla="*/ f240 1 245"/>
                <a:gd name="f334" fmla="*/ f241 1 721"/>
                <a:gd name="f335" fmla="*/ f242 1 245"/>
                <a:gd name="f336" fmla="*/ f243 1 721"/>
                <a:gd name="f337" fmla="*/ f244 1 245"/>
                <a:gd name="f338" fmla="*/ f245 1 721"/>
                <a:gd name="f339" fmla="*/ f246 1 245"/>
                <a:gd name="f340" fmla="*/ f247 1 721"/>
                <a:gd name="f341" fmla="*/ f248 1 721"/>
                <a:gd name="f342" fmla="*/ f249 1 245"/>
                <a:gd name="f343" fmla="*/ f250 1 721"/>
                <a:gd name="f344" fmla="*/ f251 1 245"/>
                <a:gd name="f345" fmla="*/ f252 1 721"/>
                <a:gd name="f346" fmla="*/ f253 1 245"/>
                <a:gd name="f347" fmla="*/ f254 1 721"/>
                <a:gd name="f348" fmla="*/ f255 1 721"/>
                <a:gd name="f349" fmla="*/ f256 1 721"/>
                <a:gd name="f350" fmla="*/ f257 1 245"/>
                <a:gd name="f351" fmla="*/ f258 1 721"/>
                <a:gd name="f352" fmla="*/ f259 1 245"/>
                <a:gd name="f353" fmla="*/ 0 1 f166"/>
                <a:gd name="f354" fmla="*/ f6 1 f166"/>
                <a:gd name="f355" fmla="*/ 0 1 f167"/>
                <a:gd name="f356" fmla="*/ f7 1 f167"/>
                <a:gd name="f357" fmla="+- f260 0 f1"/>
                <a:gd name="f358" fmla="*/ f261 1 f166"/>
                <a:gd name="f359" fmla="*/ f262 1 f167"/>
                <a:gd name="f360" fmla="*/ f263 1 f166"/>
                <a:gd name="f361" fmla="*/ f264 1 f167"/>
                <a:gd name="f362" fmla="*/ f265 1 f166"/>
                <a:gd name="f363" fmla="*/ f266 1 f167"/>
                <a:gd name="f364" fmla="*/ f267 1 f166"/>
                <a:gd name="f365" fmla="*/ f268 1 f167"/>
                <a:gd name="f366" fmla="*/ f269 1 f166"/>
                <a:gd name="f367" fmla="*/ f270 1 f167"/>
                <a:gd name="f368" fmla="*/ f271 1 f166"/>
                <a:gd name="f369" fmla="*/ f272 1 f167"/>
                <a:gd name="f370" fmla="*/ f273 1 f166"/>
                <a:gd name="f371" fmla="*/ f274 1 f167"/>
                <a:gd name="f372" fmla="*/ f275 1 f166"/>
                <a:gd name="f373" fmla="*/ f276 1 f167"/>
                <a:gd name="f374" fmla="*/ f277 1 f166"/>
                <a:gd name="f375" fmla="*/ f278 1 f167"/>
                <a:gd name="f376" fmla="*/ f279 1 f167"/>
                <a:gd name="f377" fmla="*/ f280 1 f166"/>
                <a:gd name="f378" fmla="*/ f281 1 f167"/>
                <a:gd name="f379" fmla="*/ f282 1 f166"/>
                <a:gd name="f380" fmla="*/ f283 1 f167"/>
                <a:gd name="f381" fmla="*/ f284 1 f166"/>
                <a:gd name="f382" fmla="*/ f285 1 f167"/>
                <a:gd name="f383" fmla="*/ f286 1 f166"/>
                <a:gd name="f384" fmla="*/ f287 1 f167"/>
                <a:gd name="f385" fmla="*/ f288 1 f166"/>
                <a:gd name="f386" fmla="*/ f289 1 f167"/>
                <a:gd name="f387" fmla="*/ f290 1 f166"/>
                <a:gd name="f388" fmla="*/ f291 1 f167"/>
                <a:gd name="f389" fmla="*/ f292 1 f166"/>
                <a:gd name="f390" fmla="*/ f293 1 f166"/>
                <a:gd name="f391" fmla="*/ f294 1 f166"/>
                <a:gd name="f392" fmla="*/ f295 1 f167"/>
                <a:gd name="f393" fmla="*/ f296 1 f166"/>
                <a:gd name="f394" fmla="*/ f297 1 f166"/>
                <a:gd name="f395" fmla="*/ f298 1 f167"/>
                <a:gd name="f396" fmla="*/ f299 1 f166"/>
                <a:gd name="f397" fmla="*/ f300 1 f167"/>
                <a:gd name="f398" fmla="*/ f301 1 f166"/>
                <a:gd name="f399" fmla="*/ f302 1 f167"/>
                <a:gd name="f400" fmla="*/ f303 1 f166"/>
                <a:gd name="f401" fmla="*/ f304 1 f167"/>
                <a:gd name="f402" fmla="*/ f305 1 f166"/>
                <a:gd name="f403" fmla="*/ f306 1 f167"/>
                <a:gd name="f404" fmla="*/ f307 1 f166"/>
                <a:gd name="f405" fmla="*/ f308 1 f167"/>
                <a:gd name="f406" fmla="*/ f309 1 f166"/>
                <a:gd name="f407" fmla="*/ f310 1 f167"/>
                <a:gd name="f408" fmla="*/ f311 1 f166"/>
                <a:gd name="f409" fmla="*/ f312 1 f166"/>
                <a:gd name="f410" fmla="*/ f313 1 f166"/>
                <a:gd name="f411" fmla="*/ f314 1 f166"/>
                <a:gd name="f412" fmla="*/ f315 1 f167"/>
                <a:gd name="f413" fmla="*/ f316 1 f166"/>
                <a:gd name="f414" fmla="*/ f317 1 f167"/>
                <a:gd name="f415" fmla="*/ f318 1 f166"/>
                <a:gd name="f416" fmla="*/ f319 1 f167"/>
                <a:gd name="f417" fmla="*/ f320 1 f166"/>
                <a:gd name="f418" fmla="*/ f321 1 f167"/>
                <a:gd name="f419" fmla="*/ f322 1 f166"/>
                <a:gd name="f420" fmla="*/ f323 1 f167"/>
                <a:gd name="f421" fmla="*/ f324 1 f166"/>
                <a:gd name="f422" fmla="*/ f325 1 f167"/>
                <a:gd name="f423" fmla="*/ f326 1 f166"/>
                <a:gd name="f424" fmla="*/ f327 1 f167"/>
                <a:gd name="f425" fmla="*/ f328 1 f166"/>
                <a:gd name="f426" fmla="*/ f329 1 f167"/>
                <a:gd name="f427" fmla="*/ f330 1 f166"/>
                <a:gd name="f428" fmla="*/ f331 1 f167"/>
                <a:gd name="f429" fmla="*/ f332 1 f166"/>
                <a:gd name="f430" fmla="*/ f333 1 f167"/>
                <a:gd name="f431" fmla="*/ f334 1 f166"/>
                <a:gd name="f432" fmla="*/ f335 1 f167"/>
                <a:gd name="f433" fmla="*/ f336 1 f166"/>
                <a:gd name="f434" fmla="*/ f337 1 f167"/>
                <a:gd name="f435" fmla="*/ f338 1 f166"/>
                <a:gd name="f436" fmla="*/ f339 1 f167"/>
                <a:gd name="f437" fmla="*/ f340 1 f166"/>
                <a:gd name="f438" fmla="*/ f341 1 f166"/>
                <a:gd name="f439" fmla="*/ f342 1 f167"/>
                <a:gd name="f440" fmla="*/ f343 1 f166"/>
                <a:gd name="f441" fmla="*/ f344 1 f167"/>
                <a:gd name="f442" fmla="*/ f345 1 f166"/>
                <a:gd name="f443" fmla="*/ f346 1 f167"/>
                <a:gd name="f444" fmla="*/ f347 1 f166"/>
                <a:gd name="f445" fmla="*/ f348 1 f166"/>
                <a:gd name="f446" fmla="*/ f349 1 f166"/>
                <a:gd name="f447" fmla="*/ f350 1 f167"/>
                <a:gd name="f448" fmla="*/ f351 1 f166"/>
                <a:gd name="f449" fmla="*/ f352 1 f167"/>
                <a:gd name="f450" fmla="*/ f353 f161 1"/>
                <a:gd name="f451" fmla="*/ f354 f161 1"/>
                <a:gd name="f452" fmla="*/ f356 f162 1"/>
                <a:gd name="f453" fmla="*/ f355 f162 1"/>
                <a:gd name="f454" fmla="*/ f358 f161 1"/>
                <a:gd name="f455" fmla="*/ f359 f162 1"/>
                <a:gd name="f456" fmla="*/ f360 f161 1"/>
                <a:gd name="f457" fmla="*/ f361 f162 1"/>
                <a:gd name="f458" fmla="*/ f362 f161 1"/>
                <a:gd name="f459" fmla="*/ f363 f162 1"/>
                <a:gd name="f460" fmla="*/ f364 f161 1"/>
                <a:gd name="f461" fmla="*/ f365 f162 1"/>
                <a:gd name="f462" fmla="*/ f366 f161 1"/>
                <a:gd name="f463" fmla="*/ f367 f162 1"/>
                <a:gd name="f464" fmla="*/ f368 f161 1"/>
                <a:gd name="f465" fmla="*/ f369 f162 1"/>
                <a:gd name="f466" fmla="*/ f370 f161 1"/>
                <a:gd name="f467" fmla="*/ f371 f162 1"/>
                <a:gd name="f468" fmla="*/ f372 f161 1"/>
                <a:gd name="f469" fmla="*/ f373 f162 1"/>
                <a:gd name="f470" fmla="*/ f374 f161 1"/>
                <a:gd name="f471" fmla="*/ f375 f162 1"/>
                <a:gd name="f472" fmla="*/ f376 f162 1"/>
                <a:gd name="f473" fmla="*/ f377 f161 1"/>
                <a:gd name="f474" fmla="*/ f378 f162 1"/>
                <a:gd name="f475" fmla="*/ f379 f161 1"/>
                <a:gd name="f476" fmla="*/ f380 f162 1"/>
                <a:gd name="f477" fmla="*/ f381 f161 1"/>
                <a:gd name="f478" fmla="*/ f382 f162 1"/>
                <a:gd name="f479" fmla="*/ f383 f161 1"/>
                <a:gd name="f480" fmla="*/ f384 f162 1"/>
                <a:gd name="f481" fmla="*/ f385 f161 1"/>
                <a:gd name="f482" fmla="*/ f386 f162 1"/>
                <a:gd name="f483" fmla="*/ f387 f161 1"/>
                <a:gd name="f484" fmla="*/ f388 f162 1"/>
                <a:gd name="f485" fmla="*/ f389 f161 1"/>
                <a:gd name="f486" fmla="*/ f390 f161 1"/>
                <a:gd name="f487" fmla="*/ f391 f161 1"/>
                <a:gd name="f488" fmla="*/ f392 f162 1"/>
                <a:gd name="f489" fmla="*/ f393 f161 1"/>
                <a:gd name="f490" fmla="*/ f394 f161 1"/>
                <a:gd name="f491" fmla="*/ f395 f162 1"/>
                <a:gd name="f492" fmla="*/ f396 f161 1"/>
                <a:gd name="f493" fmla="*/ f397 f162 1"/>
                <a:gd name="f494" fmla="*/ f398 f161 1"/>
                <a:gd name="f495" fmla="*/ f399 f162 1"/>
                <a:gd name="f496" fmla="*/ f400 f161 1"/>
                <a:gd name="f497" fmla="*/ f401 f162 1"/>
                <a:gd name="f498" fmla="*/ f402 f161 1"/>
                <a:gd name="f499" fmla="*/ f403 f162 1"/>
                <a:gd name="f500" fmla="*/ f404 f161 1"/>
                <a:gd name="f501" fmla="*/ f405 f162 1"/>
                <a:gd name="f502" fmla="*/ f406 f161 1"/>
                <a:gd name="f503" fmla="*/ f407 f162 1"/>
                <a:gd name="f504" fmla="*/ f408 f161 1"/>
                <a:gd name="f505" fmla="*/ f409 f161 1"/>
                <a:gd name="f506" fmla="*/ f410 f161 1"/>
                <a:gd name="f507" fmla="*/ f411 f161 1"/>
                <a:gd name="f508" fmla="*/ f412 f162 1"/>
                <a:gd name="f509" fmla="*/ f413 f161 1"/>
                <a:gd name="f510" fmla="*/ f414 f162 1"/>
                <a:gd name="f511" fmla="*/ f415 f161 1"/>
                <a:gd name="f512" fmla="*/ f416 f162 1"/>
                <a:gd name="f513" fmla="*/ f417 f161 1"/>
                <a:gd name="f514" fmla="*/ f418 f162 1"/>
                <a:gd name="f515" fmla="*/ f419 f161 1"/>
                <a:gd name="f516" fmla="*/ f420 f162 1"/>
                <a:gd name="f517" fmla="*/ f421 f161 1"/>
                <a:gd name="f518" fmla="*/ f422 f162 1"/>
                <a:gd name="f519" fmla="*/ f423 f161 1"/>
                <a:gd name="f520" fmla="*/ f424 f162 1"/>
                <a:gd name="f521" fmla="*/ f425 f161 1"/>
                <a:gd name="f522" fmla="*/ f426 f162 1"/>
                <a:gd name="f523" fmla="*/ f427 f161 1"/>
                <a:gd name="f524" fmla="*/ f428 f162 1"/>
                <a:gd name="f525" fmla="*/ f429 f161 1"/>
                <a:gd name="f526" fmla="*/ f430 f162 1"/>
                <a:gd name="f527" fmla="*/ f431 f161 1"/>
                <a:gd name="f528" fmla="*/ f432 f162 1"/>
                <a:gd name="f529" fmla="*/ f433 f161 1"/>
                <a:gd name="f530" fmla="*/ f434 f162 1"/>
                <a:gd name="f531" fmla="*/ f435 f161 1"/>
                <a:gd name="f532" fmla="*/ f436 f162 1"/>
                <a:gd name="f533" fmla="*/ f437 f161 1"/>
                <a:gd name="f534" fmla="*/ f438 f161 1"/>
                <a:gd name="f535" fmla="*/ f439 f162 1"/>
                <a:gd name="f536" fmla="*/ f440 f161 1"/>
                <a:gd name="f537" fmla="*/ f441 f162 1"/>
                <a:gd name="f538" fmla="*/ f442 f161 1"/>
                <a:gd name="f539" fmla="*/ f443 f162 1"/>
                <a:gd name="f540" fmla="*/ f444 f161 1"/>
                <a:gd name="f541" fmla="*/ f445 f161 1"/>
                <a:gd name="f542" fmla="*/ f446 f161 1"/>
                <a:gd name="f543" fmla="*/ f447 f162 1"/>
                <a:gd name="f544" fmla="*/ f448 f161 1"/>
                <a:gd name="f545" fmla="*/ f449 f162 1"/>
              </a:gdLst>
              <a:ahLst/>
              <a:cxnLst>
                <a:cxn ang="3cd4">
                  <a:pos x="hc" y="t"/>
                </a:cxn>
                <a:cxn ang="0">
                  <a:pos x="r" y="vc"/>
                </a:cxn>
                <a:cxn ang="cd4">
                  <a:pos x="hc" y="b"/>
                </a:cxn>
                <a:cxn ang="cd2">
                  <a:pos x="l" y="vc"/>
                </a:cxn>
                <a:cxn ang="f357">
                  <a:pos x="f454" y="f455"/>
                </a:cxn>
                <a:cxn ang="f357">
                  <a:pos x="f456" y="f457"/>
                </a:cxn>
                <a:cxn ang="f357">
                  <a:pos x="f458" y="f459"/>
                </a:cxn>
                <a:cxn ang="f357">
                  <a:pos x="f460" y="f461"/>
                </a:cxn>
                <a:cxn ang="f357">
                  <a:pos x="f462" y="f463"/>
                </a:cxn>
                <a:cxn ang="f357">
                  <a:pos x="f464" y="f465"/>
                </a:cxn>
                <a:cxn ang="f357">
                  <a:pos x="f466" y="f467"/>
                </a:cxn>
                <a:cxn ang="f357">
                  <a:pos x="f468" y="f469"/>
                </a:cxn>
                <a:cxn ang="f357">
                  <a:pos x="f470" y="f471"/>
                </a:cxn>
                <a:cxn ang="f357">
                  <a:pos x="f454" y="f472"/>
                </a:cxn>
                <a:cxn ang="f357">
                  <a:pos x="f473" y="f474"/>
                </a:cxn>
                <a:cxn ang="f357">
                  <a:pos x="f475" y="f476"/>
                </a:cxn>
                <a:cxn ang="f357">
                  <a:pos x="f477" y="f478"/>
                </a:cxn>
                <a:cxn ang="f357">
                  <a:pos x="f479" y="f480"/>
                </a:cxn>
                <a:cxn ang="f357">
                  <a:pos x="f481" y="f482"/>
                </a:cxn>
                <a:cxn ang="f357">
                  <a:pos x="f483" y="f484"/>
                </a:cxn>
                <a:cxn ang="f357">
                  <a:pos x="f485" y="f471"/>
                </a:cxn>
                <a:cxn ang="f357">
                  <a:pos x="f486" y="f469"/>
                </a:cxn>
                <a:cxn ang="f357">
                  <a:pos x="f487" y="f488"/>
                </a:cxn>
                <a:cxn ang="f357">
                  <a:pos x="f489" y="f457"/>
                </a:cxn>
                <a:cxn ang="f357">
                  <a:pos x="f490" y="f491"/>
                </a:cxn>
                <a:cxn ang="f357">
                  <a:pos x="f492" y="f493"/>
                </a:cxn>
                <a:cxn ang="f357">
                  <a:pos x="f494" y="f495"/>
                </a:cxn>
                <a:cxn ang="f357">
                  <a:pos x="f496" y="f497"/>
                </a:cxn>
                <a:cxn ang="f357">
                  <a:pos x="f498" y="f499"/>
                </a:cxn>
                <a:cxn ang="f357">
                  <a:pos x="f500" y="f501"/>
                </a:cxn>
                <a:cxn ang="f357">
                  <a:pos x="f502" y="f503"/>
                </a:cxn>
                <a:cxn ang="f357">
                  <a:pos x="f504" y="f503"/>
                </a:cxn>
                <a:cxn ang="f357">
                  <a:pos x="f505" y="f474"/>
                </a:cxn>
                <a:cxn ang="f357">
                  <a:pos x="f506" y="f482"/>
                </a:cxn>
                <a:cxn ang="f357">
                  <a:pos x="f507" y="f508"/>
                </a:cxn>
                <a:cxn ang="f357">
                  <a:pos x="f509" y="f510"/>
                </a:cxn>
                <a:cxn ang="f357">
                  <a:pos x="f511" y="f512"/>
                </a:cxn>
                <a:cxn ang="f357">
                  <a:pos x="f513" y="f514"/>
                </a:cxn>
                <a:cxn ang="f357">
                  <a:pos x="f515" y="f516"/>
                </a:cxn>
                <a:cxn ang="f357">
                  <a:pos x="f517" y="f518"/>
                </a:cxn>
                <a:cxn ang="f357">
                  <a:pos x="f519" y="f520"/>
                </a:cxn>
                <a:cxn ang="f357">
                  <a:pos x="f521" y="f522"/>
                </a:cxn>
                <a:cxn ang="f357">
                  <a:pos x="f523" y="f524"/>
                </a:cxn>
                <a:cxn ang="f357">
                  <a:pos x="f525" y="f526"/>
                </a:cxn>
                <a:cxn ang="f357">
                  <a:pos x="f527" y="f528"/>
                </a:cxn>
                <a:cxn ang="f357">
                  <a:pos x="f529" y="f530"/>
                </a:cxn>
                <a:cxn ang="f357">
                  <a:pos x="f531" y="f532"/>
                </a:cxn>
                <a:cxn ang="f357">
                  <a:pos x="f533" y="f532"/>
                </a:cxn>
                <a:cxn ang="f357">
                  <a:pos x="f534" y="f535"/>
                </a:cxn>
                <a:cxn ang="f357">
                  <a:pos x="f536" y="f537"/>
                </a:cxn>
                <a:cxn ang="f357">
                  <a:pos x="f538" y="f539"/>
                </a:cxn>
                <a:cxn ang="f357">
                  <a:pos x="f540" y="f537"/>
                </a:cxn>
                <a:cxn ang="f357">
                  <a:pos x="f541" y="f532"/>
                </a:cxn>
                <a:cxn ang="f357">
                  <a:pos x="f542" y="f543"/>
                </a:cxn>
                <a:cxn ang="f357">
                  <a:pos x="f519" y="f522"/>
                </a:cxn>
                <a:cxn ang="f357">
                  <a:pos x="f544" y="f545"/>
                </a:cxn>
              </a:cxnLst>
              <a:rect l="f450" t="f453" r="f451" b="f452"/>
              <a:pathLst>
                <a:path w="721" h="245">
                  <a:moveTo>
                    <a:pt x="f8" y="f9"/>
                  </a:moveTo>
                  <a:lnTo>
                    <a:pt x="f10" y="f11"/>
                  </a:lnTo>
                  <a:lnTo>
                    <a:pt x="f12" y="f13"/>
                  </a:lnTo>
                  <a:lnTo>
                    <a:pt x="f14" y="f13"/>
                  </a:lnTo>
                  <a:lnTo>
                    <a:pt x="f15" y="f16"/>
                  </a:lnTo>
                  <a:lnTo>
                    <a:pt x="f17" y="f18"/>
                  </a:lnTo>
                  <a:lnTo>
                    <a:pt x="f19" y="f9"/>
                  </a:lnTo>
                  <a:lnTo>
                    <a:pt x="f20" y="f21"/>
                  </a:lnTo>
                  <a:lnTo>
                    <a:pt x="f22" y="f21"/>
                  </a:lnTo>
                  <a:lnTo>
                    <a:pt x="f23" y="f24"/>
                  </a:lnTo>
                  <a:lnTo>
                    <a:pt x="f25" y="f24"/>
                  </a:lnTo>
                  <a:lnTo>
                    <a:pt x="f26" y="f27"/>
                  </a:lnTo>
                  <a:lnTo>
                    <a:pt x="f28" y="f27"/>
                  </a:lnTo>
                  <a:lnTo>
                    <a:pt x="f6" y="f29"/>
                  </a:lnTo>
                  <a:lnTo>
                    <a:pt x="f30" y="f31"/>
                  </a:lnTo>
                  <a:lnTo>
                    <a:pt x="f32" y="f33"/>
                  </a:lnTo>
                  <a:lnTo>
                    <a:pt x="f34" y="f35"/>
                  </a:lnTo>
                  <a:lnTo>
                    <a:pt x="f36" y="f37"/>
                  </a:lnTo>
                  <a:lnTo>
                    <a:pt x="f38" y="f39"/>
                  </a:lnTo>
                  <a:lnTo>
                    <a:pt x="f10" y="f40"/>
                  </a:lnTo>
                  <a:lnTo>
                    <a:pt x="f41" y="f42"/>
                  </a:lnTo>
                  <a:lnTo>
                    <a:pt x="f43" y="f44"/>
                  </a:lnTo>
                  <a:lnTo>
                    <a:pt x="f45" y="f46"/>
                  </a:lnTo>
                  <a:lnTo>
                    <a:pt x="f47" y="f48"/>
                  </a:lnTo>
                  <a:lnTo>
                    <a:pt x="f49" y="f7"/>
                  </a:lnTo>
                  <a:lnTo>
                    <a:pt x="f50" y="f51"/>
                  </a:lnTo>
                  <a:lnTo>
                    <a:pt x="f52" y="f53"/>
                  </a:lnTo>
                  <a:lnTo>
                    <a:pt x="f54" y="f55"/>
                  </a:lnTo>
                  <a:lnTo>
                    <a:pt x="f56" y="f57"/>
                  </a:lnTo>
                  <a:lnTo>
                    <a:pt x="f58" y="f59"/>
                  </a:lnTo>
                  <a:lnTo>
                    <a:pt x="f60" y="f61"/>
                  </a:lnTo>
                  <a:lnTo>
                    <a:pt x="f62" y="f63"/>
                  </a:lnTo>
                  <a:lnTo>
                    <a:pt x="f64" y="f65"/>
                  </a:lnTo>
                  <a:lnTo>
                    <a:pt x="f66" y="f37"/>
                  </a:lnTo>
                  <a:lnTo>
                    <a:pt x="f67" y="f68"/>
                  </a:lnTo>
                  <a:lnTo>
                    <a:pt x="f69" y="f33"/>
                  </a:lnTo>
                  <a:lnTo>
                    <a:pt x="f5" y="f54"/>
                  </a:lnTo>
                  <a:lnTo>
                    <a:pt x="f70" y="f71"/>
                  </a:lnTo>
                  <a:lnTo>
                    <a:pt x="f72" y="f73"/>
                  </a:lnTo>
                  <a:lnTo>
                    <a:pt x="f74" y="f13"/>
                  </a:lnTo>
                  <a:lnTo>
                    <a:pt x="f75" y="f76"/>
                  </a:lnTo>
                  <a:lnTo>
                    <a:pt x="f77" y="f78"/>
                  </a:lnTo>
                  <a:lnTo>
                    <a:pt x="f79" y="f80"/>
                  </a:lnTo>
                  <a:lnTo>
                    <a:pt x="f81" y="f82"/>
                  </a:lnTo>
                  <a:lnTo>
                    <a:pt x="f83" y="f40"/>
                  </a:lnTo>
                  <a:lnTo>
                    <a:pt x="f33" y="f84"/>
                  </a:lnTo>
                  <a:lnTo>
                    <a:pt x="f84" y="f85"/>
                  </a:lnTo>
                  <a:lnTo>
                    <a:pt x="f86" y="f87"/>
                  </a:lnTo>
                  <a:lnTo>
                    <a:pt x="f88" y="f89"/>
                  </a:lnTo>
                  <a:lnTo>
                    <a:pt x="f90" y="f89"/>
                  </a:lnTo>
                  <a:lnTo>
                    <a:pt x="f91" y="f44"/>
                  </a:lnTo>
                  <a:lnTo>
                    <a:pt x="f92" y="f93"/>
                  </a:lnTo>
                  <a:lnTo>
                    <a:pt x="f94" y="f95"/>
                  </a:lnTo>
                  <a:lnTo>
                    <a:pt x="f96" y="f95"/>
                  </a:lnTo>
                  <a:lnTo>
                    <a:pt x="f97" y="f98"/>
                  </a:lnTo>
                  <a:lnTo>
                    <a:pt x="f99" y="f95"/>
                  </a:lnTo>
                  <a:lnTo>
                    <a:pt x="f100" y="f101"/>
                  </a:lnTo>
                  <a:lnTo>
                    <a:pt x="f102" y="f44"/>
                  </a:lnTo>
                  <a:lnTo>
                    <a:pt x="f103" y="f57"/>
                  </a:lnTo>
                  <a:lnTo>
                    <a:pt x="f104" y="f59"/>
                  </a:lnTo>
                  <a:lnTo>
                    <a:pt x="f105" y="f84"/>
                  </a:lnTo>
                  <a:lnTo>
                    <a:pt x="f106" y="f65"/>
                  </a:lnTo>
                  <a:lnTo>
                    <a:pt x="f107" y="f108"/>
                  </a:lnTo>
                  <a:lnTo>
                    <a:pt x="f109" y="f110"/>
                  </a:lnTo>
                  <a:lnTo>
                    <a:pt x="f111" y="f54"/>
                  </a:lnTo>
                  <a:lnTo>
                    <a:pt x="f112" y="f113"/>
                  </a:lnTo>
                  <a:lnTo>
                    <a:pt x="f112" y="f76"/>
                  </a:lnTo>
                  <a:lnTo>
                    <a:pt x="f114" y="f115"/>
                  </a:lnTo>
                  <a:lnTo>
                    <a:pt x="f116" y="f117"/>
                  </a:lnTo>
                  <a:lnTo>
                    <a:pt x="f118" y="f119"/>
                  </a:lnTo>
                  <a:lnTo>
                    <a:pt x="f109" y="f27"/>
                  </a:lnTo>
                  <a:lnTo>
                    <a:pt x="f120" y="f121"/>
                  </a:lnTo>
                  <a:lnTo>
                    <a:pt x="f120" y="f56"/>
                  </a:lnTo>
                  <a:lnTo>
                    <a:pt x="f122" y="f123"/>
                  </a:lnTo>
                  <a:lnTo>
                    <a:pt x="f124" y="f60"/>
                  </a:lnTo>
                  <a:lnTo>
                    <a:pt x="f105" y="f125"/>
                  </a:lnTo>
                  <a:lnTo>
                    <a:pt x="f126" y="f127"/>
                  </a:lnTo>
                  <a:lnTo>
                    <a:pt x="f128" y="f129"/>
                  </a:lnTo>
                  <a:lnTo>
                    <a:pt x="f130" y="f131"/>
                  </a:lnTo>
                  <a:lnTo>
                    <a:pt x="f132" y="f133"/>
                  </a:lnTo>
                  <a:lnTo>
                    <a:pt x="f134" y="f135"/>
                  </a:lnTo>
                  <a:lnTo>
                    <a:pt x="f136" y="f75"/>
                  </a:lnTo>
                  <a:lnTo>
                    <a:pt x="f137" y="f67"/>
                  </a:lnTo>
                  <a:lnTo>
                    <a:pt x="f138" y="f139"/>
                  </a:lnTo>
                  <a:lnTo>
                    <a:pt x="f140" y="f74"/>
                  </a:lnTo>
                  <a:lnTo>
                    <a:pt x="f141" y="f142"/>
                  </a:lnTo>
                  <a:lnTo>
                    <a:pt x="f143" y="f142"/>
                  </a:lnTo>
                  <a:lnTo>
                    <a:pt x="f144" y="f142"/>
                  </a:lnTo>
                  <a:lnTo>
                    <a:pt x="f51" y="f74"/>
                  </a:lnTo>
                  <a:lnTo>
                    <a:pt x="f145" y="f72"/>
                  </a:lnTo>
                  <a:lnTo>
                    <a:pt x="f146" y="f147"/>
                  </a:lnTo>
                  <a:lnTo>
                    <a:pt x="f148" y="f70"/>
                  </a:lnTo>
                  <a:lnTo>
                    <a:pt x="f149" y="f70"/>
                  </a:lnTo>
                  <a:lnTo>
                    <a:pt x="f150" y="f5"/>
                  </a:lnTo>
                  <a:lnTo>
                    <a:pt x="f151" y="f70"/>
                  </a:lnTo>
                  <a:lnTo>
                    <a:pt x="f152" y="f70"/>
                  </a:lnTo>
                  <a:lnTo>
                    <a:pt x="f153" y="f147"/>
                  </a:lnTo>
                  <a:lnTo>
                    <a:pt x="f154" y="f142"/>
                  </a:lnTo>
                  <a:lnTo>
                    <a:pt x="f155" y="f67"/>
                  </a:lnTo>
                  <a:lnTo>
                    <a:pt x="f156" y="f135"/>
                  </a:lnTo>
                  <a:lnTo>
                    <a:pt x="f157" y="f158"/>
                  </a:lnTo>
                  <a:lnTo>
                    <a:pt x="f122" y="f125"/>
                  </a:lnTo>
                  <a:lnTo>
                    <a:pt x="f109" y="f79"/>
                  </a:lnTo>
                  <a:lnTo>
                    <a:pt x="f111" y="f159"/>
                  </a:lnTo>
                  <a:lnTo>
                    <a:pt x="f8" y="f9"/>
                  </a:lnTo>
                  <a:close/>
                </a:path>
              </a:pathLst>
            </a:custGeom>
            <a:solidFill>
              <a:srgbClr val="B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4" name="Freeform 187">
              <a:extLst>
                <a:ext uri="{FF2B5EF4-FFF2-40B4-BE49-F238E27FC236}">
                  <a16:creationId xmlns:a16="http://schemas.microsoft.com/office/drawing/2014/main" id="{96B104A3-B398-4937-A6F1-E5C77F86A623}"/>
                </a:ext>
              </a:extLst>
            </p:cNvPr>
            <p:cNvSpPr/>
            <p:nvPr/>
          </p:nvSpPr>
          <p:spPr>
            <a:xfrm>
              <a:off x="6967535" y="5962646"/>
              <a:ext cx="11109" cy="3172"/>
            </a:xfrm>
            <a:custGeom>
              <a:avLst/>
              <a:gdLst>
                <a:gd name="f0" fmla="val 10800000"/>
                <a:gd name="f1" fmla="val 5400000"/>
                <a:gd name="f2" fmla="val 180"/>
                <a:gd name="f3" fmla="val w"/>
                <a:gd name="f4" fmla="val h"/>
                <a:gd name="f5" fmla="val 0"/>
                <a:gd name="f6" fmla="val 21"/>
                <a:gd name="f7" fmla="val 5"/>
                <a:gd name="f8" fmla="val 9"/>
                <a:gd name="f9" fmla="val 8"/>
                <a:gd name="f10" fmla="val 2"/>
                <a:gd name="f11" fmla="+- 0 0 -90"/>
                <a:gd name="f12" fmla="*/ f3 1 21"/>
                <a:gd name="f13" fmla="*/ f4 1 5"/>
                <a:gd name="f14" fmla="+- f7 0 f5"/>
                <a:gd name="f15" fmla="+- f6 0 f5"/>
                <a:gd name="f16" fmla="*/ f11 f0 1"/>
                <a:gd name="f17" fmla="*/ f14 1 5"/>
                <a:gd name="f18" fmla="*/ f15 1 21"/>
                <a:gd name="f19" fmla="*/ 21 f15 1"/>
                <a:gd name="f20" fmla="*/ 0 f14 1"/>
                <a:gd name="f21" fmla="*/ 9 f15 1"/>
                <a:gd name="f22" fmla="*/ 5 f14 1"/>
                <a:gd name="f23" fmla="*/ 0 f15 1"/>
                <a:gd name="f24" fmla="*/ 8 f15 1"/>
                <a:gd name="f25" fmla="*/ 2 f14 1"/>
                <a:gd name="f26" fmla="*/ f16 1 f2"/>
                <a:gd name="f27" fmla="*/ f19 1 21"/>
                <a:gd name="f28" fmla="*/ f20 1 5"/>
                <a:gd name="f29" fmla="*/ f21 1 21"/>
                <a:gd name="f30" fmla="*/ f22 1 5"/>
                <a:gd name="f31" fmla="*/ f23 1 21"/>
                <a:gd name="f32" fmla="*/ f24 1 21"/>
                <a:gd name="f33" fmla="*/ f25 1 5"/>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8"/>
                <a:gd name="f45" fmla="*/ f33 1 f17"/>
                <a:gd name="f46" fmla="*/ f34 f12 1"/>
                <a:gd name="f47" fmla="*/ f35 f12 1"/>
                <a:gd name="f48" fmla="*/ f37 f13 1"/>
                <a:gd name="f49" fmla="*/ f36 f13 1"/>
                <a:gd name="f50" fmla="*/ f39 f12 1"/>
                <a:gd name="f51" fmla="*/ f40 f13 1"/>
                <a:gd name="f52" fmla="*/ f41 f12 1"/>
                <a:gd name="f53" fmla="*/ f42 f13 1"/>
                <a:gd name="f54" fmla="*/ f43 f12 1"/>
                <a:gd name="f55" fmla="*/ f44 f12 1"/>
                <a:gd name="f56" fmla="*/ f45 f13 1"/>
              </a:gdLst>
              <a:ahLst/>
              <a:cxnLst>
                <a:cxn ang="3cd4">
                  <a:pos x="hc" y="t"/>
                </a:cxn>
                <a:cxn ang="0">
                  <a:pos x="r" y="vc"/>
                </a:cxn>
                <a:cxn ang="cd4">
                  <a:pos x="hc" y="b"/>
                </a:cxn>
                <a:cxn ang="cd2">
                  <a:pos x="l" y="vc"/>
                </a:cxn>
                <a:cxn ang="f38">
                  <a:pos x="f50" y="f51"/>
                </a:cxn>
                <a:cxn ang="f38">
                  <a:pos x="f52" y="f53"/>
                </a:cxn>
                <a:cxn ang="f38">
                  <a:pos x="f54" y="f53"/>
                </a:cxn>
                <a:cxn ang="f38">
                  <a:pos x="f55" y="f56"/>
                </a:cxn>
                <a:cxn ang="f38">
                  <a:pos x="f50" y="f51"/>
                </a:cxn>
              </a:cxnLst>
              <a:rect l="f46" t="f49" r="f47" b="f48"/>
              <a:pathLst>
                <a:path w="21" h="5">
                  <a:moveTo>
                    <a:pt x="f6" y="f5"/>
                  </a:moveTo>
                  <a:lnTo>
                    <a:pt x="f8" y="f7"/>
                  </a:lnTo>
                  <a:lnTo>
                    <a:pt x="f5" y="f7"/>
                  </a:lnTo>
                  <a:lnTo>
                    <a:pt x="f9" y="f10"/>
                  </a:lnTo>
                  <a:lnTo>
                    <a:pt x="f6" y="f5"/>
                  </a:lnTo>
                  <a:close/>
                </a:path>
              </a:pathLst>
            </a:custGeom>
            <a:solidFill>
              <a:srgbClr val="FFFFF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5" name="Freeform 188">
              <a:extLst>
                <a:ext uri="{FF2B5EF4-FFF2-40B4-BE49-F238E27FC236}">
                  <a16:creationId xmlns:a16="http://schemas.microsoft.com/office/drawing/2014/main" id="{4CFE66D2-12D2-4EE0-95F3-B080CA224AC8}"/>
                </a:ext>
              </a:extLst>
            </p:cNvPr>
            <p:cNvSpPr/>
            <p:nvPr/>
          </p:nvSpPr>
          <p:spPr>
            <a:xfrm>
              <a:off x="6846890" y="5969002"/>
              <a:ext cx="34920" cy="25402"/>
            </a:xfrm>
            <a:custGeom>
              <a:avLst/>
              <a:gdLst>
                <a:gd name="f0" fmla="val 10800000"/>
                <a:gd name="f1" fmla="val 5400000"/>
                <a:gd name="f2" fmla="val 180"/>
                <a:gd name="f3" fmla="val w"/>
                <a:gd name="f4" fmla="val h"/>
                <a:gd name="f5" fmla="val 0"/>
                <a:gd name="f6" fmla="val 66"/>
                <a:gd name="f7" fmla="val 50"/>
                <a:gd name="f8" fmla="val 11"/>
                <a:gd name="f9" fmla="val 56"/>
                <a:gd name="f10" fmla="val 8"/>
                <a:gd name="f11" fmla="val 15"/>
                <a:gd name="f12" fmla="val 24"/>
                <a:gd name="f13" fmla="val 57"/>
                <a:gd name="f14" fmla="val 28"/>
                <a:gd name="f15" fmla="val 63"/>
                <a:gd name="f16" fmla="val 33"/>
                <a:gd name="f17" fmla="val 43"/>
                <a:gd name="f18" fmla="val 47"/>
                <a:gd name="f19" fmla="val 45"/>
                <a:gd name="f20" fmla="val 34"/>
                <a:gd name="f21" fmla="val 49"/>
                <a:gd name="f22" fmla="val 25"/>
                <a:gd name="f23" fmla="val 46"/>
                <a:gd name="f24" fmla="val 7"/>
                <a:gd name="f25" fmla="val 20"/>
                <a:gd name="f26" fmla="val 16"/>
                <a:gd name="f27" fmla="val 23"/>
                <a:gd name="f28" fmla="val 9"/>
                <a:gd name="f29" fmla="val 32"/>
                <a:gd name="f30" fmla="val 5"/>
                <a:gd name="f31" fmla="val 39"/>
                <a:gd name="f32" fmla="val 48"/>
                <a:gd name="f33" fmla="val 3"/>
                <a:gd name="f34" fmla="+- 0 0 -90"/>
                <a:gd name="f35" fmla="*/ f3 1 66"/>
                <a:gd name="f36" fmla="*/ f4 1 50"/>
                <a:gd name="f37" fmla="+- f7 0 f5"/>
                <a:gd name="f38" fmla="+- f6 0 f5"/>
                <a:gd name="f39" fmla="*/ f34 f0 1"/>
                <a:gd name="f40" fmla="*/ f38 1 66"/>
                <a:gd name="f41" fmla="*/ f37 1 50"/>
                <a:gd name="f42" fmla="*/ 66 f38 1"/>
                <a:gd name="f43" fmla="*/ 11 f37 1"/>
                <a:gd name="f44" fmla="*/ 56 f38 1"/>
                <a:gd name="f45" fmla="*/ 8 f37 1"/>
                <a:gd name="f46" fmla="*/ 50 f38 1"/>
                <a:gd name="f47" fmla="*/ 15 f37 1"/>
                <a:gd name="f48" fmla="*/ 24 f37 1"/>
                <a:gd name="f49" fmla="*/ 57 f38 1"/>
                <a:gd name="f50" fmla="*/ 28 f37 1"/>
                <a:gd name="f51" fmla="*/ 63 f38 1"/>
                <a:gd name="f52" fmla="*/ 33 f37 1"/>
                <a:gd name="f53" fmla="*/ 43 f37 1"/>
                <a:gd name="f54" fmla="*/ 47 f37 1"/>
                <a:gd name="f55" fmla="*/ 45 f38 1"/>
                <a:gd name="f56" fmla="*/ 50 f37 1"/>
                <a:gd name="f57" fmla="*/ 34 f38 1"/>
                <a:gd name="f58" fmla="*/ 49 f37 1"/>
                <a:gd name="f59" fmla="*/ 25 f38 1"/>
                <a:gd name="f60" fmla="*/ 46 f37 1"/>
                <a:gd name="f61" fmla="*/ 0 f38 1"/>
                <a:gd name="f62" fmla="*/ 25 f37 1"/>
                <a:gd name="f63" fmla="*/ 7 f38 1"/>
                <a:gd name="f64" fmla="*/ 20 f37 1"/>
                <a:gd name="f65" fmla="*/ 16 f38 1"/>
                <a:gd name="f66" fmla="*/ 23 f38 1"/>
                <a:gd name="f67" fmla="*/ 9 f37 1"/>
                <a:gd name="f68" fmla="*/ 32 f38 1"/>
                <a:gd name="f69" fmla="*/ 5 f37 1"/>
                <a:gd name="f70" fmla="*/ 39 f38 1"/>
                <a:gd name="f71" fmla="*/ 0 f37 1"/>
                <a:gd name="f72" fmla="*/ 48 f38 1"/>
                <a:gd name="f73" fmla="*/ 3 f37 1"/>
                <a:gd name="f74" fmla="*/ f39 1 f2"/>
                <a:gd name="f75" fmla="*/ f42 1 66"/>
                <a:gd name="f76" fmla="*/ f43 1 50"/>
                <a:gd name="f77" fmla="*/ f44 1 66"/>
                <a:gd name="f78" fmla="*/ f45 1 50"/>
                <a:gd name="f79" fmla="*/ f46 1 66"/>
                <a:gd name="f80" fmla="*/ f47 1 50"/>
                <a:gd name="f81" fmla="*/ f48 1 50"/>
                <a:gd name="f82" fmla="*/ f49 1 66"/>
                <a:gd name="f83" fmla="*/ f50 1 50"/>
                <a:gd name="f84" fmla="*/ f51 1 66"/>
                <a:gd name="f85" fmla="*/ f52 1 50"/>
                <a:gd name="f86" fmla="*/ f53 1 50"/>
                <a:gd name="f87" fmla="*/ f54 1 50"/>
                <a:gd name="f88" fmla="*/ f55 1 66"/>
                <a:gd name="f89" fmla="*/ f56 1 50"/>
                <a:gd name="f90" fmla="*/ f57 1 66"/>
                <a:gd name="f91" fmla="*/ f58 1 50"/>
                <a:gd name="f92" fmla="*/ f59 1 66"/>
                <a:gd name="f93" fmla="*/ f60 1 50"/>
                <a:gd name="f94" fmla="*/ f61 1 66"/>
                <a:gd name="f95" fmla="*/ f62 1 50"/>
                <a:gd name="f96" fmla="*/ f63 1 66"/>
                <a:gd name="f97" fmla="*/ f64 1 50"/>
                <a:gd name="f98" fmla="*/ f65 1 66"/>
                <a:gd name="f99" fmla="*/ f66 1 66"/>
                <a:gd name="f100" fmla="*/ f67 1 50"/>
                <a:gd name="f101" fmla="*/ f68 1 66"/>
                <a:gd name="f102" fmla="*/ f69 1 50"/>
                <a:gd name="f103" fmla="*/ f70 1 66"/>
                <a:gd name="f104" fmla="*/ f71 1 50"/>
                <a:gd name="f105" fmla="*/ f72 1 66"/>
                <a:gd name="f106" fmla="*/ f73 1 50"/>
                <a:gd name="f107" fmla="*/ 0 1 f40"/>
                <a:gd name="f108" fmla="*/ f6 1 f40"/>
                <a:gd name="f109" fmla="*/ 0 1 f41"/>
                <a:gd name="f110" fmla="*/ f7 1 f41"/>
                <a:gd name="f111" fmla="+- f74 0 f1"/>
                <a:gd name="f112" fmla="*/ f75 1 f40"/>
                <a:gd name="f113" fmla="*/ f76 1 f41"/>
                <a:gd name="f114" fmla="*/ f77 1 f40"/>
                <a:gd name="f115" fmla="*/ f78 1 f41"/>
                <a:gd name="f116" fmla="*/ f79 1 f40"/>
                <a:gd name="f117" fmla="*/ f80 1 f41"/>
                <a:gd name="f118" fmla="*/ f81 1 f41"/>
                <a:gd name="f119" fmla="*/ f82 1 f40"/>
                <a:gd name="f120" fmla="*/ f83 1 f41"/>
                <a:gd name="f121" fmla="*/ f84 1 f40"/>
                <a:gd name="f122" fmla="*/ f85 1 f41"/>
                <a:gd name="f123" fmla="*/ f86 1 f41"/>
                <a:gd name="f124" fmla="*/ f87 1 f41"/>
                <a:gd name="f125" fmla="*/ f88 1 f40"/>
                <a:gd name="f126" fmla="*/ f89 1 f41"/>
                <a:gd name="f127" fmla="*/ f90 1 f40"/>
                <a:gd name="f128" fmla="*/ f91 1 f41"/>
                <a:gd name="f129" fmla="*/ f92 1 f40"/>
                <a:gd name="f130" fmla="*/ f93 1 f41"/>
                <a:gd name="f131" fmla="*/ f94 1 f40"/>
                <a:gd name="f132" fmla="*/ f95 1 f41"/>
                <a:gd name="f133" fmla="*/ f96 1 f40"/>
                <a:gd name="f134" fmla="*/ f97 1 f41"/>
                <a:gd name="f135" fmla="*/ f98 1 f40"/>
                <a:gd name="f136" fmla="*/ f99 1 f40"/>
                <a:gd name="f137" fmla="*/ f100 1 f41"/>
                <a:gd name="f138" fmla="*/ f101 1 f40"/>
                <a:gd name="f139" fmla="*/ f102 1 f41"/>
                <a:gd name="f140" fmla="*/ f103 1 f40"/>
                <a:gd name="f141" fmla="*/ f104 1 f41"/>
                <a:gd name="f142" fmla="*/ f105 1 f40"/>
                <a:gd name="f143" fmla="*/ f106 1 f41"/>
                <a:gd name="f144" fmla="*/ f107 f35 1"/>
                <a:gd name="f145" fmla="*/ f108 f35 1"/>
                <a:gd name="f146" fmla="*/ f110 f36 1"/>
                <a:gd name="f147" fmla="*/ f109 f36 1"/>
                <a:gd name="f148" fmla="*/ f112 f35 1"/>
                <a:gd name="f149" fmla="*/ f113 f36 1"/>
                <a:gd name="f150" fmla="*/ f114 f35 1"/>
                <a:gd name="f151" fmla="*/ f115 f36 1"/>
                <a:gd name="f152" fmla="*/ f116 f35 1"/>
                <a:gd name="f153" fmla="*/ f117 f36 1"/>
                <a:gd name="f154" fmla="*/ f118 f36 1"/>
                <a:gd name="f155" fmla="*/ f119 f35 1"/>
                <a:gd name="f156" fmla="*/ f120 f36 1"/>
                <a:gd name="f157" fmla="*/ f121 f35 1"/>
                <a:gd name="f158" fmla="*/ f122 f36 1"/>
                <a:gd name="f159" fmla="*/ f123 f36 1"/>
                <a:gd name="f160" fmla="*/ f124 f36 1"/>
                <a:gd name="f161" fmla="*/ f125 f35 1"/>
                <a:gd name="f162" fmla="*/ f126 f36 1"/>
                <a:gd name="f163" fmla="*/ f127 f35 1"/>
                <a:gd name="f164" fmla="*/ f128 f36 1"/>
                <a:gd name="f165" fmla="*/ f129 f35 1"/>
                <a:gd name="f166" fmla="*/ f130 f36 1"/>
                <a:gd name="f167" fmla="*/ f131 f35 1"/>
                <a:gd name="f168" fmla="*/ f132 f36 1"/>
                <a:gd name="f169" fmla="*/ f133 f35 1"/>
                <a:gd name="f170" fmla="*/ f134 f36 1"/>
                <a:gd name="f171" fmla="*/ f135 f35 1"/>
                <a:gd name="f172" fmla="*/ f136 f35 1"/>
                <a:gd name="f173" fmla="*/ f137 f36 1"/>
                <a:gd name="f174" fmla="*/ f138 f35 1"/>
                <a:gd name="f175" fmla="*/ f139 f36 1"/>
                <a:gd name="f176" fmla="*/ f140 f35 1"/>
                <a:gd name="f177" fmla="*/ f141 f36 1"/>
                <a:gd name="f178" fmla="*/ f142 f35 1"/>
                <a:gd name="f179" fmla="*/ f143 f36 1"/>
              </a:gdLst>
              <a:ahLst/>
              <a:cxnLst>
                <a:cxn ang="3cd4">
                  <a:pos x="hc" y="t"/>
                </a:cxn>
                <a:cxn ang="0">
                  <a:pos x="r" y="vc"/>
                </a:cxn>
                <a:cxn ang="cd4">
                  <a:pos x="hc" y="b"/>
                </a:cxn>
                <a:cxn ang="cd2">
                  <a:pos x="l" y="vc"/>
                </a:cxn>
                <a:cxn ang="f111">
                  <a:pos x="f148" y="f149"/>
                </a:cxn>
                <a:cxn ang="f111">
                  <a:pos x="f150" y="f151"/>
                </a:cxn>
                <a:cxn ang="f111">
                  <a:pos x="f152" y="f153"/>
                </a:cxn>
                <a:cxn ang="f111">
                  <a:pos x="f152" y="f154"/>
                </a:cxn>
                <a:cxn ang="f111">
                  <a:pos x="f155" y="f156"/>
                </a:cxn>
                <a:cxn ang="f111">
                  <a:pos x="f157" y="f158"/>
                </a:cxn>
                <a:cxn ang="f111">
                  <a:pos x="f148" y="f159"/>
                </a:cxn>
                <a:cxn ang="f111">
                  <a:pos x="f150" y="f160"/>
                </a:cxn>
                <a:cxn ang="f111">
                  <a:pos x="f161" y="f162"/>
                </a:cxn>
                <a:cxn ang="f111">
                  <a:pos x="f163" y="f164"/>
                </a:cxn>
                <a:cxn ang="f111">
                  <a:pos x="f165" y="f166"/>
                </a:cxn>
                <a:cxn ang="f111">
                  <a:pos x="f167" y="f168"/>
                </a:cxn>
                <a:cxn ang="f111">
                  <a:pos x="f169" y="f170"/>
                </a:cxn>
                <a:cxn ang="f111">
                  <a:pos x="f171" y="f153"/>
                </a:cxn>
                <a:cxn ang="f111">
                  <a:pos x="f172" y="f173"/>
                </a:cxn>
                <a:cxn ang="f111">
                  <a:pos x="f174" y="f175"/>
                </a:cxn>
                <a:cxn ang="f111">
                  <a:pos x="f176" y="f177"/>
                </a:cxn>
                <a:cxn ang="f111">
                  <a:pos x="f178" y="f177"/>
                </a:cxn>
                <a:cxn ang="f111">
                  <a:pos x="f155" y="f179"/>
                </a:cxn>
                <a:cxn ang="f111">
                  <a:pos x="f148" y="f149"/>
                </a:cxn>
              </a:cxnLst>
              <a:rect l="f144" t="f147" r="f145" b="f146"/>
              <a:pathLst>
                <a:path w="66" h="50">
                  <a:moveTo>
                    <a:pt x="f6" y="f8"/>
                  </a:moveTo>
                  <a:lnTo>
                    <a:pt x="f9" y="f10"/>
                  </a:lnTo>
                  <a:lnTo>
                    <a:pt x="f7" y="f11"/>
                  </a:lnTo>
                  <a:lnTo>
                    <a:pt x="f7" y="f12"/>
                  </a:lnTo>
                  <a:lnTo>
                    <a:pt x="f13" y="f14"/>
                  </a:lnTo>
                  <a:lnTo>
                    <a:pt x="f15" y="f16"/>
                  </a:lnTo>
                  <a:lnTo>
                    <a:pt x="f6" y="f17"/>
                  </a:lnTo>
                  <a:lnTo>
                    <a:pt x="f9" y="f18"/>
                  </a:lnTo>
                  <a:lnTo>
                    <a:pt x="f19" y="f7"/>
                  </a:lnTo>
                  <a:lnTo>
                    <a:pt x="f20" y="f21"/>
                  </a:lnTo>
                  <a:lnTo>
                    <a:pt x="f22" y="f23"/>
                  </a:lnTo>
                  <a:lnTo>
                    <a:pt x="f5" y="f22"/>
                  </a:lnTo>
                  <a:lnTo>
                    <a:pt x="f24" y="f25"/>
                  </a:lnTo>
                  <a:lnTo>
                    <a:pt x="f26" y="f11"/>
                  </a:lnTo>
                  <a:lnTo>
                    <a:pt x="f27" y="f28"/>
                  </a:lnTo>
                  <a:lnTo>
                    <a:pt x="f29" y="f30"/>
                  </a:lnTo>
                  <a:lnTo>
                    <a:pt x="f31" y="f5"/>
                  </a:lnTo>
                  <a:lnTo>
                    <a:pt x="f32" y="f5"/>
                  </a:lnTo>
                  <a:lnTo>
                    <a:pt x="f13" y="f33"/>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6" name="Freeform 189">
              <a:extLst>
                <a:ext uri="{FF2B5EF4-FFF2-40B4-BE49-F238E27FC236}">
                  <a16:creationId xmlns:a16="http://schemas.microsoft.com/office/drawing/2014/main" id="{E0B582ED-51EC-4EA0-89A1-88DFCCAEF754}"/>
                </a:ext>
              </a:extLst>
            </p:cNvPr>
            <p:cNvSpPr/>
            <p:nvPr/>
          </p:nvSpPr>
          <p:spPr>
            <a:xfrm>
              <a:off x="6910385" y="5973766"/>
              <a:ext cx="236536" cy="87316"/>
            </a:xfrm>
            <a:custGeom>
              <a:avLst/>
              <a:gdLst>
                <a:gd name="f0" fmla="val 10800000"/>
                <a:gd name="f1" fmla="val 5400000"/>
                <a:gd name="f2" fmla="val 180"/>
                <a:gd name="f3" fmla="val w"/>
                <a:gd name="f4" fmla="val h"/>
                <a:gd name="f5" fmla="val 0"/>
                <a:gd name="f6" fmla="val 446"/>
                <a:gd name="f7" fmla="val 163"/>
                <a:gd name="f8" fmla="val 91"/>
                <a:gd name="f9" fmla="val 444"/>
                <a:gd name="f10" fmla="val 101"/>
                <a:gd name="f11" fmla="val 439"/>
                <a:gd name="f12" fmla="val 107"/>
                <a:gd name="f13" fmla="val 427"/>
                <a:gd name="f14" fmla="val 110"/>
                <a:gd name="f15" fmla="val 418"/>
                <a:gd name="f16" fmla="val 116"/>
                <a:gd name="f17" fmla="val 402"/>
                <a:gd name="f18" fmla="val 114"/>
                <a:gd name="f19" fmla="val 392"/>
                <a:gd name="f20" fmla="val 119"/>
                <a:gd name="f21" fmla="val 383"/>
                <a:gd name="f22" fmla="val 126"/>
                <a:gd name="f23" fmla="val 377"/>
                <a:gd name="f24" fmla="val 136"/>
                <a:gd name="f25" fmla="val 370"/>
                <a:gd name="f26" fmla="val 144"/>
                <a:gd name="f27" fmla="val 361"/>
                <a:gd name="f28" fmla="val 152"/>
                <a:gd name="f29" fmla="val 351"/>
                <a:gd name="f30" fmla="val 157"/>
                <a:gd name="f31" fmla="val 337"/>
                <a:gd name="f32" fmla="val 329"/>
                <a:gd name="f33" fmla="val 160"/>
                <a:gd name="f34" fmla="val 320"/>
                <a:gd name="f35" fmla="val 311"/>
                <a:gd name="f36" fmla="val 161"/>
                <a:gd name="f37" fmla="val 302"/>
                <a:gd name="f38" fmla="val 293"/>
                <a:gd name="f39" fmla="val 158"/>
                <a:gd name="f40" fmla="val 284"/>
                <a:gd name="f41" fmla="val 276"/>
                <a:gd name="f42" fmla="val 268"/>
                <a:gd name="f43" fmla="val 264"/>
                <a:gd name="f44" fmla="val 151"/>
                <a:gd name="f45" fmla="val 265"/>
                <a:gd name="f46" fmla="val 145"/>
                <a:gd name="f47" fmla="val 139"/>
                <a:gd name="f48" fmla="val 261"/>
                <a:gd name="f49" fmla="val 252"/>
                <a:gd name="f50" fmla="val 133"/>
                <a:gd name="f51" fmla="val 251"/>
                <a:gd name="f52" fmla="val 260"/>
                <a:gd name="f53" fmla="val 271"/>
                <a:gd name="f54" fmla="val 298"/>
                <a:gd name="f55" fmla="val 98"/>
                <a:gd name="f56" fmla="val 94"/>
                <a:gd name="f57" fmla="val 326"/>
                <a:gd name="f58" fmla="val 340"/>
                <a:gd name="f59" fmla="val 89"/>
                <a:gd name="f60" fmla="val 355"/>
                <a:gd name="f61" fmla="val 88"/>
                <a:gd name="f62" fmla="val 352"/>
                <a:gd name="f63" fmla="val 80"/>
                <a:gd name="f64" fmla="val 345"/>
                <a:gd name="f65" fmla="val 73"/>
                <a:gd name="f66" fmla="val 331"/>
                <a:gd name="f67" fmla="val 318"/>
                <a:gd name="f68" fmla="val 75"/>
                <a:gd name="f69" fmla="val 305"/>
                <a:gd name="f70" fmla="val 76"/>
                <a:gd name="f71" fmla="val 292"/>
                <a:gd name="f72" fmla="val 78"/>
                <a:gd name="f73" fmla="val 279"/>
                <a:gd name="f74" fmla="val 267"/>
                <a:gd name="f75" fmla="val 82"/>
                <a:gd name="f76" fmla="val 255"/>
                <a:gd name="f77" fmla="val 243"/>
                <a:gd name="f78" fmla="val 233"/>
                <a:gd name="f79" fmla="val 105"/>
                <a:gd name="f80" fmla="val 230"/>
                <a:gd name="f81" fmla="val 227"/>
                <a:gd name="f82" fmla="val 130"/>
                <a:gd name="f83" fmla="val 226"/>
                <a:gd name="f84" fmla="val 216"/>
                <a:gd name="f85" fmla="val 142"/>
                <a:gd name="f86" fmla="val 207"/>
                <a:gd name="f87" fmla="val 196"/>
                <a:gd name="f88" fmla="val 188"/>
                <a:gd name="f89" fmla="val 177"/>
                <a:gd name="f90" fmla="val 169"/>
                <a:gd name="f91" fmla="val 141"/>
                <a:gd name="f92" fmla="val 135"/>
                <a:gd name="f93" fmla="val 129"/>
                <a:gd name="f94" fmla="val 120"/>
                <a:gd name="f95" fmla="val 113"/>
                <a:gd name="f96" fmla="val 138"/>
                <a:gd name="f97" fmla="val 104"/>
                <a:gd name="f98" fmla="val 86"/>
                <a:gd name="f99" fmla="val 170"/>
                <a:gd name="f100" fmla="val 79"/>
                <a:gd name="f101" fmla="val 205"/>
                <a:gd name="f102" fmla="val 221"/>
                <a:gd name="f103" fmla="val 70"/>
                <a:gd name="f104" fmla="val 239"/>
                <a:gd name="f105" fmla="val 67"/>
                <a:gd name="f106" fmla="val 61"/>
                <a:gd name="f107" fmla="val 53"/>
                <a:gd name="f108" fmla="val 45"/>
                <a:gd name="f109" fmla="val 50"/>
                <a:gd name="f110" fmla="val 223"/>
                <a:gd name="f111" fmla="val 201"/>
                <a:gd name="f112" fmla="val 54"/>
                <a:gd name="f113" fmla="val 179"/>
                <a:gd name="f114" fmla="val 57"/>
                <a:gd name="f115" fmla="val 58"/>
                <a:gd name="f116" fmla="val 66"/>
                <a:gd name="f117" fmla="val 123"/>
                <a:gd name="f118" fmla="val 95"/>
                <a:gd name="f119" fmla="val 122"/>
                <a:gd name="f120" fmla="val 117"/>
                <a:gd name="f121" fmla="val 72"/>
                <a:gd name="f122" fmla="val 63"/>
                <a:gd name="f123" fmla="val 56"/>
                <a:gd name="f124" fmla="val 127"/>
                <a:gd name="f125" fmla="val 47"/>
                <a:gd name="f126" fmla="val 42"/>
                <a:gd name="f127" fmla="val 35"/>
                <a:gd name="f128" fmla="val 28"/>
                <a:gd name="f129" fmla="val 20"/>
                <a:gd name="f130" fmla="val 167"/>
                <a:gd name="f131" fmla="val 14"/>
                <a:gd name="f132" fmla="val 147"/>
                <a:gd name="f133" fmla="val 23"/>
                <a:gd name="f134" fmla="val 31"/>
                <a:gd name="f135" fmla="val 38"/>
                <a:gd name="f136" fmla="val 69"/>
                <a:gd name="f137" fmla="val 41"/>
                <a:gd name="f138" fmla="val 111"/>
                <a:gd name="f139" fmla="val 19"/>
                <a:gd name="f140" fmla="val 7"/>
                <a:gd name="f141" fmla="val 108"/>
                <a:gd name="f142" fmla="val 1"/>
                <a:gd name="f143" fmla="val 83"/>
                <a:gd name="f144" fmla="val 11"/>
                <a:gd name="f145" fmla="val 26"/>
                <a:gd name="f146" fmla="val 85"/>
                <a:gd name="f147" fmla="val 34"/>
                <a:gd name="f148" fmla="val 22"/>
                <a:gd name="f149" fmla="val 198"/>
                <a:gd name="f150" fmla="val 4"/>
                <a:gd name="f151" fmla="val 9"/>
                <a:gd name="f152" fmla="val 39"/>
                <a:gd name="f153" fmla="val 374"/>
                <a:gd name="f154" fmla="val 44"/>
                <a:gd name="f155" fmla="val 390"/>
                <a:gd name="f156" fmla="val 405"/>
                <a:gd name="f157" fmla="val 420"/>
                <a:gd name="f158" fmla="val 433"/>
                <a:gd name="f159" fmla="+- 0 0 -90"/>
                <a:gd name="f160" fmla="*/ f3 1 446"/>
                <a:gd name="f161" fmla="*/ f4 1 163"/>
                <a:gd name="f162" fmla="+- f7 0 f5"/>
                <a:gd name="f163" fmla="+- f6 0 f5"/>
                <a:gd name="f164" fmla="*/ f159 f0 1"/>
                <a:gd name="f165" fmla="*/ f163 1 446"/>
                <a:gd name="f166" fmla="*/ f162 1 163"/>
                <a:gd name="f167" fmla="*/ 439 f163 1"/>
                <a:gd name="f168" fmla="*/ 107 f162 1"/>
                <a:gd name="f169" fmla="*/ 402 f163 1"/>
                <a:gd name="f170" fmla="*/ 114 f162 1"/>
                <a:gd name="f171" fmla="*/ 377 f163 1"/>
                <a:gd name="f172" fmla="*/ 136 f162 1"/>
                <a:gd name="f173" fmla="*/ 351 f163 1"/>
                <a:gd name="f174" fmla="*/ 157 f162 1"/>
                <a:gd name="f175" fmla="*/ 320 f163 1"/>
                <a:gd name="f176" fmla="*/ 163 f162 1"/>
                <a:gd name="f177" fmla="*/ 293 f163 1"/>
                <a:gd name="f178" fmla="*/ 158 f162 1"/>
                <a:gd name="f179" fmla="*/ 268 f163 1"/>
                <a:gd name="f180" fmla="*/ 265 f163 1"/>
                <a:gd name="f181" fmla="*/ 139 f162 1"/>
                <a:gd name="f182" fmla="*/ 251 f163 1"/>
                <a:gd name="f183" fmla="*/ 126 f162 1"/>
                <a:gd name="f184" fmla="*/ 284 f163 1"/>
                <a:gd name="f185" fmla="*/ 101 f162 1"/>
                <a:gd name="f186" fmla="*/ 326 f163 1"/>
                <a:gd name="f187" fmla="*/ 91 f162 1"/>
                <a:gd name="f188" fmla="*/ 352 f163 1"/>
                <a:gd name="f189" fmla="*/ 80 f162 1"/>
                <a:gd name="f190" fmla="*/ 318 f163 1"/>
                <a:gd name="f191" fmla="*/ 75 f162 1"/>
                <a:gd name="f192" fmla="*/ 279 f163 1"/>
                <a:gd name="f193" fmla="*/ 78 f162 1"/>
                <a:gd name="f194" fmla="*/ 243 f163 1"/>
                <a:gd name="f195" fmla="*/ 98 f162 1"/>
                <a:gd name="f196" fmla="*/ 227 f163 1"/>
                <a:gd name="f197" fmla="*/ 130 f162 1"/>
                <a:gd name="f198" fmla="*/ 207 f163 1"/>
                <a:gd name="f199" fmla="*/ 142 f162 1"/>
                <a:gd name="f200" fmla="*/ 177 f163 1"/>
                <a:gd name="f201" fmla="*/ 157 f163 1"/>
                <a:gd name="f202" fmla="*/ 129 f162 1"/>
                <a:gd name="f203" fmla="*/ 141 f163 1"/>
                <a:gd name="f204" fmla="*/ 113 f162 1"/>
                <a:gd name="f205" fmla="*/ 139 f163 1"/>
                <a:gd name="f206" fmla="*/ 188 f163 1"/>
                <a:gd name="f207" fmla="*/ 239 f163 1"/>
                <a:gd name="f208" fmla="*/ 67 f162 1"/>
                <a:gd name="f209" fmla="*/ 45 f162 1"/>
                <a:gd name="f210" fmla="*/ 201 f163 1"/>
                <a:gd name="f211" fmla="*/ 54 f162 1"/>
                <a:gd name="f212" fmla="*/ 66 f162 1"/>
                <a:gd name="f213" fmla="*/ 114 f163 1"/>
                <a:gd name="f214" fmla="*/ 123 f162 1"/>
                <a:gd name="f215" fmla="*/ 70 f163 1"/>
                <a:gd name="f216" fmla="*/ 117 f162 1"/>
                <a:gd name="f217" fmla="*/ 61 f163 1"/>
                <a:gd name="f218" fmla="*/ 88 f162 1"/>
                <a:gd name="f219" fmla="*/ 94 f163 1"/>
                <a:gd name="f220" fmla="*/ 63 f162 1"/>
                <a:gd name="f221" fmla="*/ 127 f163 1"/>
                <a:gd name="f222" fmla="*/ 53 f162 1"/>
                <a:gd name="f223" fmla="*/ 160 f163 1"/>
                <a:gd name="f224" fmla="*/ 35 f162 1"/>
                <a:gd name="f225" fmla="*/ 167 f163 1"/>
                <a:gd name="f226" fmla="*/ 14 f162 1"/>
                <a:gd name="f227" fmla="*/ 105 f163 1"/>
                <a:gd name="f228" fmla="*/ 38 f162 1"/>
                <a:gd name="f229" fmla="*/ 53 f163 1"/>
                <a:gd name="f230" fmla="*/ 69 f162 1"/>
                <a:gd name="f231" fmla="*/ 28 f163 1"/>
                <a:gd name="f232" fmla="*/ 116 f162 1"/>
                <a:gd name="f233" fmla="*/ 0 f163 1"/>
                <a:gd name="f234" fmla="*/ 108 f162 1"/>
                <a:gd name="f235" fmla="*/ 26 f163 1"/>
                <a:gd name="f236" fmla="*/ 56 f162 1"/>
                <a:gd name="f237" fmla="*/ 85 f163 1"/>
                <a:gd name="f238" fmla="*/ 34 f162 1"/>
                <a:gd name="f239" fmla="*/ 142 f163 1"/>
                <a:gd name="f240" fmla="*/ 1 f162 1"/>
                <a:gd name="f241" fmla="*/ 4 f162 1"/>
                <a:gd name="f242" fmla="*/ 305 f163 1"/>
                <a:gd name="f243" fmla="*/ 20 f162 1"/>
                <a:gd name="f244" fmla="*/ 361 f163 1"/>
                <a:gd name="f245" fmla="*/ 39 f162 1"/>
                <a:gd name="f246" fmla="*/ 405 f163 1"/>
                <a:gd name="f247" fmla="*/ 58 f162 1"/>
                <a:gd name="f248" fmla="*/ 446 f163 1"/>
                <a:gd name="f249" fmla="*/ f164 1 f2"/>
                <a:gd name="f250" fmla="*/ f167 1 446"/>
                <a:gd name="f251" fmla="*/ f168 1 163"/>
                <a:gd name="f252" fmla="*/ f169 1 446"/>
                <a:gd name="f253" fmla="*/ f170 1 163"/>
                <a:gd name="f254" fmla="*/ f171 1 446"/>
                <a:gd name="f255" fmla="*/ f172 1 163"/>
                <a:gd name="f256" fmla="*/ f173 1 446"/>
                <a:gd name="f257" fmla="*/ f174 1 163"/>
                <a:gd name="f258" fmla="*/ f175 1 446"/>
                <a:gd name="f259" fmla="*/ f176 1 163"/>
                <a:gd name="f260" fmla="*/ f177 1 446"/>
                <a:gd name="f261" fmla="*/ f178 1 163"/>
                <a:gd name="f262" fmla="*/ f179 1 446"/>
                <a:gd name="f263" fmla="*/ f180 1 446"/>
                <a:gd name="f264" fmla="*/ f181 1 163"/>
                <a:gd name="f265" fmla="*/ f182 1 446"/>
                <a:gd name="f266" fmla="*/ f183 1 163"/>
                <a:gd name="f267" fmla="*/ f184 1 446"/>
                <a:gd name="f268" fmla="*/ f185 1 163"/>
                <a:gd name="f269" fmla="*/ f186 1 446"/>
                <a:gd name="f270" fmla="*/ f187 1 163"/>
                <a:gd name="f271" fmla="*/ f188 1 446"/>
                <a:gd name="f272" fmla="*/ f189 1 163"/>
                <a:gd name="f273" fmla="*/ f190 1 446"/>
                <a:gd name="f274" fmla="*/ f191 1 163"/>
                <a:gd name="f275" fmla="*/ f192 1 446"/>
                <a:gd name="f276" fmla="*/ f193 1 163"/>
                <a:gd name="f277" fmla="*/ f194 1 446"/>
                <a:gd name="f278" fmla="*/ f195 1 163"/>
                <a:gd name="f279" fmla="*/ f196 1 446"/>
                <a:gd name="f280" fmla="*/ f197 1 163"/>
                <a:gd name="f281" fmla="*/ f198 1 446"/>
                <a:gd name="f282" fmla="*/ f199 1 163"/>
                <a:gd name="f283" fmla="*/ f200 1 446"/>
                <a:gd name="f284" fmla="*/ f201 1 446"/>
                <a:gd name="f285" fmla="*/ f202 1 163"/>
                <a:gd name="f286" fmla="*/ f203 1 446"/>
                <a:gd name="f287" fmla="*/ f204 1 163"/>
                <a:gd name="f288" fmla="*/ f205 1 446"/>
                <a:gd name="f289" fmla="*/ f206 1 446"/>
                <a:gd name="f290" fmla="*/ f207 1 446"/>
                <a:gd name="f291" fmla="*/ f208 1 163"/>
                <a:gd name="f292" fmla="*/ f209 1 163"/>
                <a:gd name="f293" fmla="*/ f210 1 446"/>
                <a:gd name="f294" fmla="*/ f211 1 163"/>
                <a:gd name="f295" fmla="*/ f212 1 163"/>
                <a:gd name="f296" fmla="*/ f213 1 446"/>
                <a:gd name="f297" fmla="*/ f214 1 163"/>
                <a:gd name="f298" fmla="*/ f215 1 446"/>
                <a:gd name="f299" fmla="*/ f216 1 163"/>
                <a:gd name="f300" fmla="*/ f217 1 446"/>
                <a:gd name="f301" fmla="*/ f218 1 163"/>
                <a:gd name="f302" fmla="*/ f219 1 446"/>
                <a:gd name="f303" fmla="*/ f220 1 163"/>
                <a:gd name="f304" fmla="*/ f221 1 446"/>
                <a:gd name="f305" fmla="*/ f222 1 163"/>
                <a:gd name="f306" fmla="*/ f223 1 446"/>
                <a:gd name="f307" fmla="*/ f224 1 163"/>
                <a:gd name="f308" fmla="*/ f225 1 446"/>
                <a:gd name="f309" fmla="*/ f226 1 163"/>
                <a:gd name="f310" fmla="*/ f227 1 446"/>
                <a:gd name="f311" fmla="*/ f228 1 163"/>
                <a:gd name="f312" fmla="*/ f229 1 446"/>
                <a:gd name="f313" fmla="*/ f230 1 163"/>
                <a:gd name="f314" fmla="*/ f231 1 446"/>
                <a:gd name="f315" fmla="*/ f232 1 163"/>
                <a:gd name="f316" fmla="*/ f233 1 446"/>
                <a:gd name="f317" fmla="*/ f234 1 163"/>
                <a:gd name="f318" fmla="*/ f235 1 446"/>
                <a:gd name="f319" fmla="*/ f236 1 163"/>
                <a:gd name="f320" fmla="*/ f237 1 446"/>
                <a:gd name="f321" fmla="*/ f238 1 163"/>
                <a:gd name="f322" fmla="*/ f239 1 446"/>
                <a:gd name="f323" fmla="*/ f240 1 163"/>
                <a:gd name="f324" fmla="*/ f241 1 163"/>
                <a:gd name="f325" fmla="*/ f242 1 446"/>
                <a:gd name="f326" fmla="*/ f243 1 163"/>
                <a:gd name="f327" fmla="*/ f244 1 446"/>
                <a:gd name="f328" fmla="*/ f245 1 163"/>
                <a:gd name="f329" fmla="*/ f246 1 446"/>
                <a:gd name="f330" fmla="*/ f247 1 163"/>
                <a:gd name="f331" fmla="*/ f248 1 446"/>
                <a:gd name="f332" fmla="*/ 0 1 f165"/>
                <a:gd name="f333" fmla="*/ f6 1 f165"/>
                <a:gd name="f334" fmla="*/ 0 1 f166"/>
                <a:gd name="f335" fmla="*/ f7 1 f166"/>
                <a:gd name="f336" fmla="+- f249 0 f1"/>
                <a:gd name="f337" fmla="*/ f250 1 f165"/>
                <a:gd name="f338" fmla="*/ f251 1 f166"/>
                <a:gd name="f339" fmla="*/ f252 1 f165"/>
                <a:gd name="f340" fmla="*/ f253 1 f166"/>
                <a:gd name="f341" fmla="*/ f254 1 f165"/>
                <a:gd name="f342" fmla="*/ f255 1 f166"/>
                <a:gd name="f343" fmla="*/ f256 1 f165"/>
                <a:gd name="f344" fmla="*/ f257 1 f166"/>
                <a:gd name="f345" fmla="*/ f258 1 f165"/>
                <a:gd name="f346" fmla="*/ f259 1 f166"/>
                <a:gd name="f347" fmla="*/ f260 1 f165"/>
                <a:gd name="f348" fmla="*/ f261 1 f166"/>
                <a:gd name="f349" fmla="*/ f262 1 f165"/>
                <a:gd name="f350" fmla="*/ f263 1 f165"/>
                <a:gd name="f351" fmla="*/ f264 1 f166"/>
                <a:gd name="f352" fmla="*/ f265 1 f165"/>
                <a:gd name="f353" fmla="*/ f266 1 f166"/>
                <a:gd name="f354" fmla="*/ f267 1 f165"/>
                <a:gd name="f355" fmla="*/ f268 1 f166"/>
                <a:gd name="f356" fmla="*/ f269 1 f165"/>
                <a:gd name="f357" fmla="*/ f270 1 f166"/>
                <a:gd name="f358" fmla="*/ f271 1 f165"/>
                <a:gd name="f359" fmla="*/ f272 1 f166"/>
                <a:gd name="f360" fmla="*/ f273 1 f165"/>
                <a:gd name="f361" fmla="*/ f274 1 f166"/>
                <a:gd name="f362" fmla="*/ f275 1 f165"/>
                <a:gd name="f363" fmla="*/ f276 1 f166"/>
                <a:gd name="f364" fmla="*/ f277 1 f165"/>
                <a:gd name="f365" fmla="*/ f278 1 f166"/>
                <a:gd name="f366" fmla="*/ f279 1 f165"/>
                <a:gd name="f367" fmla="*/ f280 1 f166"/>
                <a:gd name="f368" fmla="*/ f281 1 f165"/>
                <a:gd name="f369" fmla="*/ f282 1 f166"/>
                <a:gd name="f370" fmla="*/ f283 1 f165"/>
                <a:gd name="f371" fmla="*/ f284 1 f165"/>
                <a:gd name="f372" fmla="*/ f285 1 f166"/>
                <a:gd name="f373" fmla="*/ f286 1 f165"/>
                <a:gd name="f374" fmla="*/ f287 1 f166"/>
                <a:gd name="f375" fmla="*/ f288 1 f165"/>
                <a:gd name="f376" fmla="*/ f289 1 f165"/>
                <a:gd name="f377" fmla="*/ f290 1 f165"/>
                <a:gd name="f378" fmla="*/ f291 1 f166"/>
                <a:gd name="f379" fmla="*/ f292 1 f166"/>
                <a:gd name="f380" fmla="*/ f293 1 f165"/>
                <a:gd name="f381" fmla="*/ f294 1 f166"/>
                <a:gd name="f382" fmla="*/ f295 1 f166"/>
                <a:gd name="f383" fmla="*/ f296 1 f165"/>
                <a:gd name="f384" fmla="*/ f297 1 f166"/>
                <a:gd name="f385" fmla="*/ f298 1 f165"/>
                <a:gd name="f386" fmla="*/ f299 1 f166"/>
                <a:gd name="f387" fmla="*/ f300 1 f165"/>
                <a:gd name="f388" fmla="*/ f301 1 f166"/>
                <a:gd name="f389" fmla="*/ f302 1 f165"/>
                <a:gd name="f390" fmla="*/ f303 1 f166"/>
                <a:gd name="f391" fmla="*/ f304 1 f165"/>
                <a:gd name="f392" fmla="*/ f305 1 f166"/>
                <a:gd name="f393" fmla="*/ f306 1 f165"/>
                <a:gd name="f394" fmla="*/ f307 1 f166"/>
                <a:gd name="f395" fmla="*/ f308 1 f165"/>
                <a:gd name="f396" fmla="*/ f309 1 f166"/>
                <a:gd name="f397" fmla="*/ f310 1 f165"/>
                <a:gd name="f398" fmla="*/ f311 1 f166"/>
                <a:gd name="f399" fmla="*/ f312 1 f165"/>
                <a:gd name="f400" fmla="*/ f313 1 f166"/>
                <a:gd name="f401" fmla="*/ f314 1 f165"/>
                <a:gd name="f402" fmla="*/ f315 1 f166"/>
                <a:gd name="f403" fmla="*/ f316 1 f165"/>
                <a:gd name="f404" fmla="*/ f317 1 f166"/>
                <a:gd name="f405" fmla="*/ f318 1 f165"/>
                <a:gd name="f406" fmla="*/ f319 1 f166"/>
                <a:gd name="f407" fmla="*/ f320 1 f165"/>
                <a:gd name="f408" fmla="*/ f321 1 f166"/>
                <a:gd name="f409" fmla="*/ f322 1 f165"/>
                <a:gd name="f410" fmla="*/ f323 1 f166"/>
                <a:gd name="f411" fmla="*/ f324 1 f166"/>
                <a:gd name="f412" fmla="*/ f325 1 f165"/>
                <a:gd name="f413" fmla="*/ f326 1 f166"/>
                <a:gd name="f414" fmla="*/ f327 1 f165"/>
                <a:gd name="f415" fmla="*/ f328 1 f166"/>
                <a:gd name="f416" fmla="*/ f329 1 f165"/>
                <a:gd name="f417" fmla="*/ f330 1 f166"/>
                <a:gd name="f418" fmla="*/ f331 1 f165"/>
                <a:gd name="f419" fmla="*/ f332 f160 1"/>
                <a:gd name="f420" fmla="*/ f333 f160 1"/>
                <a:gd name="f421" fmla="*/ f335 f161 1"/>
                <a:gd name="f422" fmla="*/ f334 f161 1"/>
                <a:gd name="f423" fmla="*/ f337 f160 1"/>
                <a:gd name="f424" fmla="*/ f338 f161 1"/>
                <a:gd name="f425" fmla="*/ f339 f160 1"/>
                <a:gd name="f426" fmla="*/ f340 f161 1"/>
                <a:gd name="f427" fmla="*/ f341 f160 1"/>
                <a:gd name="f428" fmla="*/ f342 f161 1"/>
                <a:gd name="f429" fmla="*/ f343 f160 1"/>
                <a:gd name="f430" fmla="*/ f344 f161 1"/>
                <a:gd name="f431" fmla="*/ f345 f160 1"/>
                <a:gd name="f432" fmla="*/ f346 f161 1"/>
                <a:gd name="f433" fmla="*/ f347 f160 1"/>
                <a:gd name="f434" fmla="*/ f348 f161 1"/>
                <a:gd name="f435" fmla="*/ f349 f160 1"/>
                <a:gd name="f436" fmla="*/ f350 f160 1"/>
                <a:gd name="f437" fmla="*/ f351 f161 1"/>
                <a:gd name="f438" fmla="*/ f352 f160 1"/>
                <a:gd name="f439" fmla="*/ f353 f161 1"/>
                <a:gd name="f440" fmla="*/ f354 f160 1"/>
                <a:gd name="f441" fmla="*/ f355 f161 1"/>
                <a:gd name="f442" fmla="*/ f356 f160 1"/>
                <a:gd name="f443" fmla="*/ f357 f161 1"/>
                <a:gd name="f444" fmla="*/ f358 f160 1"/>
                <a:gd name="f445" fmla="*/ f359 f161 1"/>
                <a:gd name="f446" fmla="*/ f360 f160 1"/>
                <a:gd name="f447" fmla="*/ f361 f161 1"/>
                <a:gd name="f448" fmla="*/ f362 f160 1"/>
                <a:gd name="f449" fmla="*/ f363 f161 1"/>
                <a:gd name="f450" fmla="*/ f364 f160 1"/>
                <a:gd name="f451" fmla="*/ f365 f161 1"/>
                <a:gd name="f452" fmla="*/ f366 f160 1"/>
                <a:gd name="f453" fmla="*/ f367 f161 1"/>
                <a:gd name="f454" fmla="*/ f368 f160 1"/>
                <a:gd name="f455" fmla="*/ f369 f161 1"/>
                <a:gd name="f456" fmla="*/ f370 f160 1"/>
                <a:gd name="f457" fmla="*/ f371 f160 1"/>
                <a:gd name="f458" fmla="*/ f372 f161 1"/>
                <a:gd name="f459" fmla="*/ f373 f160 1"/>
                <a:gd name="f460" fmla="*/ f374 f161 1"/>
                <a:gd name="f461" fmla="*/ f375 f160 1"/>
                <a:gd name="f462" fmla="*/ f376 f160 1"/>
                <a:gd name="f463" fmla="*/ f377 f160 1"/>
                <a:gd name="f464" fmla="*/ f378 f161 1"/>
                <a:gd name="f465" fmla="*/ f379 f161 1"/>
                <a:gd name="f466" fmla="*/ f380 f160 1"/>
                <a:gd name="f467" fmla="*/ f381 f161 1"/>
                <a:gd name="f468" fmla="*/ f382 f161 1"/>
                <a:gd name="f469" fmla="*/ f383 f160 1"/>
                <a:gd name="f470" fmla="*/ f384 f161 1"/>
                <a:gd name="f471" fmla="*/ f385 f160 1"/>
                <a:gd name="f472" fmla="*/ f386 f161 1"/>
                <a:gd name="f473" fmla="*/ f387 f160 1"/>
                <a:gd name="f474" fmla="*/ f388 f161 1"/>
                <a:gd name="f475" fmla="*/ f389 f160 1"/>
                <a:gd name="f476" fmla="*/ f390 f161 1"/>
                <a:gd name="f477" fmla="*/ f391 f160 1"/>
                <a:gd name="f478" fmla="*/ f392 f161 1"/>
                <a:gd name="f479" fmla="*/ f393 f160 1"/>
                <a:gd name="f480" fmla="*/ f394 f161 1"/>
                <a:gd name="f481" fmla="*/ f395 f160 1"/>
                <a:gd name="f482" fmla="*/ f396 f161 1"/>
                <a:gd name="f483" fmla="*/ f397 f160 1"/>
                <a:gd name="f484" fmla="*/ f398 f161 1"/>
                <a:gd name="f485" fmla="*/ f399 f160 1"/>
                <a:gd name="f486" fmla="*/ f400 f161 1"/>
                <a:gd name="f487" fmla="*/ f401 f160 1"/>
                <a:gd name="f488" fmla="*/ f402 f161 1"/>
                <a:gd name="f489" fmla="*/ f403 f160 1"/>
                <a:gd name="f490" fmla="*/ f404 f161 1"/>
                <a:gd name="f491" fmla="*/ f405 f160 1"/>
                <a:gd name="f492" fmla="*/ f406 f161 1"/>
                <a:gd name="f493" fmla="*/ f407 f160 1"/>
                <a:gd name="f494" fmla="*/ f408 f161 1"/>
                <a:gd name="f495" fmla="*/ f409 f160 1"/>
                <a:gd name="f496" fmla="*/ f410 f161 1"/>
                <a:gd name="f497" fmla="*/ f411 f161 1"/>
                <a:gd name="f498" fmla="*/ f412 f160 1"/>
                <a:gd name="f499" fmla="*/ f413 f161 1"/>
                <a:gd name="f500" fmla="*/ f414 f160 1"/>
                <a:gd name="f501" fmla="*/ f415 f161 1"/>
                <a:gd name="f502" fmla="*/ f416 f160 1"/>
                <a:gd name="f503" fmla="*/ f417 f161 1"/>
                <a:gd name="f504" fmla="*/ f418 f160 1"/>
              </a:gdLst>
              <a:ahLst/>
              <a:cxnLst>
                <a:cxn ang="3cd4">
                  <a:pos x="hc" y="t"/>
                </a:cxn>
                <a:cxn ang="0">
                  <a:pos x="r" y="vc"/>
                </a:cxn>
                <a:cxn ang="cd4">
                  <a:pos x="hc" y="b"/>
                </a:cxn>
                <a:cxn ang="cd2">
                  <a:pos x="l" y="vc"/>
                </a:cxn>
                <a:cxn ang="f336">
                  <a:pos x="f423" y="f424"/>
                </a:cxn>
                <a:cxn ang="f336">
                  <a:pos x="f425" y="f426"/>
                </a:cxn>
                <a:cxn ang="f336">
                  <a:pos x="f427" y="f428"/>
                </a:cxn>
                <a:cxn ang="f336">
                  <a:pos x="f429" y="f430"/>
                </a:cxn>
                <a:cxn ang="f336">
                  <a:pos x="f431" y="f432"/>
                </a:cxn>
                <a:cxn ang="f336">
                  <a:pos x="f433" y="f434"/>
                </a:cxn>
                <a:cxn ang="f336">
                  <a:pos x="f435" y="f430"/>
                </a:cxn>
                <a:cxn ang="f336">
                  <a:pos x="f436" y="f437"/>
                </a:cxn>
                <a:cxn ang="f336">
                  <a:pos x="f438" y="f439"/>
                </a:cxn>
                <a:cxn ang="f336">
                  <a:pos x="f440" y="f441"/>
                </a:cxn>
                <a:cxn ang="f336">
                  <a:pos x="f442" y="f443"/>
                </a:cxn>
                <a:cxn ang="f336">
                  <a:pos x="f444" y="f445"/>
                </a:cxn>
                <a:cxn ang="f336">
                  <a:pos x="f446" y="f447"/>
                </a:cxn>
                <a:cxn ang="f336">
                  <a:pos x="f448" y="f449"/>
                </a:cxn>
                <a:cxn ang="f336">
                  <a:pos x="f450" y="f451"/>
                </a:cxn>
                <a:cxn ang="f336">
                  <a:pos x="f452" y="f453"/>
                </a:cxn>
                <a:cxn ang="f336">
                  <a:pos x="f454" y="f455"/>
                </a:cxn>
                <a:cxn ang="f336">
                  <a:pos x="f456" y="f455"/>
                </a:cxn>
                <a:cxn ang="f336">
                  <a:pos x="f457" y="f458"/>
                </a:cxn>
                <a:cxn ang="f336">
                  <a:pos x="f459" y="f460"/>
                </a:cxn>
                <a:cxn ang="f336">
                  <a:pos x="f461" y="f451"/>
                </a:cxn>
                <a:cxn ang="f336">
                  <a:pos x="f462" y="f447"/>
                </a:cxn>
                <a:cxn ang="f336">
                  <a:pos x="f463" y="f464"/>
                </a:cxn>
                <a:cxn ang="f336">
                  <a:pos x="f436" y="f465"/>
                </a:cxn>
                <a:cxn ang="f336">
                  <a:pos x="f466" y="f467"/>
                </a:cxn>
                <a:cxn ang="f336">
                  <a:pos x="f461" y="f468"/>
                </a:cxn>
                <a:cxn ang="f336">
                  <a:pos x="f469" y="f470"/>
                </a:cxn>
                <a:cxn ang="f336">
                  <a:pos x="f471" y="f472"/>
                </a:cxn>
                <a:cxn ang="f336">
                  <a:pos x="f473" y="f474"/>
                </a:cxn>
                <a:cxn ang="f336">
                  <a:pos x="f475" y="f476"/>
                </a:cxn>
                <a:cxn ang="f336">
                  <a:pos x="f477" y="f478"/>
                </a:cxn>
                <a:cxn ang="f336">
                  <a:pos x="f479" y="f480"/>
                </a:cxn>
                <a:cxn ang="f336">
                  <a:pos x="f481" y="f482"/>
                </a:cxn>
                <a:cxn ang="f336">
                  <a:pos x="f483" y="f484"/>
                </a:cxn>
                <a:cxn ang="f336">
                  <a:pos x="f485" y="f486"/>
                </a:cxn>
                <a:cxn ang="f336">
                  <a:pos x="f487" y="f488"/>
                </a:cxn>
                <a:cxn ang="f336">
                  <a:pos x="f489" y="f490"/>
                </a:cxn>
                <a:cxn ang="f336">
                  <a:pos x="f491" y="f492"/>
                </a:cxn>
                <a:cxn ang="f336">
                  <a:pos x="f493" y="f494"/>
                </a:cxn>
                <a:cxn ang="f336">
                  <a:pos x="f495" y="f496"/>
                </a:cxn>
                <a:cxn ang="f336">
                  <a:pos x="f452" y="f497"/>
                </a:cxn>
                <a:cxn ang="f336">
                  <a:pos x="f498" y="f499"/>
                </a:cxn>
                <a:cxn ang="f336">
                  <a:pos x="f500" y="f501"/>
                </a:cxn>
                <a:cxn ang="f336">
                  <a:pos x="f502" y="f503"/>
                </a:cxn>
                <a:cxn ang="f336">
                  <a:pos x="f504" y="f443"/>
                </a:cxn>
              </a:cxnLst>
              <a:rect l="f419" t="f422" r="f420" b="f421"/>
              <a:pathLst>
                <a:path w="446" h="163">
                  <a:moveTo>
                    <a:pt x="f6" y="f8"/>
                  </a:moveTo>
                  <a:lnTo>
                    <a:pt x="f9" y="f10"/>
                  </a:lnTo>
                  <a:lnTo>
                    <a:pt x="f11" y="f12"/>
                  </a:lnTo>
                  <a:lnTo>
                    <a:pt x="f13" y="f14"/>
                  </a:lnTo>
                  <a:lnTo>
                    <a:pt x="f15" y="f16"/>
                  </a:lnTo>
                  <a:lnTo>
                    <a:pt x="f17" y="f18"/>
                  </a:lnTo>
                  <a:lnTo>
                    <a:pt x="f19" y="f20"/>
                  </a:lnTo>
                  <a:lnTo>
                    <a:pt x="f21" y="f22"/>
                  </a:lnTo>
                  <a:lnTo>
                    <a:pt x="f23" y="f24"/>
                  </a:lnTo>
                  <a:lnTo>
                    <a:pt x="f25" y="f26"/>
                  </a:lnTo>
                  <a:lnTo>
                    <a:pt x="f27" y="f28"/>
                  </a:lnTo>
                  <a:lnTo>
                    <a:pt x="f29" y="f30"/>
                  </a:lnTo>
                  <a:lnTo>
                    <a:pt x="f31" y="f30"/>
                  </a:lnTo>
                  <a:lnTo>
                    <a:pt x="f32" y="f33"/>
                  </a:lnTo>
                  <a:lnTo>
                    <a:pt x="f34" y="f7"/>
                  </a:lnTo>
                  <a:lnTo>
                    <a:pt x="f35" y="f36"/>
                  </a:lnTo>
                  <a:lnTo>
                    <a:pt x="f37" y="f36"/>
                  </a:lnTo>
                  <a:lnTo>
                    <a:pt x="f38" y="f39"/>
                  </a:lnTo>
                  <a:lnTo>
                    <a:pt x="f40" y="f39"/>
                  </a:lnTo>
                  <a:lnTo>
                    <a:pt x="f41" y="f30"/>
                  </a:lnTo>
                  <a:lnTo>
                    <a:pt x="f42" y="f30"/>
                  </a:lnTo>
                  <a:lnTo>
                    <a:pt x="f43" y="f44"/>
                  </a:lnTo>
                  <a:lnTo>
                    <a:pt x="f45" y="f46"/>
                  </a:lnTo>
                  <a:lnTo>
                    <a:pt x="f45" y="f47"/>
                  </a:lnTo>
                  <a:lnTo>
                    <a:pt x="f48" y="f24"/>
                  </a:lnTo>
                  <a:lnTo>
                    <a:pt x="f49" y="f50"/>
                  </a:lnTo>
                  <a:lnTo>
                    <a:pt x="f51" y="f22"/>
                  </a:lnTo>
                  <a:lnTo>
                    <a:pt x="f52" y="f18"/>
                  </a:lnTo>
                  <a:lnTo>
                    <a:pt x="f53" y="f12"/>
                  </a:lnTo>
                  <a:lnTo>
                    <a:pt x="f40" y="f10"/>
                  </a:lnTo>
                  <a:lnTo>
                    <a:pt x="f54" y="f55"/>
                  </a:lnTo>
                  <a:lnTo>
                    <a:pt x="f35" y="f56"/>
                  </a:lnTo>
                  <a:lnTo>
                    <a:pt x="f57" y="f8"/>
                  </a:lnTo>
                  <a:lnTo>
                    <a:pt x="f58" y="f59"/>
                  </a:lnTo>
                  <a:lnTo>
                    <a:pt x="f60" y="f61"/>
                  </a:lnTo>
                  <a:lnTo>
                    <a:pt x="f62" y="f63"/>
                  </a:lnTo>
                  <a:lnTo>
                    <a:pt x="f64" y="f65"/>
                  </a:lnTo>
                  <a:lnTo>
                    <a:pt x="f66" y="f65"/>
                  </a:lnTo>
                  <a:lnTo>
                    <a:pt x="f67" y="f68"/>
                  </a:lnTo>
                  <a:lnTo>
                    <a:pt x="f69" y="f70"/>
                  </a:lnTo>
                  <a:lnTo>
                    <a:pt x="f71" y="f72"/>
                  </a:lnTo>
                  <a:lnTo>
                    <a:pt x="f73" y="f72"/>
                  </a:lnTo>
                  <a:lnTo>
                    <a:pt x="f74" y="f75"/>
                  </a:lnTo>
                  <a:lnTo>
                    <a:pt x="f76" y="f61"/>
                  </a:lnTo>
                  <a:lnTo>
                    <a:pt x="f77" y="f55"/>
                  </a:lnTo>
                  <a:lnTo>
                    <a:pt x="f78" y="f79"/>
                  </a:lnTo>
                  <a:lnTo>
                    <a:pt x="f80" y="f20"/>
                  </a:lnTo>
                  <a:lnTo>
                    <a:pt x="f81" y="f82"/>
                  </a:lnTo>
                  <a:lnTo>
                    <a:pt x="f83" y="f26"/>
                  </a:lnTo>
                  <a:lnTo>
                    <a:pt x="f84" y="f85"/>
                  </a:lnTo>
                  <a:lnTo>
                    <a:pt x="f86" y="f85"/>
                  </a:lnTo>
                  <a:lnTo>
                    <a:pt x="f87" y="f85"/>
                  </a:lnTo>
                  <a:lnTo>
                    <a:pt x="f88" y="f26"/>
                  </a:lnTo>
                  <a:lnTo>
                    <a:pt x="f89" y="f85"/>
                  </a:lnTo>
                  <a:lnTo>
                    <a:pt x="f90" y="f91"/>
                  </a:lnTo>
                  <a:lnTo>
                    <a:pt x="f36" y="f92"/>
                  </a:lnTo>
                  <a:lnTo>
                    <a:pt x="f30" y="f93"/>
                  </a:lnTo>
                  <a:lnTo>
                    <a:pt x="f28" y="f94"/>
                  </a:lnTo>
                  <a:lnTo>
                    <a:pt x="f46" y="f16"/>
                  </a:lnTo>
                  <a:lnTo>
                    <a:pt x="f91" y="f95"/>
                  </a:lnTo>
                  <a:lnTo>
                    <a:pt x="f96" y="f14"/>
                  </a:lnTo>
                  <a:lnTo>
                    <a:pt x="f24" y="f97"/>
                  </a:lnTo>
                  <a:lnTo>
                    <a:pt x="f47" y="f55"/>
                  </a:lnTo>
                  <a:lnTo>
                    <a:pt x="f28" y="f98"/>
                  </a:lnTo>
                  <a:lnTo>
                    <a:pt x="f99" y="f100"/>
                  </a:lnTo>
                  <a:lnTo>
                    <a:pt x="f88" y="f68"/>
                  </a:lnTo>
                  <a:lnTo>
                    <a:pt x="f101" y="f65"/>
                  </a:lnTo>
                  <a:lnTo>
                    <a:pt x="f102" y="f103"/>
                  </a:lnTo>
                  <a:lnTo>
                    <a:pt x="f104" y="f105"/>
                  </a:lnTo>
                  <a:lnTo>
                    <a:pt x="f76" y="f106"/>
                  </a:lnTo>
                  <a:lnTo>
                    <a:pt x="f53" y="f107"/>
                  </a:lnTo>
                  <a:lnTo>
                    <a:pt x="f45" y="f108"/>
                  </a:lnTo>
                  <a:lnTo>
                    <a:pt x="f77" y="f109"/>
                  </a:lnTo>
                  <a:lnTo>
                    <a:pt x="f110" y="f107"/>
                  </a:lnTo>
                  <a:lnTo>
                    <a:pt x="f111" y="f112"/>
                  </a:lnTo>
                  <a:lnTo>
                    <a:pt x="f113" y="f114"/>
                  </a:lnTo>
                  <a:lnTo>
                    <a:pt x="f30" y="f115"/>
                  </a:lnTo>
                  <a:lnTo>
                    <a:pt x="f47" y="f116"/>
                  </a:lnTo>
                  <a:lnTo>
                    <a:pt x="f117" y="f70"/>
                  </a:lnTo>
                  <a:lnTo>
                    <a:pt x="f18" y="f118"/>
                  </a:lnTo>
                  <a:lnTo>
                    <a:pt x="f18" y="f117"/>
                  </a:lnTo>
                  <a:lnTo>
                    <a:pt x="f10" y="f119"/>
                  </a:lnTo>
                  <a:lnTo>
                    <a:pt x="f98" y="f94"/>
                  </a:lnTo>
                  <a:lnTo>
                    <a:pt x="f103" y="f120"/>
                  </a:lnTo>
                  <a:lnTo>
                    <a:pt x="f115" y="f16"/>
                  </a:lnTo>
                  <a:lnTo>
                    <a:pt x="f112" y="f10"/>
                  </a:lnTo>
                  <a:lnTo>
                    <a:pt x="f106" y="f61"/>
                  </a:lnTo>
                  <a:lnTo>
                    <a:pt x="f121" y="f70"/>
                  </a:lnTo>
                  <a:lnTo>
                    <a:pt x="f98" y="f103"/>
                  </a:lnTo>
                  <a:lnTo>
                    <a:pt x="f56" y="f122"/>
                  </a:lnTo>
                  <a:lnTo>
                    <a:pt x="f97" y="f115"/>
                  </a:lnTo>
                  <a:lnTo>
                    <a:pt x="f16" y="f123"/>
                  </a:lnTo>
                  <a:lnTo>
                    <a:pt x="f124" y="f107"/>
                  </a:lnTo>
                  <a:lnTo>
                    <a:pt x="f47" y="f125"/>
                  </a:lnTo>
                  <a:lnTo>
                    <a:pt x="f44" y="f126"/>
                  </a:lnTo>
                  <a:lnTo>
                    <a:pt x="f33" y="f127"/>
                  </a:lnTo>
                  <a:lnTo>
                    <a:pt x="f99" y="f128"/>
                  </a:lnTo>
                  <a:lnTo>
                    <a:pt x="f99" y="f129"/>
                  </a:lnTo>
                  <a:lnTo>
                    <a:pt x="f130" y="f131"/>
                  </a:lnTo>
                  <a:lnTo>
                    <a:pt x="f132" y="f133"/>
                  </a:lnTo>
                  <a:lnTo>
                    <a:pt x="f124" y="f134"/>
                  </a:lnTo>
                  <a:lnTo>
                    <a:pt x="f79" y="f135"/>
                  </a:lnTo>
                  <a:lnTo>
                    <a:pt x="f98" y="f125"/>
                  </a:lnTo>
                  <a:lnTo>
                    <a:pt x="f105" y="f123"/>
                  </a:lnTo>
                  <a:lnTo>
                    <a:pt x="f107" y="f136"/>
                  </a:lnTo>
                  <a:lnTo>
                    <a:pt x="f137" y="f98"/>
                  </a:lnTo>
                  <a:lnTo>
                    <a:pt x="f135" y="f138"/>
                  </a:lnTo>
                  <a:lnTo>
                    <a:pt x="f128" y="f16"/>
                  </a:lnTo>
                  <a:lnTo>
                    <a:pt x="f139" y="f18"/>
                  </a:lnTo>
                  <a:lnTo>
                    <a:pt x="f140" y="f138"/>
                  </a:lnTo>
                  <a:lnTo>
                    <a:pt x="f5" y="f141"/>
                  </a:lnTo>
                  <a:lnTo>
                    <a:pt x="f142" y="f143"/>
                  </a:lnTo>
                  <a:lnTo>
                    <a:pt x="f144" y="f105"/>
                  </a:lnTo>
                  <a:lnTo>
                    <a:pt x="f145" y="f123"/>
                  </a:lnTo>
                  <a:lnTo>
                    <a:pt x="f125" y="f109"/>
                  </a:lnTo>
                  <a:lnTo>
                    <a:pt x="f116" y="f137"/>
                  </a:lnTo>
                  <a:lnTo>
                    <a:pt x="f146" y="f147"/>
                  </a:lnTo>
                  <a:lnTo>
                    <a:pt x="f10" y="f148"/>
                  </a:lnTo>
                  <a:lnTo>
                    <a:pt x="f18" y="f140"/>
                  </a:lnTo>
                  <a:lnTo>
                    <a:pt x="f85" y="f142"/>
                  </a:lnTo>
                  <a:lnTo>
                    <a:pt x="f99" y="f5"/>
                  </a:lnTo>
                  <a:lnTo>
                    <a:pt x="f149" y="f5"/>
                  </a:lnTo>
                  <a:lnTo>
                    <a:pt x="f81" y="f150"/>
                  </a:lnTo>
                  <a:lnTo>
                    <a:pt x="f49" y="f151"/>
                  </a:lnTo>
                  <a:lnTo>
                    <a:pt x="f73" y="f131"/>
                  </a:lnTo>
                  <a:lnTo>
                    <a:pt x="f69" y="f129"/>
                  </a:lnTo>
                  <a:lnTo>
                    <a:pt x="f66" y="f128"/>
                  </a:lnTo>
                  <a:lnTo>
                    <a:pt x="f64" y="f147"/>
                  </a:lnTo>
                  <a:lnTo>
                    <a:pt x="f27" y="f152"/>
                  </a:lnTo>
                  <a:lnTo>
                    <a:pt x="f153" y="f154"/>
                  </a:lnTo>
                  <a:lnTo>
                    <a:pt x="f155" y="f107"/>
                  </a:lnTo>
                  <a:lnTo>
                    <a:pt x="f156" y="f115"/>
                  </a:lnTo>
                  <a:lnTo>
                    <a:pt x="f157" y="f105"/>
                  </a:lnTo>
                  <a:lnTo>
                    <a:pt x="f158" y="f72"/>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7" name="Freeform 190">
              <a:extLst>
                <a:ext uri="{FF2B5EF4-FFF2-40B4-BE49-F238E27FC236}">
                  <a16:creationId xmlns:a16="http://schemas.microsoft.com/office/drawing/2014/main" id="{E5F80227-106D-4CA3-8BCA-89FC757DA075}"/>
                </a:ext>
              </a:extLst>
            </p:cNvPr>
            <p:cNvSpPr/>
            <p:nvPr/>
          </p:nvSpPr>
          <p:spPr>
            <a:xfrm>
              <a:off x="6837361" y="5976939"/>
              <a:ext cx="96834" cy="41276"/>
            </a:xfrm>
            <a:custGeom>
              <a:avLst/>
              <a:gdLst>
                <a:gd name="f0" fmla="val 10800000"/>
                <a:gd name="f1" fmla="val 5400000"/>
                <a:gd name="f2" fmla="val 180"/>
                <a:gd name="f3" fmla="val w"/>
                <a:gd name="f4" fmla="val h"/>
                <a:gd name="f5" fmla="val 0"/>
                <a:gd name="f6" fmla="val 182"/>
                <a:gd name="f7" fmla="val 79"/>
                <a:gd name="f8" fmla="val 24"/>
                <a:gd name="f9" fmla="val 170"/>
                <a:gd name="f10" fmla="val 28"/>
                <a:gd name="f11" fmla="val 159"/>
                <a:gd name="f12" fmla="val 32"/>
                <a:gd name="f13" fmla="val 147"/>
                <a:gd name="f14" fmla="val 37"/>
                <a:gd name="f15" fmla="val 137"/>
                <a:gd name="f16" fmla="val 43"/>
                <a:gd name="f17" fmla="val 125"/>
                <a:gd name="f18" fmla="val 47"/>
                <a:gd name="f19" fmla="val 118"/>
                <a:gd name="f20" fmla="val 56"/>
                <a:gd name="f21" fmla="val 110"/>
                <a:gd name="f22" fmla="val 65"/>
                <a:gd name="f23" fmla="val 109"/>
                <a:gd name="f24" fmla="val 93"/>
                <a:gd name="f25" fmla="val 75"/>
                <a:gd name="f26" fmla="val 78"/>
                <a:gd name="f27" fmla="val 62"/>
                <a:gd name="f28" fmla="val 33"/>
                <a:gd name="f29" fmla="val 74"/>
                <a:gd name="f30" fmla="val 19"/>
                <a:gd name="f31" fmla="val 69"/>
                <a:gd name="f32" fmla="val 8"/>
                <a:gd name="f33" fmla="val 60"/>
                <a:gd name="f34" fmla="val 49"/>
                <a:gd name="f35" fmla="val 6"/>
                <a:gd name="f36" fmla="val 41"/>
                <a:gd name="f37" fmla="val 9"/>
                <a:gd name="f38" fmla="val 34"/>
                <a:gd name="f39" fmla="val 25"/>
                <a:gd name="f40" fmla="val 15"/>
                <a:gd name="f41" fmla="val 18"/>
                <a:gd name="f42" fmla="val 21"/>
                <a:gd name="f43" fmla="val 27"/>
                <a:gd name="f44" fmla="val 38"/>
                <a:gd name="f45" fmla="val 46"/>
                <a:gd name="f46" fmla="val 72"/>
                <a:gd name="f47" fmla="val 82"/>
                <a:gd name="f48" fmla="val 50"/>
                <a:gd name="f49" fmla="val 91"/>
                <a:gd name="f50" fmla="val 101"/>
                <a:gd name="f51" fmla="val 35"/>
                <a:gd name="f52" fmla="val 106"/>
                <a:gd name="f53" fmla="val 99"/>
                <a:gd name="f54" fmla="val 10"/>
                <a:gd name="f55" fmla="+- 0 0 -90"/>
                <a:gd name="f56" fmla="*/ f3 1 182"/>
                <a:gd name="f57" fmla="*/ f4 1 79"/>
                <a:gd name="f58" fmla="+- f7 0 f5"/>
                <a:gd name="f59" fmla="+- f6 0 f5"/>
                <a:gd name="f60" fmla="*/ f55 f0 1"/>
                <a:gd name="f61" fmla="*/ f59 1 182"/>
                <a:gd name="f62" fmla="*/ f58 1 79"/>
                <a:gd name="f63" fmla="*/ 182 f59 1"/>
                <a:gd name="f64" fmla="*/ 24 f58 1"/>
                <a:gd name="f65" fmla="*/ 170 f59 1"/>
                <a:gd name="f66" fmla="*/ 28 f58 1"/>
                <a:gd name="f67" fmla="*/ 159 f59 1"/>
                <a:gd name="f68" fmla="*/ 32 f58 1"/>
                <a:gd name="f69" fmla="*/ 147 f59 1"/>
                <a:gd name="f70" fmla="*/ 37 f58 1"/>
                <a:gd name="f71" fmla="*/ 137 f59 1"/>
                <a:gd name="f72" fmla="*/ 43 f58 1"/>
                <a:gd name="f73" fmla="*/ 125 f59 1"/>
                <a:gd name="f74" fmla="*/ 47 f58 1"/>
                <a:gd name="f75" fmla="*/ 118 f59 1"/>
                <a:gd name="f76" fmla="*/ 56 f58 1"/>
                <a:gd name="f77" fmla="*/ 110 f59 1"/>
                <a:gd name="f78" fmla="*/ 65 f58 1"/>
                <a:gd name="f79" fmla="*/ 109 f59 1"/>
                <a:gd name="f80" fmla="*/ 79 f58 1"/>
                <a:gd name="f81" fmla="*/ 93 f59 1"/>
                <a:gd name="f82" fmla="*/ 75 f58 1"/>
                <a:gd name="f83" fmla="*/ 78 f59 1"/>
                <a:gd name="f84" fmla="*/ 62 f59 1"/>
                <a:gd name="f85" fmla="*/ 47 f59 1"/>
                <a:gd name="f86" fmla="*/ 33 f59 1"/>
                <a:gd name="f87" fmla="*/ 74 f58 1"/>
                <a:gd name="f88" fmla="*/ 19 f59 1"/>
                <a:gd name="f89" fmla="*/ 69 f58 1"/>
                <a:gd name="f90" fmla="*/ 8 f59 1"/>
                <a:gd name="f91" fmla="*/ 60 f58 1"/>
                <a:gd name="f92" fmla="*/ 0 f59 1"/>
                <a:gd name="f93" fmla="*/ 49 f58 1"/>
                <a:gd name="f94" fmla="*/ 6 f59 1"/>
                <a:gd name="f95" fmla="*/ 41 f58 1"/>
                <a:gd name="f96" fmla="*/ 9 f59 1"/>
                <a:gd name="f97" fmla="*/ 34 f58 1"/>
                <a:gd name="f98" fmla="*/ 25 f58 1"/>
                <a:gd name="f99" fmla="*/ 15 f59 1"/>
                <a:gd name="f100" fmla="*/ 18 f58 1"/>
                <a:gd name="f101" fmla="*/ 21 f59 1"/>
                <a:gd name="f102" fmla="*/ 27 f58 1"/>
                <a:gd name="f103" fmla="*/ 38 f58 1"/>
                <a:gd name="f104" fmla="*/ 46 f59 1"/>
                <a:gd name="f105" fmla="*/ 60 f59 1"/>
                <a:gd name="f106" fmla="*/ 72 f59 1"/>
                <a:gd name="f107" fmla="*/ 82 f59 1"/>
                <a:gd name="f108" fmla="*/ 50 f58 1"/>
                <a:gd name="f109" fmla="*/ 91 f59 1"/>
                <a:gd name="f110" fmla="*/ 101 f59 1"/>
                <a:gd name="f111" fmla="*/ 35 f58 1"/>
                <a:gd name="f112" fmla="*/ 106 f59 1"/>
                <a:gd name="f113" fmla="*/ 15 f58 1"/>
                <a:gd name="f114" fmla="*/ 8 f58 1"/>
                <a:gd name="f115" fmla="*/ 99 f59 1"/>
                <a:gd name="f116" fmla="*/ 0 f58 1"/>
                <a:gd name="f117" fmla="*/ 10 f58 1"/>
                <a:gd name="f118" fmla="*/ f60 1 f2"/>
                <a:gd name="f119" fmla="*/ f63 1 182"/>
                <a:gd name="f120" fmla="*/ f64 1 79"/>
                <a:gd name="f121" fmla="*/ f65 1 182"/>
                <a:gd name="f122" fmla="*/ f66 1 79"/>
                <a:gd name="f123" fmla="*/ f67 1 182"/>
                <a:gd name="f124" fmla="*/ f68 1 79"/>
                <a:gd name="f125" fmla="*/ f69 1 182"/>
                <a:gd name="f126" fmla="*/ f70 1 79"/>
                <a:gd name="f127" fmla="*/ f71 1 182"/>
                <a:gd name="f128" fmla="*/ f72 1 79"/>
                <a:gd name="f129" fmla="*/ f73 1 182"/>
                <a:gd name="f130" fmla="*/ f74 1 79"/>
                <a:gd name="f131" fmla="*/ f75 1 182"/>
                <a:gd name="f132" fmla="*/ f76 1 79"/>
                <a:gd name="f133" fmla="*/ f77 1 182"/>
                <a:gd name="f134" fmla="*/ f78 1 79"/>
                <a:gd name="f135" fmla="*/ f79 1 182"/>
                <a:gd name="f136" fmla="*/ f80 1 79"/>
                <a:gd name="f137" fmla="*/ f81 1 182"/>
                <a:gd name="f138" fmla="*/ f82 1 79"/>
                <a:gd name="f139" fmla="*/ f83 1 182"/>
                <a:gd name="f140" fmla="*/ f84 1 182"/>
                <a:gd name="f141" fmla="*/ f85 1 182"/>
                <a:gd name="f142" fmla="*/ f86 1 182"/>
                <a:gd name="f143" fmla="*/ f87 1 79"/>
                <a:gd name="f144" fmla="*/ f88 1 182"/>
                <a:gd name="f145" fmla="*/ f89 1 79"/>
                <a:gd name="f146" fmla="*/ f90 1 182"/>
                <a:gd name="f147" fmla="*/ f91 1 79"/>
                <a:gd name="f148" fmla="*/ f92 1 182"/>
                <a:gd name="f149" fmla="*/ f93 1 79"/>
                <a:gd name="f150" fmla="*/ f94 1 182"/>
                <a:gd name="f151" fmla="*/ f95 1 79"/>
                <a:gd name="f152" fmla="*/ f96 1 182"/>
                <a:gd name="f153" fmla="*/ f97 1 79"/>
                <a:gd name="f154" fmla="*/ f98 1 79"/>
                <a:gd name="f155" fmla="*/ f99 1 182"/>
                <a:gd name="f156" fmla="*/ f100 1 79"/>
                <a:gd name="f157" fmla="*/ f101 1 182"/>
                <a:gd name="f158" fmla="*/ f102 1 79"/>
                <a:gd name="f159" fmla="*/ f103 1 79"/>
                <a:gd name="f160" fmla="*/ f104 1 182"/>
                <a:gd name="f161" fmla="*/ f105 1 182"/>
                <a:gd name="f162" fmla="*/ f106 1 182"/>
                <a:gd name="f163" fmla="*/ f107 1 182"/>
                <a:gd name="f164" fmla="*/ f108 1 79"/>
                <a:gd name="f165" fmla="*/ f109 1 182"/>
                <a:gd name="f166" fmla="*/ f110 1 182"/>
                <a:gd name="f167" fmla="*/ f111 1 79"/>
                <a:gd name="f168" fmla="*/ f112 1 182"/>
                <a:gd name="f169" fmla="*/ f113 1 79"/>
                <a:gd name="f170" fmla="*/ f114 1 79"/>
                <a:gd name="f171" fmla="*/ f115 1 182"/>
                <a:gd name="f172" fmla="*/ f116 1 79"/>
                <a:gd name="f173" fmla="*/ f117 1 79"/>
                <a:gd name="f174" fmla="*/ 0 1 f61"/>
                <a:gd name="f175" fmla="*/ f6 1 f61"/>
                <a:gd name="f176" fmla="*/ 0 1 f62"/>
                <a:gd name="f177" fmla="*/ f7 1 f62"/>
                <a:gd name="f178" fmla="+- f118 0 f1"/>
                <a:gd name="f179" fmla="*/ f119 1 f61"/>
                <a:gd name="f180" fmla="*/ f120 1 f62"/>
                <a:gd name="f181" fmla="*/ f121 1 f61"/>
                <a:gd name="f182" fmla="*/ f122 1 f62"/>
                <a:gd name="f183" fmla="*/ f123 1 f61"/>
                <a:gd name="f184" fmla="*/ f124 1 f62"/>
                <a:gd name="f185" fmla="*/ f125 1 f61"/>
                <a:gd name="f186" fmla="*/ f126 1 f62"/>
                <a:gd name="f187" fmla="*/ f127 1 f61"/>
                <a:gd name="f188" fmla="*/ f128 1 f62"/>
                <a:gd name="f189" fmla="*/ f129 1 f61"/>
                <a:gd name="f190" fmla="*/ f130 1 f62"/>
                <a:gd name="f191" fmla="*/ f131 1 f61"/>
                <a:gd name="f192" fmla="*/ f132 1 f62"/>
                <a:gd name="f193" fmla="*/ f133 1 f61"/>
                <a:gd name="f194" fmla="*/ f134 1 f62"/>
                <a:gd name="f195" fmla="*/ f135 1 f61"/>
                <a:gd name="f196" fmla="*/ f136 1 f62"/>
                <a:gd name="f197" fmla="*/ f137 1 f61"/>
                <a:gd name="f198" fmla="*/ f138 1 f62"/>
                <a:gd name="f199" fmla="*/ f139 1 f61"/>
                <a:gd name="f200" fmla="*/ f140 1 f61"/>
                <a:gd name="f201" fmla="*/ f141 1 f61"/>
                <a:gd name="f202" fmla="*/ f142 1 f61"/>
                <a:gd name="f203" fmla="*/ f143 1 f62"/>
                <a:gd name="f204" fmla="*/ f144 1 f61"/>
                <a:gd name="f205" fmla="*/ f145 1 f62"/>
                <a:gd name="f206" fmla="*/ f146 1 f61"/>
                <a:gd name="f207" fmla="*/ f147 1 f62"/>
                <a:gd name="f208" fmla="*/ f148 1 f61"/>
                <a:gd name="f209" fmla="*/ f149 1 f62"/>
                <a:gd name="f210" fmla="*/ f150 1 f61"/>
                <a:gd name="f211" fmla="*/ f151 1 f62"/>
                <a:gd name="f212" fmla="*/ f152 1 f61"/>
                <a:gd name="f213" fmla="*/ f153 1 f62"/>
                <a:gd name="f214" fmla="*/ f154 1 f62"/>
                <a:gd name="f215" fmla="*/ f155 1 f61"/>
                <a:gd name="f216" fmla="*/ f156 1 f62"/>
                <a:gd name="f217" fmla="*/ f157 1 f61"/>
                <a:gd name="f218" fmla="*/ f158 1 f62"/>
                <a:gd name="f219" fmla="*/ f159 1 f62"/>
                <a:gd name="f220" fmla="*/ f160 1 f61"/>
                <a:gd name="f221" fmla="*/ f161 1 f61"/>
                <a:gd name="f222" fmla="*/ f162 1 f61"/>
                <a:gd name="f223" fmla="*/ f163 1 f61"/>
                <a:gd name="f224" fmla="*/ f164 1 f62"/>
                <a:gd name="f225" fmla="*/ f165 1 f61"/>
                <a:gd name="f226" fmla="*/ f166 1 f61"/>
                <a:gd name="f227" fmla="*/ f167 1 f62"/>
                <a:gd name="f228" fmla="*/ f168 1 f61"/>
                <a:gd name="f229" fmla="*/ f169 1 f62"/>
                <a:gd name="f230" fmla="*/ f170 1 f62"/>
                <a:gd name="f231" fmla="*/ f171 1 f61"/>
                <a:gd name="f232" fmla="*/ f172 1 f62"/>
                <a:gd name="f233" fmla="*/ f173 1 f62"/>
                <a:gd name="f234" fmla="*/ f174 f56 1"/>
                <a:gd name="f235" fmla="*/ f175 f56 1"/>
                <a:gd name="f236" fmla="*/ f177 f57 1"/>
                <a:gd name="f237" fmla="*/ f176 f57 1"/>
                <a:gd name="f238" fmla="*/ f179 f56 1"/>
                <a:gd name="f239" fmla="*/ f180 f57 1"/>
                <a:gd name="f240" fmla="*/ f181 f56 1"/>
                <a:gd name="f241" fmla="*/ f182 f57 1"/>
                <a:gd name="f242" fmla="*/ f183 f56 1"/>
                <a:gd name="f243" fmla="*/ f184 f57 1"/>
                <a:gd name="f244" fmla="*/ f185 f56 1"/>
                <a:gd name="f245" fmla="*/ f186 f57 1"/>
                <a:gd name="f246" fmla="*/ f187 f56 1"/>
                <a:gd name="f247" fmla="*/ f188 f57 1"/>
                <a:gd name="f248" fmla="*/ f189 f56 1"/>
                <a:gd name="f249" fmla="*/ f190 f57 1"/>
                <a:gd name="f250" fmla="*/ f191 f56 1"/>
                <a:gd name="f251" fmla="*/ f192 f57 1"/>
                <a:gd name="f252" fmla="*/ f193 f56 1"/>
                <a:gd name="f253" fmla="*/ f194 f57 1"/>
                <a:gd name="f254" fmla="*/ f195 f56 1"/>
                <a:gd name="f255" fmla="*/ f196 f57 1"/>
                <a:gd name="f256" fmla="*/ f197 f56 1"/>
                <a:gd name="f257" fmla="*/ f198 f57 1"/>
                <a:gd name="f258" fmla="*/ f199 f56 1"/>
                <a:gd name="f259" fmla="*/ f200 f56 1"/>
                <a:gd name="f260" fmla="*/ f201 f56 1"/>
                <a:gd name="f261" fmla="*/ f202 f56 1"/>
                <a:gd name="f262" fmla="*/ f203 f57 1"/>
                <a:gd name="f263" fmla="*/ f204 f56 1"/>
                <a:gd name="f264" fmla="*/ f205 f57 1"/>
                <a:gd name="f265" fmla="*/ f206 f56 1"/>
                <a:gd name="f266" fmla="*/ f207 f57 1"/>
                <a:gd name="f267" fmla="*/ f208 f56 1"/>
                <a:gd name="f268" fmla="*/ f209 f57 1"/>
                <a:gd name="f269" fmla="*/ f210 f56 1"/>
                <a:gd name="f270" fmla="*/ f211 f57 1"/>
                <a:gd name="f271" fmla="*/ f212 f56 1"/>
                <a:gd name="f272" fmla="*/ f213 f57 1"/>
                <a:gd name="f273" fmla="*/ f214 f57 1"/>
                <a:gd name="f274" fmla="*/ f215 f56 1"/>
                <a:gd name="f275" fmla="*/ f216 f57 1"/>
                <a:gd name="f276" fmla="*/ f217 f56 1"/>
                <a:gd name="f277" fmla="*/ f218 f57 1"/>
                <a:gd name="f278" fmla="*/ f219 f57 1"/>
                <a:gd name="f279" fmla="*/ f220 f56 1"/>
                <a:gd name="f280" fmla="*/ f221 f56 1"/>
                <a:gd name="f281" fmla="*/ f222 f56 1"/>
                <a:gd name="f282" fmla="*/ f223 f56 1"/>
                <a:gd name="f283" fmla="*/ f224 f57 1"/>
                <a:gd name="f284" fmla="*/ f225 f56 1"/>
                <a:gd name="f285" fmla="*/ f226 f56 1"/>
                <a:gd name="f286" fmla="*/ f227 f57 1"/>
                <a:gd name="f287" fmla="*/ f228 f56 1"/>
                <a:gd name="f288" fmla="*/ f229 f57 1"/>
                <a:gd name="f289" fmla="*/ f230 f57 1"/>
                <a:gd name="f290" fmla="*/ f231 f56 1"/>
                <a:gd name="f291" fmla="*/ f232 f57 1"/>
                <a:gd name="f292" fmla="*/ f233 f57 1"/>
              </a:gdLst>
              <a:ahLst/>
              <a:cxnLst>
                <a:cxn ang="3cd4">
                  <a:pos x="hc" y="t"/>
                </a:cxn>
                <a:cxn ang="0">
                  <a:pos x="r" y="vc"/>
                </a:cxn>
                <a:cxn ang="cd4">
                  <a:pos x="hc" y="b"/>
                </a:cxn>
                <a:cxn ang="cd2">
                  <a:pos x="l" y="vc"/>
                </a:cxn>
                <a:cxn ang="f178">
                  <a:pos x="f238" y="f239"/>
                </a:cxn>
                <a:cxn ang="f178">
                  <a:pos x="f240" y="f241"/>
                </a:cxn>
                <a:cxn ang="f178">
                  <a:pos x="f242" y="f243"/>
                </a:cxn>
                <a:cxn ang="f178">
                  <a:pos x="f244" y="f245"/>
                </a:cxn>
                <a:cxn ang="f178">
                  <a:pos x="f246" y="f247"/>
                </a:cxn>
                <a:cxn ang="f178">
                  <a:pos x="f248" y="f249"/>
                </a:cxn>
                <a:cxn ang="f178">
                  <a:pos x="f250" y="f251"/>
                </a:cxn>
                <a:cxn ang="f178">
                  <a:pos x="f252" y="f253"/>
                </a:cxn>
                <a:cxn ang="f178">
                  <a:pos x="f254" y="f255"/>
                </a:cxn>
                <a:cxn ang="f178">
                  <a:pos x="f256" y="f257"/>
                </a:cxn>
                <a:cxn ang="f178">
                  <a:pos x="f258" y="f257"/>
                </a:cxn>
                <a:cxn ang="f178">
                  <a:pos x="f259" y="f257"/>
                </a:cxn>
                <a:cxn ang="f178">
                  <a:pos x="f260" y="f257"/>
                </a:cxn>
                <a:cxn ang="f178">
                  <a:pos x="f261" y="f262"/>
                </a:cxn>
                <a:cxn ang="f178">
                  <a:pos x="f263" y="f264"/>
                </a:cxn>
                <a:cxn ang="f178">
                  <a:pos x="f265" y="f266"/>
                </a:cxn>
                <a:cxn ang="f178">
                  <a:pos x="f267" y="f268"/>
                </a:cxn>
                <a:cxn ang="f178">
                  <a:pos x="f269" y="f270"/>
                </a:cxn>
                <a:cxn ang="f178">
                  <a:pos x="f271" y="f272"/>
                </a:cxn>
                <a:cxn ang="f178">
                  <a:pos x="f271" y="f273"/>
                </a:cxn>
                <a:cxn ang="f178">
                  <a:pos x="f274" y="f275"/>
                </a:cxn>
                <a:cxn ang="f178">
                  <a:pos x="f276" y="f277"/>
                </a:cxn>
                <a:cxn ang="f178">
                  <a:pos x="f261" y="f278"/>
                </a:cxn>
                <a:cxn ang="f178">
                  <a:pos x="f279" y="f249"/>
                </a:cxn>
                <a:cxn ang="f178">
                  <a:pos x="f280" y="f251"/>
                </a:cxn>
                <a:cxn ang="f178">
                  <a:pos x="f281" y="f251"/>
                </a:cxn>
                <a:cxn ang="f178">
                  <a:pos x="f282" y="f283"/>
                </a:cxn>
                <a:cxn ang="f178">
                  <a:pos x="f284" y="f270"/>
                </a:cxn>
                <a:cxn ang="f178">
                  <a:pos x="f285" y="f286"/>
                </a:cxn>
                <a:cxn ang="f178">
                  <a:pos x="f287" y="f239"/>
                </a:cxn>
                <a:cxn ang="f178">
                  <a:pos x="f287" y="f288"/>
                </a:cxn>
                <a:cxn ang="f178">
                  <a:pos x="f285" y="f289"/>
                </a:cxn>
                <a:cxn ang="f178">
                  <a:pos x="f290" y="f291"/>
                </a:cxn>
                <a:cxn ang="f178">
                  <a:pos x="f238" y="f292"/>
                </a:cxn>
                <a:cxn ang="f178">
                  <a:pos x="f238" y="f239"/>
                </a:cxn>
              </a:cxnLst>
              <a:rect l="f234" t="f237" r="f235" b="f236"/>
              <a:pathLst>
                <a:path w="182" h="79">
                  <a:moveTo>
                    <a:pt x="f6" y="f8"/>
                  </a:moveTo>
                  <a:lnTo>
                    <a:pt x="f9" y="f10"/>
                  </a:lnTo>
                  <a:lnTo>
                    <a:pt x="f11" y="f12"/>
                  </a:lnTo>
                  <a:lnTo>
                    <a:pt x="f13" y="f14"/>
                  </a:lnTo>
                  <a:lnTo>
                    <a:pt x="f15" y="f16"/>
                  </a:lnTo>
                  <a:lnTo>
                    <a:pt x="f17" y="f18"/>
                  </a:lnTo>
                  <a:lnTo>
                    <a:pt x="f19" y="f20"/>
                  </a:lnTo>
                  <a:lnTo>
                    <a:pt x="f21" y="f22"/>
                  </a:lnTo>
                  <a:lnTo>
                    <a:pt x="f23" y="f7"/>
                  </a:lnTo>
                  <a:lnTo>
                    <a:pt x="f24" y="f25"/>
                  </a:lnTo>
                  <a:lnTo>
                    <a:pt x="f26" y="f25"/>
                  </a:lnTo>
                  <a:lnTo>
                    <a:pt x="f27" y="f25"/>
                  </a:lnTo>
                  <a:lnTo>
                    <a:pt x="f18" y="f25"/>
                  </a:lnTo>
                  <a:lnTo>
                    <a:pt x="f28" y="f29"/>
                  </a:lnTo>
                  <a:lnTo>
                    <a:pt x="f30" y="f31"/>
                  </a:lnTo>
                  <a:lnTo>
                    <a:pt x="f32" y="f33"/>
                  </a:lnTo>
                  <a:lnTo>
                    <a:pt x="f5" y="f34"/>
                  </a:lnTo>
                  <a:lnTo>
                    <a:pt x="f35" y="f36"/>
                  </a:lnTo>
                  <a:lnTo>
                    <a:pt x="f37" y="f38"/>
                  </a:lnTo>
                  <a:lnTo>
                    <a:pt x="f37" y="f39"/>
                  </a:lnTo>
                  <a:lnTo>
                    <a:pt x="f40" y="f41"/>
                  </a:lnTo>
                  <a:lnTo>
                    <a:pt x="f42" y="f43"/>
                  </a:lnTo>
                  <a:lnTo>
                    <a:pt x="f28" y="f44"/>
                  </a:lnTo>
                  <a:lnTo>
                    <a:pt x="f45" y="f18"/>
                  </a:lnTo>
                  <a:lnTo>
                    <a:pt x="f33" y="f20"/>
                  </a:lnTo>
                  <a:lnTo>
                    <a:pt x="f46" y="f20"/>
                  </a:lnTo>
                  <a:lnTo>
                    <a:pt x="f47" y="f48"/>
                  </a:lnTo>
                  <a:lnTo>
                    <a:pt x="f49" y="f36"/>
                  </a:lnTo>
                  <a:lnTo>
                    <a:pt x="f50" y="f51"/>
                  </a:lnTo>
                  <a:lnTo>
                    <a:pt x="f52" y="f8"/>
                  </a:lnTo>
                  <a:lnTo>
                    <a:pt x="f52" y="f40"/>
                  </a:lnTo>
                  <a:lnTo>
                    <a:pt x="f50" y="f32"/>
                  </a:lnTo>
                  <a:lnTo>
                    <a:pt x="f53" y="f5"/>
                  </a:lnTo>
                  <a:lnTo>
                    <a:pt x="f6" y="f54"/>
                  </a:lnTo>
                  <a:lnTo>
                    <a:pt x="f6" y="f8"/>
                  </a:lnTo>
                  <a:close/>
                </a:path>
              </a:pathLst>
            </a:custGeom>
            <a:solidFill>
              <a:srgbClr val="FFBFBF"/>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8" name="Freeform 191">
              <a:extLst>
                <a:ext uri="{FF2B5EF4-FFF2-40B4-BE49-F238E27FC236}">
                  <a16:creationId xmlns:a16="http://schemas.microsoft.com/office/drawing/2014/main" id="{0807D505-E30B-4B30-8FD9-AE221BEB580B}"/>
                </a:ext>
              </a:extLst>
            </p:cNvPr>
            <p:cNvSpPr/>
            <p:nvPr/>
          </p:nvSpPr>
          <p:spPr>
            <a:xfrm>
              <a:off x="6708779" y="5991221"/>
              <a:ext cx="117472" cy="34920"/>
            </a:xfrm>
            <a:custGeom>
              <a:avLst/>
              <a:gdLst>
                <a:gd name="f0" fmla="val 10800000"/>
                <a:gd name="f1" fmla="val 5400000"/>
                <a:gd name="f2" fmla="val 180"/>
                <a:gd name="f3" fmla="val w"/>
                <a:gd name="f4" fmla="val h"/>
                <a:gd name="f5" fmla="val 0"/>
                <a:gd name="f6" fmla="val 221"/>
                <a:gd name="f7" fmla="val 66"/>
                <a:gd name="f8" fmla="val 139"/>
                <a:gd name="f9" fmla="val 41"/>
                <a:gd name="f10" fmla="val 121"/>
                <a:gd name="f11" fmla="val 46"/>
                <a:gd name="f12" fmla="val 104"/>
                <a:gd name="f13" fmla="val 50"/>
                <a:gd name="f14" fmla="val 86"/>
                <a:gd name="f15" fmla="val 53"/>
                <a:gd name="f16" fmla="val 70"/>
                <a:gd name="f17" fmla="val 57"/>
                <a:gd name="f18" fmla="val 52"/>
                <a:gd name="f19" fmla="val 59"/>
                <a:gd name="f20" fmla="val 35"/>
                <a:gd name="f21" fmla="val 62"/>
                <a:gd name="f22" fmla="val 17"/>
                <a:gd name="f23" fmla="val 63"/>
                <a:gd name="f24" fmla="val 26"/>
                <a:gd name="f25" fmla="val 51"/>
                <a:gd name="f26" fmla="val 80"/>
                <a:gd name="f27" fmla="val 110"/>
                <a:gd name="f28" fmla="val 31"/>
                <a:gd name="f29" fmla="val 136"/>
                <a:gd name="f30" fmla="val 25"/>
                <a:gd name="f31" fmla="val 164"/>
                <a:gd name="f32" fmla="val 19"/>
                <a:gd name="f33" fmla="val 192"/>
                <a:gd name="f34" fmla="val 10"/>
                <a:gd name="f35" fmla="val 220"/>
                <a:gd name="f36" fmla="val 13"/>
                <a:gd name="f37" fmla="val 217"/>
                <a:gd name="f38" fmla="val 24"/>
                <a:gd name="f39" fmla="val 205"/>
                <a:gd name="f40" fmla="val 28"/>
                <a:gd name="f41" fmla="val 193"/>
                <a:gd name="f42" fmla="val 177"/>
                <a:gd name="f43" fmla="val 29"/>
                <a:gd name="f44" fmla="val 161"/>
                <a:gd name="f45" fmla="val 148"/>
                <a:gd name="f46" fmla="val 34"/>
                <a:gd name="f47" fmla="+- 0 0 -90"/>
                <a:gd name="f48" fmla="*/ f3 1 221"/>
                <a:gd name="f49" fmla="*/ f4 1 66"/>
                <a:gd name="f50" fmla="+- f7 0 f5"/>
                <a:gd name="f51" fmla="+- f6 0 f5"/>
                <a:gd name="f52" fmla="*/ f47 f0 1"/>
                <a:gd name="f53" fmla="*/ f51 1 221"/>
                <a:gd name="f54" fmla="*/ f50 1 66"/>
                <a:gd name="f55" fmla="*/ 139 f51 1"/>
                <a:gd name="f56" fmla="*/ 41 f50 1"/>
                <a:gd name="f57" fmla="*/ 121 f51 1"/>
                <a:gd name="f58" fmla="*/ 46 f50 1"/>
                <a:gd name="f59" fmla="*/ 104 f51 1"/>
                <a:gd name="f60" fmla="*/ 50 f50 1"/>
                <a:gd name="f61" fmla="*/ 86 f51 1"/>
                <a:gd name="f62" fmla="*/ 53 f50 1"/>
                <a:gd name="f63" fmla="*/ 70 f51 1"/>
                <a:gd name="f64" fmla="*/ 57 f50 1"/>
                <a:gd name="f65" fmla="*/ 52 f51 1"/>
                <a:gd name="f66" fmla="*/ 59 f50 1"/>
                <a:gd name="f67" fmla="*/ 35 f51 1"/>
                <a:gd name="f68" fmla="*/ 62 f50 1"/>
                <a:gd name="f69" fmla="*/ 17 f51 1"/>
                <a:gd name="f70" fmla="*/ 63 f50 1"/>
                <a:gd name="f71" fmla="*/ 0 f51 1"/>
                <a:gd name="f72" fmla="*/ 66 f50 1"/>
                <a:gd name="f73" fmla="*/ 26 f51 1"/>
                <a:gd name="f74" fmla="*/ 51 f50 1"/>
                <a:gd name="f75" fmla="*/ 80 f51 1"/>
                <a:gd name="f76" fmla="*/ 35 f50 1"/>
                <a:gd name="f77" fmla="*/ 110 f51 1"/>
                <a:gd name="f78" fmla="*/ 31 f50 1"/>
                <a:gd name="f79" fmla="*/ 136 f51 1"/>
                <a:gd name="f80" fmla="*/ 25 f50 1"/>
                <a:gd name="f81" fmla="*/ 164 f51 1"/>
                <a:gd name="f82" fmla="*/ 19 f50 1"/>
                <a:gd name="f83" fmla="*/ 192 f51 1"/>
                <a:gd name="f84" fmla="*/ 10 f50 1"/>
                <a:gd name="f85" fmla="*/ 220 f51 1"/>
                <a:gd name="f86" fmla="*/ 0 f50 1"/>
                <a:gd name="f87" fmla="*/ 221 f51 1"/>
                <a:gd name="f88" fmla="*/ 13 f50 1"/>
                <a:gd name="f89" fmla="*/ 217 f51 1"/>
                <a:gd name="f90" fmla="*/ 24 f50 1"/>
                <a:gd name="f91" fmla="*/ 205 f51 1"/>
                <a:gd name="f92" fmla="*/ 28 f50 1"/>
                <a:gd name="f93" fmla="*/ 193 f51 1"/>
                <a:gd name="f94" fmla="*/ 177 f51 1"/>
                <a:gd name="f95" fmla="*/ 29 f50 1"/>
                <a:gd name="f96" fmla="*/ 161 f51 1"/>
                <a:gd name="f97" fmla="*/ 148 f51 1"/>
                <a:gd name="f98" fmla="*/ 34 f50 1"/>
                <a:gd name="f99" fmla="*/ f52 1 f2"/>
                <a:gd name="f100" fmla="*/ f55 1 221"/>
                <a:gd name="f101" fmla="*/ f56 1 66"/>
                <a:gd name="f102" fmla="*/ f57 1 221"/>
                <a:gd name="f103" fmla="*/ f58 1 66"/>
                <a:gd name="f104" fmla="*/ f59 1 221"/>
                <a:gd name="f105" fmla="*/ f60 1 66"/>
                <a:gd name="f106" fmla="*/ f61 1 221"/>
                <a:gd name="f107" fmla="*/ f62 1 66"/>
                <a:gd name="f108" fmla="*/ f63 1 221"/>
                <a:gd name="f109" fmla="*/ f64 1 66"/>
                <a:gd name="f110" fmla="*/ f65 1 221"/>
                <a:gd name="f111" fmla="*/ f66 1 66"/>
                <a:gd name="f112" fmla="*/ f67 1 221"/>
                <a:gd name="f113" fmla="*/ f68 1 66"/>
                <a:gd name="f114" fmla="*/ f69 1 221"/>
                <a:gd name="f115" fmla="*/ f70 1 66"/>
                <a:gd name="f116" fmla="*/ f71 1 221"/>
                <a:gd name="f117" fmla="*/ f72 1 66"/>
                <a:gd name="f118" fmla="*/ f73 1 221"/>
                <a:gd name="f119" fmla="*/ f74 1 66"/>
                <a:gd name="f120" fmla="*/ f75 1 221"/>
                <a:gd name="f121" fmla="*/ f76 1 66"/>
                <a:gd name="f122" fmla="*/ f77 1 221"/>
                <a:gd name="f123" fmla="*/ f78 1 66"/>
                <a:gd name="f124" fmla="*/ f79 1 221"/>
                <a:gd name="f125" fmla="*/ f80 1 66"/>
                <a:gd name="f126" fmla="*/ f81 1 221"/>
                <a:gd name="f127" fmla="*/ f82 1 66"/>
                <a:gd name="f128" fmla="*/ f83 1 221"/>
                <a:gd name="f129" fmla="*/ f84 1 66"/>
                <a:gd name="f130" fmla="*/ f85 1 221"/>
                <a:gd name="f131" fmla="*/ f86 1 66"/>
                <a:gd name="f132" fmla="*/ f87 1 221"/>
                <a:gd name="f133" fmla="*/ f88 1 66"/>
                <a:gd name="f134" fmla="*/ f89 1 221"/>
                <a:gd name="f135" fmla="*/ f90 1 66"/>
                <a:gd name="f136" fmla="*/ f91 1 221"/>
                <a:gd name="f137" fmla="*/ f92 1 66"/>
                <a:gd name="f138" fmla="*/ f93 1 221"/>
                <a:gd name="f139" fmla="*/ f94 1 221"/>
                <a:gd name="f140" fmla="*/ f95 1 66"/>
                <a:gd name="f141" fmla="*/ f96 1 221"/>
                <a:gd name="f142" fmla="*/ f97 1 221"/>
                <a:gd name="f143" fmla="*/ f98 1 66"/>
                <a:gd name="f144" fmla="*/ 0 1 f53"/>
                <a:gd name="f145" fmla="*/ f6 1 f53"/>
                <a:gd name="f146" fmla="*/ 0 1 f54"/>
                <a:gd name="f147" fmla="*/ f7 1 f54"/>
                <a:gd name="f148" fmla="+- f99 0 f1"/>
                <a:gd name="f149" fmla="*/ f100 1 f53"/>
                <a:gd name="f150" fmla="*/ f101 1 f54"/>
                <a:gd name="f151" fmla="*/ f102 1 f53"/>
                <a:gd name="f152" fmla="*/ f103 1 f54"/>
                <a:gd name="f153" fmla="*/ f104 1 f53"/>
                <a:gd name="f154" fmla="*/ f105 1 f54"/>
                <a:gd name="f155" fmla="*/ f106 1 f53"/>
                <a:gd name="f156" fmla="*/ f107 1 f54"/>
                <a:gd name="f157" fmla="*/ f108 1 f53"/>
                <a:gd name="f158" fmla="*/ f109 1 f54"/>
                <a:gd name="f159" fmla="*/ f110 1 f53"/>
                <a:gd name="f160" fmla="*/ f111 1 f54"/>
                <a:gd name="f161" fmla="*/ f112 1 f53"/>
                <a:gd name="f162" fmla="*/ f113 1 f54"/>
                <a:gd name="f163" fmla="*/ f114 1 f53"/>
                <a:gd name="f164" fmla="*/ f115 1 f54"/>
                <a:gd name="f165" fmla="*/ f116 1 f53"/>
                <a:gd name="f166" fmla="*/ f117 1 f54"/>
                <a:gd name="f167" fmla="*/ f118 1 f53"/>
                <a:gd name="f168" fmla="*/ f119 1 f54"/>
                <a:gd name="f169" fmla="*/ f120 1 f53"/>
                <a:gd name="f170" fmla="*/ f121 1 f54"/>
                <a:gd name="f171" fmla="*/ f122 1 f53"/>
                <a:gd name="f172" fmla="*/ f123 1 f54"/>
                <a:gd name="f173" fmla="*/ f124 1 f53"/>
                <a:gd name="f174" fmla="*/ f125 1 f54"/>
                <a:gd name="f175" fmla="*/ f126 1 f53"/>
                <a:gd name="f176" fmla="*/ f127 1 f54"/>
                <a:gd name="f177" fmla="*/ f128 1 f53"/>
                <a:gd name="f178" fmla="*/ f129 1 f54"/>
                <a:gd name="f179" fmla="*/ f130 1 f53"/>
                <a:gd name="f180" fmla="*/ f131 1 f54"/>
                <a:gd name="f181" fmla="*/ f132 1 f53"/>
                <a:gd name="f182" fmla="*/ f133 1 f54"/>
                <a:gd name="f183" fmla="*/ f134 1 f53"/>
                <a:gd name="f184" fmla="*/ f135 1 f54"/>
                <a:gd name="f185" fmla="*/ f136 1 f53"/>
                <a:gd name="f186" fmla="*/ f137 1 f54"/>
                <a:gd name="f187" fmla="*/ f138 1 f53"/>
                <a:gd name="f188" fmla="*/ f139 1 f53"/>
                <a:gd name="f189" fmla="*/ f140 1 f54"/>
                <a:gd name="f190" fmla="*/ f141 1 f53"/>
                <a:gd name="f191" fmla="*/ f142 1 f53"/>
                <a:gd name="f192" fmla="*/ f143 1 f54"/>
                <a:gd name="f193" fmla="*/ f144 f48 1"/>
                <a:gd name="f194" fmla="*/ f145 f48 1"/>
                <a:gd name="f195" fmla="*/ f147 f49 1"/>
                <a:gd name="f196" fmla="*/ f146 f49 1"/>
                <a:gd name="f197" fmla="*/ f149 f48 1"/>
                <a:gd name="f198" fmla="*/ f150 f49 1"/>
                <a:gd name="f199" fmla="*/ f151 f48 1"/>
                <a:gd name="f200" fmla="*/ f152 f49 1"/>
                <a:gd name="f201" fmla="*/ f153 f48 1"/>
                <a:gd name="f202" fmla="*/ f154 f49 1"/>
                <a:gd name="f203" fmla="*/ f155 f48 1"/>
                <a:gd name="f204" fmla="*/ f156 f49 1"/>
                <a:gd name="f205" fmla="*/ f157 f48 1"/>
                <a:gd name="f206" fmla="*/ f158 f49 1"/>
                <a:gd name="f207" fmla="*/ f159 f48 1"/>
                <a:gd name="f208" fmla="*/ f160 f49 1"/>
                <a:gd name="f209" fmla="*/ f161 f48 1"/>
                <a:gd name="f210" fmla="*/ f162 f49 1"/>
                <a:gd name="f211" fmla="*/ f163 f48 1"/>
                <a:gd name="f212" fmla="*/ f164 f49 1"/>
                <a:gd name="f213" fmla="*/ f165 f48 1"/>
                <a:gd name="f214" fmla="*/ f166 f49 1"/>
                <a:gd name="f215" fmla="*/ f167 f48 1"/>
                <a:gd name="f216" fmla="*/ f168 f49 1"/>
                <a:gd name="f217" fmla="*/ f169 f48 1"/>
                <a:gd name="f218" fmla="*/ f170 f49 1"/>
                <a:gd name="f219" fmla="*/ f171 f48 1"/>
                <a:gd name="f220" fmla="*/ f172 f49 1"/>
                <a:gd name="f221" fmla="*/ f173 f48 1"/>
                <a:gd name="f222" fmla="*/ f174 f49 1"/>
                <a:gd name="f223" fmla="*/ f175 f48 1"/>
                <a:gd name="f224" fmla="*/ f176 f49 1"/>
                <a:gd name="f225" fmla="*/ f177 f48 1"/>
                <a:gd name="f226" fmla="*/ f178 f49 1"/>
                <a:gd name="f227" fmla="*/ f179 f48 1"/>
                <a:gd name="f228" fmla="*/ f180 f49 1"/>
                <a:gd name="f229" fmla="*/ f181 f48 1"/>
                <a:gd name="f230" fmla="*/ f182 f49 1"/>
                <a:gd name="f231" fmla="*/ f183 f48 1"/>
                <a:gd name="f232" fmla="*/ f184 f49 1"/>
                <a:gd name="f233" fmla="*/ f185 f48 1"/>
                <a:gd name="f234" fmla="*/ f186 f49 1"/>
                <a:gd name="f235" fmla="*/ f187 f48 1"/>
                <a:gd name="f236" fmla="*/ f188 f48 1"/>
                <a:gd name="f237" fmla="*/ f189 f49 1"/>
                <a:gd name="f238" fmla="*/ f190 f48 1"/>
                <a:gd name="f239" fmla="*/ f191 f48 1"/>
                <a:gd name="f240" fmla="*/ f192 f49 1"/>
              </a:gdLst>
              <a:ahLst/>
              <a:cxnLst>
                <a:cxn ang="3cd4">
                  <a:pos x="hc" y="t"/>
                </a:cxn>
                <a:cxn ang="0">
                  <a:pos x="r" y="vc"/>
                </a:cxn>
                <a:cxn ang="cd4">
                  <a:pos x="hc" y="b"/>
                </a:cxn>
                <a:cxn ang="cd2">
                  <a:pos x="l" y="vc"/>
                </a:cxn>
                <a:cxn ang="f148">
                  <a:pos x="f197" y="f198"/>
                </a:cxn>
                <a:cxn ang="f148">
                  <a:pos x="f199" y="f200"/>
                </a:cxn>
                <a:cxn ang="f148">
                  <a:pos x="f201" y="f202"/>
                </a:cxn>
                <a:cxn ang="f148">
                  <a:pos x="f203" y="f204"/>
                </a:cxn>
                <a:cxn ang="f148">
                  <a:pos x="f205" y="f206"/>
                </a:cxn>
                <a:cxn ang="f148">
                  <a:pos x="f207" y="f208"/>
                </a:cxn>
                <a:cxn ang="f148">
                  <a:pos x="f209" y="f210"/>
                </a:cxn>
                <a:cxn ang="f148">
                  <a:pos x="f211" y="f212"/>
                </a:cxn>
                <a:cxn ang="f148">
                  <a:pos x="f213" y="f214"/>
                </a:cxn>
                <a:cxn ang="f148">
                  <a:pos x="f215" y="f216"/>
                </a:cxn>
                <a:cxn ang="f148">
                  <a:pos x="f207" y="f198"/>
                </a:cxn>
                <a:cxn ang="f148">
                  <a:pos x="f217" y="f218"/>
                </a:cxn>
                <a:cxn ang="f148">
                  <a:pos x="f219" y="f220"/>
                </a:cxn>
                <a:cxn ang="f148">
                  <a:pos x="f221" y="f222"/>
                </a:cxn>
                <a:cxn ang="f148">
                  <a:pos x="f223" y="f224"/>
                </a:cxn>
                <a:cxn ang="f148">
                  <a:pos x="f225" y="f226"/>
                </a:cxn>
                <a:cxn ang="f148">
                  <a:pos x="f227" y="f228"/>
                </a:cxn>
                <a:cxn ang="f148">
                  <a:pos x="f229" y="f230"/>
                </a:cxn>
                <a:cxn ang="f148">
                  <a:pos x="f231" y="f232"/>
                </a:cxn>
                <a:cxn ang="f148">
                  <a:pos x="f233" y="f234"/>
                </a:cxn>
                <a:cxn ang="f148">
                  <a:pos x="f235" y="f220"/>
                </a:cxn>
                <a:cxn ang="f148">
                  <a:pos x="f236" y="f237"/>
                </a:cxn>
                <a:cxn ang="f148">
                  <a:pos x="f238" y="f220"/>
                </a:cxn>
                <a:cxn ang="f148">
                  <a:pos x="f239" y="f240"/>
                </a:cxn>
                <a:cxn ang="f148">
                  <a:pos x="f197" y="f198"/>
                </a:cxn>
              </a:cxnLst>
              <a:rect l="f193" t="f196" r="f194" b="f195"/>
              <a:pathLst>
                <a:path w="221" h="66">
                  <a:moveTo>
                    <a:pt x="f8" y="f9"/>
                  </a:moveTo>
                  <a:lnTo>
                    <a:pt x="f10" y="f11"/>
                  </a:lnTo>
                  <a:lnTo>
                    <a:pt x="f12" y="f13"/>
                  </a:lnTo>
                  <a:lnTo>
                    <a:pt x="f14" y="f15"/>
                  </a:lnTo>
                  <a:lnTo>
                    <a:pt x="f16" y="f17"/>
                  </a:lnTo>
                  <a:lnTo>
                    <a:pt x="f18" y="f19"/>
                  </a:lnTo>
                  <a:lnTo>
                    <a:pt x="f20" y="f21"/>
                  </a:lnTo>
                  <a:lnTo>
                    <a:pt x="f22" y="f23"/>
                  </a:lnTo>
                  <a:lnTo>
                    <a:pt x="f5" y="f7"/>
                  </a:lnTo>
                  <a:lnTo>
                    <a:pt x="f24" y="f25"/>
                  </a:lnTo>
                  <a:lnTo>
                    <a:pt x="f18" y="f9"/>
                  </a:lnTo>
                  <a:lnTo>
                    <a:pt x="f26" y="f20"/>
                  </a:lnTo>
                  <a:lnTo>
                    <a:pt x="f27" y="f28"/>
                  </a:lnTo>
                  <a:lnTo>
                    <a:pt x="f29" y="f30"/>
                  </a:lnTo>
                  <a:lnTo>
                    <a:pt x="f31" y="f32"/>
                  </a:lnTo>
                  <a:lnTo>
                    <a:pt x="f33" y="f34"/>
                  </a:lnTo>
                  <a:lnTo>
                    <a:pt x="f35" y="f5"/>
                  </a:lnTo>
                  <a:lnTo>
                    <a:pt x="f6" y="f36"/>
                  </a:lnTo>
                  <a:lnTo>
                    <a:pt x="f37" y="f38"/>
                  </a:lnTo>
                  <a:lnTo>
                    <a:pt x="f39" y="f40"/>
                  </a:lnTo>
                  <a:lnTo>
                    <a:pt x="f41" y="f28"/>
                  </a:lnTo>
                  <a:lnTo>
                    <a:pt x="f42" y="f43"/>
                  </a:lnTo>
                  <a:lnTo>
                    <a:pt x="f44" y="f28"/>
                  </a:lnTo>
                  <a:lnTo>
                    <a:pt x="f45" y="f46"/>
                  </a:lnTo>
                  <a:lnTo>
                    <a:pt x="f8" y="f9"/>
                  </a:lnTo>
                  <a:close/>
                </a:path>
              </a:pathLst>
            </a:custGeom>
            <a:solidFill>
              <a:srgbClr val="BF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89" name="Freeform 192">
              <a:extLst>
                <a:ext uri="{FF2B5EF4-FFF2-40B4-BE49-F238E27FC236}">
                  <a16:creationId xmlns:a16="http://schemas.microsoft.com/office/drawing/2014/main" id="{FB9E51F5-7AA6-4429-A5B8-55C5E2A0F509}"/>
                </a:ext>
              </a:extLst>
            </p:cNvPr>
            <p:cNvSpPr/>
            <p:nvPr/>
          </p:nvSpPr>
          <p:spPr>
            <a:xfrm>
              <a:off x="6202366" y="5997577"/>
              <a:ext cx="4764" cy="4764"/>
            </a:xfrm>
            <a:custGeom>
              <a:avLst/>
              <a:gdLst>
                <a:gd name="f0" fmla="val 10800000"/>
                <a:gd name="f1" fmla="val 5400000"/>
                <a:gd name="f2" fmla="val 180"/>
                <a:gd name="f3" fmla="val w"/>
                <a:gd name="f4" fmla="val h"/>
                <a:gd name="f5" fmla="val 0"/>
                <a:gd name="f6" fmla="val 10"/>
                <a:gd name="f7" fmla="val 8"/>
                <a:gd name="f8" fmla="val 9"/>
                <a:gd name="f9" fmla="val 6"/>
                <a:gd name="f10" fmla="val 7"/>
                <a:gd name="f11" fmla="+- 0 0 -90"/>
                <a:gd name="f12" fmla="*/ f3 1 10"/>
                <a:gd name="f13" fmla="*/ f4 1 8"/>
                <a:gd name="f14" fmla="+- f7 0 f5"/>
                <a:gd name="f15" fmla="+- f6 0 f5"/>
                <a:gd name="f16" fmla="*/ f11 f0 1"/>
                <a:gd name="f17" fmla="*/ f14 1 8"/>
                <a:gd name="f18" fmla="*/ f15 1 10"/>
                <a:gd name="f19" fmla="*/ 10 f15 1"/>
                <a:gd name="f20" fmla="*/ 0 f14 1"/>
                <a:gd name="f21" fmla="*/ 9 f15 1"/>
                <a:gd name="f22" fmla="*/ 6 f14 1"/>
                <a:gd name="f23" fmla="*/ 7 f15 1"/>
                <a:gd name="f24" fmla="*/ 8 f14 1"/>
                <a:gd name="f25" fmla="*/ 0 f15 1"/>
                <a:gd name="f26" fmla="*/ f16 1 f2"/>
                <a:gd name="f27" fmla="*/ f19 1 10"/>
                <a:gd name="f28" fmla="*/ f20 1 8"/>
                <a:gd name="f29" fmla="*/ f21 1 10"/>
                <a:gd name="f30" fmla="*/ f22 1 8"/>
                <a:gd name="f31" fmla="*/ f23 1 10"/>
                <a:gd name="f32" fmla="*/ f24 1 8"/>
                <a:gd name="f33" fmla="*/ f25 1 10"/>
                <a:gd name="f34" fmla="*/ 0 1 f18"/>
                <a:gd name="f35" fmla="*/ f6 1 f18"/>
                <a:gd name="f36" fmla="*/ 0 1 f17"/>
                <a:gd name="f37" fmla="*/ f7 1 f17"/>
                <a:gd name="f38" fmla="+- f26 0 f1"/>
                <a:gd name="f39" fmla="*/ f27 1 f18"/>
                <a:gd name="f40" fmla="*/ f28 1 f17"/>
                <a:gd name="f41" fmla="*/ f29 1 f18"/>
                <a:gd name="f42" fmla="*/ f30 1 f17"/>
                <a:gd name="f43" fmla="*/ f31 1 f18"/>
                <a:gd name="f44" fmla="*/ f32 1 f17"/>
                <a:gd name="f45" fmla="*/ f33 1 f18"/>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2 1"/>
              </a:gdLst>
              <a:ahLst/>
              <a:cxnLst>
                <a:cxn ang="3cd4">
                  <a:pos x="hc" y="t"/>
                </a:cxn>
                <a:cxn ang="0">
                  <a:pos x="r" y="vc"/>
                </a:cxn>
                <a:cxn ang="cd4">
                  <a:pos x="hc" y="b"/>
                </a:cxn>
                <a:cxn ang="cd2">
                  <a:pos x="l" y="vc"/>
                </a:cxn>
                <a:cxn ang="f38">
                  <a:pos x="f50" y="f51"/>
                </a:cxn>
                <a:cxn ang="f38">
                  <a:pos x="f52" y="f53"/>
                </a:cxn>
                <a:cxn ang="f38">
                  <a:pos x="f54" y="f55"/>
                </a:cxn>
                <a:cxn ang="f38">
                  <a:pos x="f56" y="f55"/>
                </a:cxn>
                <a:cxn ang="f38">
                  <a:pos x="f56" y="f51"/>
                </a:cxn>
                <a:cxn ang="f38">
                  <a:pos x="f50" y="f51"/>
                </a:cxn>
              </a:cxnLst>
              <a:rect l="f46" t="f49" r="f47" b="f48"/>
              <a:pathLst>
                <a:path w="10" h="8">
                  <a:moveTo>
                    <a:pt x="f6" y="f5"/>
                  </a:moveTo>
                  <a:lnTo>
                    <a:pt x="f8" y="f9"/>
                  </a:lnTo>
                  <a:lnTo>
                    <a:pt x="f10" y="f7"/>
                  </a:lnTo>
                  <a:lnTo>
                    <a:pt x="f5" y="f7"/>
                  </a:lnTo>
                  <a:lnTo>
                    <a:pt x="f5"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0" name="Freeform 193">
              <a:extLst>
                <a:ext uri="{FF2B5EF4-FFF2-40B4-BE49-F238E27FC236}">
                  <a16:creationId xmlns:a16="http://schemas.microsoft.com/office/drawing/2014/main" id="{41E0DA18-FBA4-477C-9D2C-490A79439A62}"/>
                </a:ext>
              </a:extLst>
            </p:cNvPr>
            <p:cNvSpPr/>
            <p:nvPr/>
          </p:nvSpPr>
          <p:spPr>
            <a:xfrm>
              <a:off x="6283327" y="6018215"/>
              <a:ext cx="7936" cy="7936"/>
            </a:xfrm>
            <a:custGeom>
              <a:avLst/>
              <a:gdLst>
                <a:gd name="f0" fmla="val 10800000"/>
                <a:gd name="f1" fmla="val 5400000"/>
                <a:gd name="f2" fmla="val 180"/>
                <a:gd name="f3" fmla="val w"/>
                <a:gd name="f4" fmla="val h"/>
                <a:gd name="f5" fmla="val 0"/>
                <a:gd name="f6" fmla="val 16"/>
                <a:gd name="f7" fmla="val 15"/>
                <a:gd name="f8" fmla="val 5"/>
                <a:gd name="f9" fmla="val 9"/>
                <a:gd name="f10" fmla="val 12"/>
                <a:gd name="f11" fmla="+- 0 0 -90"/>
                <a:gd name="f12" fmla="*/ f3 1 16"/>
                <a:gd name="f13" fmla="*/ f4 1 15"/>
                <a:gd name="f14" fmla="+- f7 0 f5"/>
                <a:gd name="f15" fmla="+- f6 0 f5"/>
                <a:gd name="f16" fmla="*/ f11 f0 1"/>
                <a:gd name="f17" fmla="*/ f15 1 16"/>
                <a:gd name="f18" fmla="*/ f14 1 15"/>
                <a:gd name="f19" fmla="*/ 16 f15 1"/>
                <a:gd name="f20" fmla="*/ 5 f14 1"/>
                <a:gd name="f21" fmla="*/ 9 f15 1"/>
                <a:gd name="f22" fmla="*/ 12 f14 1"/>
                <a:gd name="f23" fmla="*/ 0 f15 1"/>
                <a:gd name="f24" fmla="*/ 15 f14 1"/>
                <a:gd name="f25" fmla="*/ 0 f14 1"/>
                <a:gd name="f26" fmla="*/ f16 1 f2"/>
                <a:gd name="f27" fmla="*/ f19 1 16"/>
                <a:gd name="f28" fmla="*/ f20 1 15"/>
                <a:gd name="f29" fmla="*/ f21 1 16"/>
                <a:gd name="f30" fmla="*/ f22 1 15"/>
                <a:gd name="f31" fmla="*/ f23 1 16"/>
                <a:gd name="f32" fmla="*/ f24 1 15"/>
                <a:gd name="f33" fmla="*/ f25 1 15"/>
                <a:gd name="f34" fmla="*/ 0 1 f17"/>
                <a:gd name="f35" fmla="*/ f6 1 f17"/>
                <a:gd name="f36" fmla="*/ 0 1 f18"/>
                <a:gd name="f37" fmla="*/ f7 1 f18"/>
                <a:gd name="f38" fmla="+- f26 0 f1"/>
                <a:gd name="f39" fmla="*/ f27 1 f17"/>
                <a:gd name="f40" fmla="*/ f28 1 f18"/>
                <a:gd name="f41" fmla="*/ f29 1 f17"/>
                <a:gd name="f42" fmla="*/ f30 1 f18"/>
                <a:gd name="f43" fmla="*/ f31 1 f17"/>
                <a:gd name="f44" fmla="*/ f32 1 f18"/>
                <a:gd name="f45" fmla="*/ f33 1 f18"/>
                <a:gd name="f46" fmla="*/ f34 f12 1"/>
                <a:gd name="f47" fmla="*/ f35 f12 1"/>
                <a:gd name="f48" fmla="*/ f37 f13 1"/>
                <a:gd name="f49" fmla="*/ f36 f13 1"/>
                <a:gd name="f50" fmla="*/ f39 f12 1"/>
                <a:gd name="f51" fmla="*/ f40 f13 1"/>
                <a:gd name="f52" fmla="*/ f41 f12 1"/>
                <a:gd name="f53" fmla="*/ f42 f13 1"/>
                <a:gd name="f54" fmla="*/ f43 f12 1"/>
                <a:gd name="f55" fmla="*/ f44 f13 1"/>
                <a:gd name="f56" fmla="*/ f45 f13 1"/>
              </a:gdLst>
              <a:ahLst/>
              <a:cxnLst>
                <a:cxn ang="3cd4">
                  <a:pos x="hc" y="t"/>
                </a:cxn>
                <a:cxn ang="0">
                  <a:pos x="r" y="vc"/>
                </a:cxn>
                <a:cxn ang="cd4">
                  <a:pos x="hc" y="b"/>
                </a:cxn>
                <a:cxn ang="cd2">
                  <a:pos x="l" y="vc"/>
                </a:cxn>
                <a:cxn ang="f38">
                  <a:pos x="f50" y="f51"/>
                </a:cxn>
                <a:cxn ang="f38">
                  <a:pos x="f52" y="f53"/>
                </a:cxn>
                <a:cxn ang="f38">
                  <a:pos x="f54" y="f55"/>
                </a:cxn>
                <a:cxn ang="f38">
                  <a:pos x="f54" y="f56"/>
                </a:cxn>
                <a:cxn ang="f38">
                  <a:pos x="f50" y="f51"/>
                </a:cxn>
              </a:cxnLst>
              <a:rect l="f46" t="f49" r="f47" b="f48"/>
              <a:pathLst>
                <a:path w="16" h="15">
                  <a:moveTo>
                    <a:pt x="f6" y="f8"/>
                  </a:moveTo>
                  <a:lnTo>
                    <a:pt x="f9" y="f10"/>
                  </a:lnTo>
                  <a:lnTo>
                    <a:pt x="f5" y="f7"/>
                  </a:lnTo>
                  <a:lnTo>
                    <a:pt x="f5"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1" name="Freeform 194">
              <a:extLst>
                <a:ext uri="{FF2B5EF4-FFF2-40B4-BE49-F238E27FC236}">
                  <a16:creationId xmlns:a16="http://schemas.microsoft.com/office/drawing/2014/main" id="{31DEFF6F-CA46-48D9-85C6-0B77AD8D8B3D}"/>
                </a:ext>
              </a:extLst>
            </p:cNvPr>
            <p:cNvSpPr/>
            <p:nvPr/>
          </p:nvSpPr>
          <p:spPr>
            <a:xfrm>
              <a:off x="6230941" y="6022979"/>
              <a:ext cx="9528" cy="6345"/>
            </a:xfrm>
            <a:custGeom>
              <a:avLst/>
              <a:gdLst>
                <a:gd name="f0" fmla="val 10800000"/>
                <a:gd name="f1" fmla="val 5400000"/>
                <a:gd name="f2" fmla="val 180"/>
                <a:gd name="f3" fmla="val w"/>
                <a:gd name="f4" fmla="val h"/>
                <a:gd name="f5" fmla="val 0"/>
                <a:gd name="f6" fmla="val 17"/>
                <a:gd name="f7" fmla="val 14"/>
                <a:gd name="f8" fmla="val 13"/>
                <a:gd name="f9" fmla="val 7"/>
                <a:gd name="f10" fmla="+- 0 0 -90"/>
                <a:gd name="f11" fmla="*/ f3 1 17"/>
                <a:gd name="f12" fmla="*/ f4 1 14"/>
                <a:gd name="f13" fmla="+- f7 0 f5"/>
                <a:gd name="f14" fmla="+- f6 0 f5"/>
                <a:gd name="f15" fmla="*/ f10 f0 1"/>
                <a:gd name="f16" fmla="*/ f14 1 17"/>
                <a:gd name="f17" fmla="*/ f13 1 14"/>
                <a:gd name="f18" fmla="*/ 17 f14 1"/>
                <a:gd name="f19" fmla="*/ 0 f13 1"/>
                <a:gd name="f20" fmla="*/ 13 f14 1"/>
                <a:gd name="f21" fmla="*/ 7 f13 1"/>
                <a:gd name="f22" fmla="*/ 7 f14 1"/>
                <a:gd name="f23" fmla="*/ 14 f13 1"/>
                <a:gd name="f24" fmla="*/ 0 f14 1"/>
                <a:gd name="f25" fmla="*/ f15 1 f2"/>
                <a:gd name="f26" fmla="*/ f18 1 17"/>
                <a:gd name="f27" fmla="*/ f19 1 14"/>
                <a:gd name="f28" fmla="*/ f20 1 17"/>
                <a:gd name="f29" fmla="*/ f21 1 14"/>
                <a:gd name="f30" fmla="*/ f22 1 17"/>
                <a:gd name="f31" fmla="*/ f23 1 14"/>
                <a:gd name="f32" fmla="*/ f24 1 17"/>
                <a:gd name="f33" fmla="*/ 0 1 f16"/>
                <a:gd name="f34" fmla="*/ f6 1 f16"/>
                <a:gd name="f35" fmla="*/ 0 1 f17"/>
                <a:gd name="f36" fmla="*/ f7 1 f17"/>
                <a:gd name="f37" fmla="+- f25 0 f1"/>
                <a:gd name="f38" fmla="*/ f26 1 f16"/>
                <a:gd name="f39" fmla="*/ f27 1 f17"/>
                <a:gd name="f40" fmla="*/ f28 1 f16"/>
                <a:gd name="f41" fmla="*/ f29 1 f17"/>
                <a:gd name="f42" fmla="*/ f30 1 f16"/>
                <a:gd name="f43" fmla="*/ f31 1 f17"/>
                <a:gd name="f44" fmla="*/ f32 1 f16"/>
                <a:gd name="f45" fmla="*/ f33 f11 1"/>
                <a:gd name="f46" fmla="*/ f34 f11 1"/>
                <a:gd name="f47" fmla="*/ f36 f12 1"/>
                <a:gd name="f48" fmla="*/ f35 f12 1"/>
                <a:gd name="f49" fmla="*/ f38 f11 1"/>
                <a:gd name="f50" fmla="*/ f39 f12 1"/>
                <a:gd name="f51" fmla="*/ f40 f11 1"/>
                <a:gd name="f52" fmla="*/ f41 f12 1"/>
                <a:gd name="f53" fmla="*/ f42 f11 1"/>
                <a:gd name="f54" fmla="*/ f43 f12 1"/>
                <a:gd name="f55" fmla="*/ f44 f11 1"/>
              </a:gdLst>
              <a:ahLst/>
              <a:cxnLst>
                <a:cxn ang="3cd4">
                  <a:pos x="hc" y="t"/>
                </a:cxn>
                <a:cxn ang="0">
                  <a:pos x="r" y="vc"/>
                </a:cxn>
                <a:cxn ang="cd4">
                  <a:pos x="hc" y="b"/>
                </a:cxn>
                <a:cxn ang="cd2">
                  <a:pos x="l" y="vc"/>
                </a:cxn>
                <a:cxn ang="f37">
                  <a:pos x="f49" y="f50"/>
                </a:cxn>
                <a:cxn ang="f37">
                  <a:pos x="f51" y="f52"/>
                </a:cxn>
                <a:cxn ang="f37">
                  <a:pos x="f53" y="f54"/>
                </a:cxn>
                <a:cxn ang="f37">
                  <a:pos x="f55" y="f54"/>
                </a:cxn>
                <a:cxn ang="f37">
                  <a:pos x="f55" y="f50"/>
                </a:cxn>
                <a:cxn ang="f37">
                  <a:pos x="f49" y="f50"/>
                </a:cxn>
              </a:cxnLst>
              <a:rect l="f45" t="f48" r="f46" b="f47"/>
              <a:pathLst>
                <a:path w="17" h="14">
                  <a:moveTo>
                    <a:pt x="f6" y="f5"/>
                  </a:moveTo>
                  <a:lnTo>
                    <a:pt x="f8" y="f9"/>
                  </a:lnTo>
                  <a:lnTo>
                    <a:pt x="f9" y="f7"/>
                  </a:lnTo>
                  <a:lnTo>
                    <a:pt x="f5" y="f7"/>
                  </a:lnTo>
                  <a:lnTo>
                    <a:pt x="f5"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2" name="Freeform 195">
              <a:extLst>
                <a:ext uri="{FF2B5EF4-FFF2-40B4-BE49-F238E27FC236}">
                  <a16:creationId xmlns:a16="http://schemas.microsoft.com/office/drawing/2014/main" id="{EB8EC5B1-CB57-48D8-AF87-2A977455AB7C}"/>
                </a:ext>
              </a:extLst>
            </p:cNvPr>
            <p:cNvSpPr/>
            <p:nvPr/>
          </p:nvSpPr>
          <p:spPr>
            <a:xfrm>
              <a:off x="6507163" y="6049963"/>
              <a:ext cx="9528" cy="7936"/>
            </a:xfrm>
            <a:custGeom>
              <a:avLst/>
              <a:gdLst>
                <a:gd name="f0" fmla="val 10800000"/>
                <a:gd name="f1" fmla="val 5400000"/>
                <a:gd name="f2" fmla="val 180"/>
                <a:gd name="f3" fmla="val w"/>
                <a:gd name="f4" fmla="val h"/>
                <a:gd name="f5" fmla="val 0"/>
                <a:gd name="f6" fmla="val 18"/>
                <a:gd name="f7" fmla="val 13"/>
                <a:gd name="f8" fmla="val 7"/>
                <a:gd name="f9" fmla="val 12"/>
                <a:gd name="f10" fmla="val 11"/>
                <a:gd name="f11" fmla="val 8"/>
                <a:gd name="f12" fmla="val 1"/>
                <a:gd name="f13" fmla="+- 0 0 -90"/>
                <a:gd name="f14" fmla="*/ f3 1 18"/>
                <a:gd name="f15" fmla="*/ f4 1 13"/>
                <a:gd name="f16" fmla="+- f7 0 f5"/>
                <a:gd name="f17" fmla="+- f6 0 f5"/>
                <a:gd name="f18" fmla="*/ f13 f0 1"/>
                <a:gd name="f19" fmla="*/ f17 1 18"/>
                <a:gd name="f20" fmla="*/ f16 1 13"/>
                <a:gd name="f21" fmla="*/ 18 f17 1"/>
                <a:gd name="f22" fmla="*/ 7 f16 1"/>
                <a:gd name="f23" fmla="*/ 12 f17 1"/>
                <a:gd name="f24" fmla="*/ 11 f16 1"/>
                <a:gd name="f25" fmla="*/ 8 f17 1"/>
                <a:gd name="f26" fmla="*/ 13 f16 1"/>
                <a:gd name="f27" fmla="*/ 0 f17 1"/>
                <a:gd name="f28" fmla="*/ 0 f16 1"/>
                <a:gd name="f29" fmla="*/ 11 f17 1"/>
                <a:gd name="f30" fmla="*/ 1 f16 1"/>
                <a:gd name="f31" fmla="*/ f18 1 f2"/>
                <a:gd name="f32" fmla="*/ f21 1 18"/>
                <a:gd name="f33" fmla="*/ f22 1 13"/>
                <a:gd name="f34" fmla="*/ f23 1 18"/>
                <a:gd name="f35" fmla="*/ f24 1 13"/>
                <a:gd name="f36" fmla="*/ f25 1 18"/>
                <a:gd name="f37" fmla="*/ f26 1 13"/>
                <a:gd name="f38" fmla="*/ f27 1 18"/>
                <a:gd name="f39" fmla="*/ f28 1 13"/>
                <a:gd name="f40" fmla="*/ f29 1 18"/>
                <a:gd name="f41" fmla="*/ f30 1 13"/>
                <a:gd name="f42" fmla="*/ 0 1 f19"/>
                <a:gd name="f43" fmla="*/ f6 1 f19"/>
                <a:gd name="f44" fmla="*/ 0 1 f20"/>
                <a:gd name="f45" fmla="*/ f7 1 f20"/>
                <a:gd name="f46" fmla="+- f31 0 f1"/>
                <a:gd name="f47" fmla="*/ f32 1 f19"/>
                <a:gd name="f48" fmla="*/ f33 1 f20"/>
                <a:gd name="f49" fmla="*/ f34 1 f19"/>
                <a:gd name="f50" fmla="*/ f35 1 f20"/>
                <a:gd name="f51" fmla="*/ f36 1 f19"/>
                <a:gd name="f52" fmla="*/ f37 1 f20"/>
                <a:gd name="f53" fmla="*/ f38 1 f19"/>
                <a:gd name="f54" fmla="*/ f39 1 f20"/>
                <a:gd name="f55" fmla="*/ f40 1 f19"/>
                <a:gd name="f56" fmla="*/ f41 1 f20"/>
                <a:gd name="f57" fmla="*/ f42 f14 1"/>
                <a:gd name="f58" fmla="*/ f43 f14 1"/>
                <a:gd name="f59" fmla="*/ f45 f15 1"/>
                <a:gd name="f60" fmla="*/ f44 f15 1"/>
                <a:gd name="f61" fmla="*/ f47 f14 1"/>
                <a:gd name="f62" fmla="*/ f48 f15 1"/>
                <a:gd name="f63" fmla="*/ f49 f14 1"/>
                <a:gd name="f64" fmla="*/ f50 f15 1"/>
                <a:gd name="f65" fmla="*/ f51 f14 1"/>
                <a:gd name="f66" fmla="*/ f52 f15 1"/>
                <a:gd name="f67" fmla="*/ f53 f14 1"/>
                <a:gd name="f68" fmla="*/ f54 f15 1"/>
                <a:gd name="f69" fmla="*/ f55 f14 1"/>
                <a:gd name="f70" fmla="*/ f56 f15 1"/>
              </a:gdLst>
              <a:ahLst/>
              <a:cxnLst>
                <a:cxn ang="3cd4">
                  <a:pos x="hc" y="t"/>
                </a:cxn>
                <a:cxn ang="0">
                  <a:pos x="r" y="vc"/>
                </a:cxn>
                <a:cxn ang="cd4">
                  <a:pos x="hc" y="b"/>
                </a:cxn>
                <a:cxn ang="cd2">
                  <a:pos x="l" y="vc"/>
                </a:cxn>
                <a:cxn ang="f46">
                  <a:pos x="f61" y="f62"/>
                </a:cxn>
                <a:cxn ang="f46">
                  <a:pos x="f63" y="f64"/>
                </a:cxn>
                <a:cxn ang="f46">
                  <a:pos x="f65" y="f66"/>
                </a:cxn>
                <a:cxn ang="f46">
                  <a:pos x="f67" y="f68"/>
                </a:cxn>
                <a:cxn ang="f46">
                  <a:pos x="f69" y="f70"/>
                </a:cxn>
                <a:cxn ang="f46">
                  <a:pos x="f61" y="f62"/>
                </a:cxn>
              </a:cxnLst>
              <a:rect l="f57" t="f60" r="f58" b="f59"/>
              <a:pathLst>
                <a:path w="18" h="13">
                  <a:moveTo>
                    <a:pt x="f6" y="f8"/>
                  </a:moveTo>
                  <a:lnTo>
                    <a:pt x="f9" y="f10"/>
                  </a:lnTo>
                  <a:lnTo>
                    <a:pt x="f11" y="f7"/>
                  </a:lnTo>
                  <a:lnTo>
                    <a:pt x="f5" y="f5"/>
                  </a:lnTo>
                  <a:lnTo>
                    <a:pt x="f10" y="f12"/>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3" name="Freeform 196">
              <a:extLst>
                <a:ext uri="{FF2B5EF4-FFF2-40B4-BE49-F238E27FC236}">
                  <a16:creationId xmlns:a16="http://schemas.microsoft.com/office/drawing/2014/main" id="{A613D940-46CA-4C1D-8818-4E33067DDF3A}"/>
                </a:ext>
              </a:extLst>
            </p:cNvPr>
            <p:cNvSpPr/>
            <p:nvPr/>
          </p:nvSpPr>
          <p:spPr>
            <a:xfrm>
              <a:off x="6573841" y="6053135"/>
              <a:ext cx="6345" cy="9528"/>
            </a:xfrm>
            <a:custGeom>
              <a:avLst/>
              <a:gdLst>
                <a:gd name="f0" fmla="val 10800000"/>
                <a:gd name="f1" fmla="val 5400000"/>
                <a:gd name="f2" fmla="val 180"/>
                <a:gd name="f3" fmla="val w"/>
                <a:gd name="f4" fmla="val h"/>
                <a:gd name="f5" fmla="val 0"/>
                <a:gd name="f6" fmla="val 12"/>
                <a:gd name="f7" fmla="val 18"/>
                <a:gd name="f8" fmla="val 2"/>
                <a:gd name="f9" fmla="val 5"/>
                <a:gd name="f10" fmla="val 6"/>
                <a:gd name="f11" fmla="+- 0 0 -90"/>
                <a:gd name="f12" fmla="*/ f3 1 12"/>
                <a:gd name="f13" fmla="*/ f4 1 18"/>
                <a:gd name="f14" fmla="+- f7 0 f5"/>
                <a:gd name="f15" fmla="+- f6 0 f5"/>
                <a:gd name="f16" fmla="*/ f11 f0 1"/>
                <a:gd name="f17" fmla="*/ f15 1 12"/>
                <a:gd name="f18" fmla="*/ f14 1 18"/>
                <a:gd name="f19" fmla="*/ 12 f15 1"/>
                <a:gd name="f20" fmla="*/ 2 f14 1"/>
                <a:gd name="f21" fmla="*/ 12 f14 1"/>
                <a:gd name="f22" fmla="*/ 5 f15 1"/>
                <a:gd name="f23" fmla="*/ 18 f14 1"/>
                <a:gd name="f24" fmla="*/ 0 f15 1"/>
                <a:gd name="f25" fmla="*/ 2 f15 1"/>
                <a:gd name="f26" fmla="*/ 6 f14 1"/>
                <a:gd name="f27" fmla="*/ 6 f15 1"/>
                <a:gd name="f28" fmla="*/ 0 f14 1"/>
                <a:gd name="f29" fmla="*/ f16 1 f2"/>
                <a:gd name="f30" fmla="*/ f19 1 12"/>
                <a:gd name="f31" fmla="*/ f20 1 18"/>
                <a:gd name="f32" fmla="*/ f21 1 18"/>
                <a:gd name="f33" fmla="*/ f22 1 12"/>
                <a:gd name="f34" fmla="*/ f23 1 18"/>
                <a:gd name="f35" fmla="*/ f24 1 12"/>
                <a:gd name="f36" fmla="*/ f25 1 12"/>
                <a:gd name="f37" fmla="*/ f26 1 18"/>
                <a:gd name="f38" fmla="*/ f27 1 12"/>
                <a:gd name="f39" fmla="*/ f28 1 18"/>
                <a:gd name="f40" fmla="*/ 0 1 f17"/>
                <a:gd name="f41" fmla="*/ f6 1 f17"/>
                <a:gd name="f42" fmla="*/ 0 1 f18"/>
                <a:gd name="f43" fmla="*/ f7 1 f18"/>
                <a:gd name="f44" fmla="+- f29 0 f1"/>
                <a:gd name="f45" fmla="*/ f30 1 f17"/>
                <a:gd name="f46" fmla="*/ f31 1 f18"/>
                <a:gd name="f47" fmla="*/ f32 1 f18"/>
                <a:gd name="f48" fmla="*/ f33 1 f17"/>
                <a:gd name="f49" fmla="*/ f34 1 f18"/>
                <a:gd name="f50" fmla="*/ f35 1 f17"/>
                <a:gd name="f51" fmla="*/ f36 1 f17"/>
                <a:gd name="f52" fmla="*/ f37 1 f18"/>
                <a:gd name="f53" fmla="*/ f38 1 f17"/>
                <a:gd name="f54" fmla="*/ f39 1 f18"/>
                <a:gd name="f55" fmla="*/ f40 f12 1"/>
                <a:gd name="f56" fmla="*/ f41 f12 1"/>
                <a:gd name="f57" fmla="*/ f43 f13 1"/>
                <a:gd name="f58" fmla="*/ f42 f13 1"/>
                <a:gd name="f59" fmla="*/ f45 f12 1"/>
                <a:gd name="f60" fmla="*/ f46 f13 1"/>
                <a:gd name="f61" fmla="*/ f47 f13 1"/>
                <a:gd name="f62" fmla="*/ f48 f12 1"/>
                <a:gd name="f63" fmla="*/ f49 f13 1"/>
                <a:gd name="f64" fmla="*/ f50 f12 1"/>
                <a:gd name="f65" fmla="*/ f51 f12 1"/>
                <a:gd name="f66" fmla="*/ f52 f13 1"/>
                <a:gd name="f67" fmla="*/ f53 f12 1"/>
                <a:gd name="f68" fmla="*/ f54 f13 1"/>
              </a:gdLst>
              <a:ahLst/>
              <a:cxnLst>
                <a:cxn ang="3cd4">
                  <a:pos x="hc" y="t"/>
                </a:cxn>
                <a:cxn ang="0">
                  <a:pos x="r" y="vc"/>
                </a:cxn>
                <a:cxn ang="cd4">
                  <a:pos x="hc" y="b"/>
                </a:cxn>
                <a:cxn ang="cd2">
                  <a:pos x="l" y="vc"/>
                </a:cxn>
                <a:cxn ang="f44">
                  <a:pos x="f59" y="f60"/>
                </a:cxn>
                <a:cxn ang="f44">
                  <a:pos x="f59" y="f61"/>
                </a:cxn>
                <a:cxn ang="f44">
                  <a:pos x="f62" y="f63"/>
                </a:cxn>
                <a:cxn ang="f44">
                  <a:pos x="f64" y="f61"/>
                </a:cxn>
                <a:cxn ang="f44">
                  <a:pos x="f65" y="f66"/>
                </a:cxn>
                <a:cxn ang="f44">
                  <a:pos x="f67" y="f68"/>
                </a:cxn>
                <a:cxn ang="f44">
                  <a:pos x="f59" y="f60"/>
                </a:cxn>
              </a:cxnLst>
              <a:rect l="f55" t="f58" r="f56" b="f57"/>
              <a:pathLst>
                <a:path w="12" h="18">
                  <a:moveTo>
                    <a:pt x="f6" y="f8"/>
                  </a:moveTo>
                  <a:lnTo>
                    <a:pt x="f6" y="f6"/>
                  </a:lnTo>
                  <a:lnTo>
                    <a:pt x="f9" y="f7"/>
                  </a:lnTo>
                  <a:lnTo>
                    <a:pt x="f5" y="f6"/>
                  </a:lnTo>
                  <a:lnTo>
                    <a:pt x="f8" y="f10"/>
                  </a:lnTo>
                  <a:lnTo>
                    <a:pt x="f10"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4" name="Freeform 197">
              <a:extLst>
                <a:ext uri="{FF2B5EF4-FFF2-40B4-BE49-F238E27FC236}">
                  <a16:creationId xmlns:a16="http://schemas.microsoft.com/office/drawing/2014/main" id="{0F59BA8D-BCF5-45CF-976C-B14CAE51FA10}"/>
                </a:ext>
              </a:extLst>
            </p:cNvPr>
            <p:cNvSpPr/>
            <p:nvPr/>
          </p:nvSpPr>
          <p:spPr>
            <a:xfrm>
              <a:off x="6613526" y="6056308"/>
              <a:ext cx="3172" cy="4764"/>
            </a:xfrm>
            <a:custGeom>
              <a:avLst/>
              <a:gdLst>
                <a:gd name="f0" fmla="val 10800000"/>
                <a:gd name="f1" fmla="val 5400000"/>
                <a:gd name="f2" fmla="val 180"/>
                <a:gd name="f3" fmla="val w"/>
                <a:gd name="f4" fmla="val h"/>
                <a:gd name="f5" fmla="val 0"/>
                <a:gd name="f6" fmla="val 6"/>
                <a:gd name="f7" fmla="val 10"/>
                <a:gd name="f8" fmla="val 3"/>
                <a:gd name="f9" fmla="val 7"/>
                <a:gd name="f10" fmla="+- 0 0 -90"/>
                <a:gd name="f11" fmla="*/ f3 1 6"/>
                <a:gd name="f12" fmla="*/ f4 1 10"/>
                <a:gd name="f13" fmla="+- f7 0 f5"/>
                <a:gd name="f14" fmla="+- f6 0 f5"/>
                <a:gd name="f15" fmla="*/ f10 f0 1"/>
                <a:gd name="f16" fmla="*/ f13 1 10"/>
                <a:gd name="f17" fmla="*/ f14 1 6"/>
                <a:gd name="f18" fmla="*/ 6 f14 1"/>
                <a:gd name="f19" fmla="*/ 3 f13 1"/>
                <a:gd name="f20" fmla="*/ 10 f13 1"/>
                <a:gd name="f21" fmla="*/ 0 f14 1"/>
                <a:gd name="f22" fmla="*/ 7 f13 1"/>
                <a:gd name="f23" fmla="*/ 0 f13 1"/>
                <a:gd name="f24" fmla="*/ f15 1 f2"/>
                <a:gd name="f25" fmla="*/ f18 1 6"/>
                <a:gd name="f26" fmla="*/ f19 1 10"/>
                <a:gd name="f27" fmla="*/ f20 1 10"/>
                <a:gd name="f28" fmla="*/ f21 1 6"/>
                <a:gd name="f29" fmla="*/ f22 1 10"/>
                <a:gd name="f30" fmla="*/ f23 1 10"/>
                <a:gd name="f31" fmla="*/ 0 1 f17"/>
                <a:gd name="f32" fmla="*/ f6 1 f17"/>
                <a:gd name="f33" fmla="*/ 0 1 f16"/>
                <a:gd name="f34" fmla="*/ f7 1 f16"/>
                <a:gd name="f35" fmla="+- f24 0 f1"/>
                <a:gd name="f36" fmla="*/ f25 1 f17"/>
                <a:gd name="f37" fmla="*/ f26 1 f16"/>
                <a:gd name="f38" fmla="*/ f27 1 f16"/>
                <a:gd name="f39" fmla="*/ f28 1 f17"/>
                <a:gd name="f40" fmla="*/ f29 1 f16"/>
                <a:gd name="f41" fmla="*/ f30 1 f16"/>
                <a:gd name="f42" fmla="*/ f31 f11 1"/>
                <a:gd name="f43" fmla="*/ f32 f11 1"/>
                <a:gd name="f44" fmla="*/ f34 f12 1"/>
                <a:gd name="f45" fmla="*/ f33 f12 1"/>
                <a:gd name="f46" fmla="*/ f36 f11 1"/>
                <a:gd name="f47" fmla="*/ f37 f12 1"/>
                <a:gd name="f48" fmla="*/ f38 f12 1"/>
                <a:gd name="f49" fmla="*/ f39 f11 1"/>
                <a:gd name="f50" fmla="*/ f40 f12 1"/>
                <a:gd name="f51" fmla="*/ f41 f12 1"/>
              </a:gdLst>
              <a:ahLst/>
              <a:cxnLst>
                <a:cxn ang="3cd4">
                  <a:pos x="hc" y="t"/>
                </a:cxn>
                <a:cxn ang="0">
                  <a:pos x="r" y="vc"/>
                </a:cxn>
                <a:cxn ang="cd4">
                  <a:pos x="hc" y="b"/>
                </a:cxn>
                <a:cxn ang="cd2">
                  <a:pos x="l" y="vc"/>
                </a:cxn>
                <a:cxn ang="f35">
                  <a:pos x="f46" y="f47"/>
                </a:cxn>
                <a:cxn ang="f35">
                  <a:pos x="f46" y="f48"/>
                </a:cxn>
                <a:cxn ang="f35">
                  <a:pos x="f49" y="f50"/>
                </a:cxn>
                <a:cxn ang="f35">
                  <a:pos x="f49" y="f51"/>
                </a:cxn>
                <a:cxn ang="f35">
                  <a:pos x="f46" y="f47"/>
                </a:cxn>
              </a:cxnLst>
              <a:rect l="f42" t="f45" r="f43" b="f44"/>
              <a:pathLst>
                <a:path w="6" h="10">
                  <a:moveTo>
                    <a:pt x="f6" y="f8"/>
                  </a:moveTo>
                  <a:lnTo>
                    <a:pt x="f6" y="f7"/>
                  </a:lnTo>
                  <a:lnTo>
                    <a:pt x="f5" y="f9"/>
                  </a:lnTo>
                  <a:lnTo>
                    <a:pt x="f5" y="f5"/>
                  </a:lnTo>
                  <a:lnTo>
                    <a:pt x="f6" y="f8"/>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5" name="Freeform 198">
              <a:extLst>
                <a:ext uri="{FF2B5EF4-FFF2-40B4-BE49-F238E27FC236}">
                  <a16:creationId xmlns:a16="http://schemas.microsoft.com/office/drawing/2014/main" id="{D5B612E3-4DA8-4F92-B59D-F52531A45E8B}"/>
                </a:ext>
              </a:extLst>
            </p:cNvPr>
            <p:cNvSpPr/>
            <p:nvPr/>
          </p:nvSpPr>
          <p:spPr>
            <a:xfrm>
              <a:off x="6521455" y="6061072"/>
              <a:ext cx="14292" cy="9528"/>
            </a:xfrm>
            <a:custGeom>
              <a:avLst/>
              <a:gdLst>
                <a:gd name="f0" fmla="val 10800000"/>
                <a:gd name="f1" fmla="val 5400000"/>
                <a:gd name="f2" fmla="val 180"/>
                <a:gd name="f3" fmla="val w"/>
                <a:gd name="f4" fmla="val h"/>
                <a:gd name="f5" fmla="val 0"/>
                <a:gd name="f6" fmla="val 28"/>
                <a:gd name="f7" fmla="val 18"/>
                <a:gd name="f8" fmla="val 25"/>
                <a:gd name="f9" fmla="val 7"/>
                <a:gd name="f10" fmla="val 12"/>
                <a:gd name="f11" fmla="val 9"/>
                <a:gd name="f12" fmla="val 13"/>
                <a:gd name="f13" fmla="val 3"/>
                <a:gd name="f14" fmla="val 10"/>
                <a:gd name="f15" fmla="val 5"/>
                <a:gd name="f16" fmla="val 11"/>
                <a:gd name="f17" fmla="val 2"/>
                <a:gd name="f18" fmla="+- 0 0 -90"/>
                <a:gd name="f19" fmla="*/ f3 1 28"/>
                <a:gd name="f20" fmla="*/ f4 1 18"/>
                <a:gd name="f21" fmla="+- f7 0 f5"/>
                <a:gd name="f22" fmla="+- f6 0 f5"/>
                <a:gd name="f23" fmla="*/ f18 f0 1"/>
                <a:gd name="f24" fmla="*/ f22 1 28"/>
                <a:gd name="f25" fmla="*/ f21 1 18"/>
                <a:gd name="f26" fmla="*/ 28 f22 1"/>
                <a:gd name="f27" fmla="*/ 0 f21 1"/>
                <a:gd name="f28" fmla="*/ 25 f22 1"/>
                <a:gd name="f29" fmla="*/ 7 f21 1"/>
                <a:gd name="f30" fmla="*/ 18 f22 1"/>
                <a:gd name="f31" fmla="*/ 12 f21 1"/>
                <a:gd name="f32" fmla="*/ 9 f22 1"/>
                <a:gd name="f33" fmla="*/ 13 f21 1"/>
                <a:gd name="f34" fmla="*/ 3 f22 1"/>
                <a:gd name="f35" fmla="*/ 18 f21 1"/>
                <a:gd name="f36" fmla="*/ 0 f22 1"/>
                <a:gd name="f37" fmla="*/ 10 f21 1"/>
                <a:gd name="f38" fmla="*/ 5 f22 1"/>
                <a:gd name="f39" fmla="*/ 5 f21 1"/>
                <a:gd name="f40" fmla="*/ 11 f22 1"/>
                <a:gd name="f41" fmla="*/ 2 f21 1"/>
                <a:gd name="f42" fmla="*/ f23 1 f2"/>
                <a:gd name="f43" fmla="*/ f26 1 28"/>
                <a:gd name="f44" fmla="*/ f27 1 18"/>
                <a:gd name="f45" fmla="*/ f28 1 28"/>
                <a:gd name="f46" fmla="*/ f29 1 18"/>
                <a:gd name="f47" fmla="*/ f30 1 28"/>
                <a:gd name="f48" fmla="*/ f31 1 18"/>
                <a:gd name="f49" fmla="*/ f32 1 28"/>
                <a:gd name="f50" fmla="*/ f33 1 18"/>
                <a:gd name="f51" fmla="*/ f34 1 28"/>
                <a:gd name="f52" fmla="*/ f35 1 18"/>
                <a:gd name="f53" fmla="*/ f36 1 28"/>
                <a:gd name="f54" fmla="*/ f37 1 18"/>
                <a:gd name="f55" fmla="*/ f38 1 28"/>
                <a:gd name="f56" fmla="*/ f39 1 18"/>
                <a:gd name="f57" fmla="*/ f40 1 28"/>
                <a:gd name="f58" fmla="*/ f41 1 18"/>
                <a:gd name="f59" fmla="*/ 0 1 f24"/>
                <a:gd name="f60" fmla="*/ f6 1 f24"/>
                <a:gd name="f61" fmla="*/ 0 1 f25"/>
                <a:gd name="f62" fmla="*/ f7 1 f25"/>
                <a:gd name="f63" fmla="+- f42 0 f1"/>
                <a:gd name="f64" fmla="*/ f43 1 f24"/>
                <a:gd name="f65" fmla="*/ f44 1 f25"/>
                <a:gd name="f66" fmla="*/ f45 1 f24"/>
                <a:gd name="f67" fmla="*/ f46 1 f25"/>
                <a:gd name="f68" fmla="*/ f47 1 f24"/>
                <a:gd name="f69" fmla="*/ f48 1 f25"/>
                <a:gd name="f70" fmla="*/ f49 1 f24"/>
                <a:gd name="f71" fmla="*/ f50 1 f25"/>
                <a:gd name="f72" fmla="*/ f51 1 f24"/>
                <a:gd name="f73" fmla="*/ f52 1 f25"/>
                <a:gd name="f74" fmla="*/ f53 1 f24"/>
                <a:gd name="f75" fmla="*/ f54 1 f25"/>
                <a:gd name="f76" fmla="*/ f55 1 f24"/>
                <a:gd name="f77" fmla="*/ f56 1 f25"/>
                <a:gd name="f78" fmla="*/ f57 1 f24"/>
                <a:gd name="f79" fmla="*/ f58 1 f25"/>
                <a:gd name="f80" fmla="*/ f59 f19 1"/>
                <a:gd name="f81" fmla="*/ f60 f19 1"/>
                <a:gd name="f82" fmla="*/ f62 f20 1"/>
                <a:gd name="f83" fmla="*/ f61 f20 1"/>
                <a:gd name="f84" fmla="*/ f64 f19 1"/>
                <a:gd name="f85" fmla="*/ f65 f20 1"/>
                <a:gd name="f86" fmla="*/ f66 f19 1"/>
                <a:gd name="f87" fmla="*/ f67 f20 1"/>
                <a:gd name="f88" fmla="*/ f68 f19 1"/>
                <a:gd name="f89" fmla="*/ f69 f20 1"/>
                <a:gd name="f90" fmla="*/ f70 f19 1"/>
                <a:gd name="f91" fmla="*/ f71 f20 1"/>
                <a:gd name="f92" fmla="*/ f72 f19 1"/>
                <a:gd name="f93" fmla="*/ f73 f20 1"/>
                <a:gd name="f94" fmla="*/ f74 f19 1"/>
                <a:gd name="f95" fmla="*/ f75 f20 1"/>
                <a:gd name="f96" fmla="*/ f76 f19 1"/>
                <a:gd name="f97" fmla="*/ f77 f20 1"/>
                <a:gd name="f98" fmla="*/ f78 f19 1"/>
                <a:gd name="f99" fmla="*/ f79 f20 1"/>
              </a:gdLst>
              <a:ahLst/>
              <a:cxnLst>
                <a:cxn ang="3cd4">
                  <a:pos x="hc" y="t"/>
                </a:cxn>
                <a:cxn ang="0">
                  <a:pos x="r" y="vc"/>
                </a:cxn>
                <a:cxn ang="cd4">
                  <a:pos x="hc" y="b"/>
                </a:cxn>
                <a:cxn ang="cd2">
                  <a:pos x="l" y="vc"/>
                </a:cxn>
                <a:cxn ang="f63">
                  <a:pos x="f84" y="f85"/>
                </a:cxn>
                <a:cxn ang="f63">
                  <a:pos x="f86" y="f87"/>
                </a:cxn>
                <a:cxn ang="f63">
                  <a:pos x="f88" y="f89"/>
                </a:cxn>
                <a:cxn ang="f63">
                  <a:pos x="f90" y="f91"/>
                </a:cxn>
                <a:cxn ang="f63">
                  <a:pos x="f92" y="f93"/>
                </a:cxn>
                <a:cxn ang="f63">
                  <a:pos x="f94" y="f91"/>
                </a:cxn>
                <a:cxn ang="f63">
                  <a:pos x="f94" y="f95"/>
                </a:cxn>
                <a:cxn ang="f63">
                  <a:pos x="f96" y="f97"/>
                </a:cxn>
                <a:cxn ang="f63">
                  <a:pos x="f98" y="f99"/>
                </a:cxn>
                <a:cxn ang="f63">
                  <a:pos x="f88" y="f85"/>
                </a:cxn>
                <a:cxn ang="f63">
                  <a:pos x="f84" y="f85"/>
                </a:cxn>
              </a:cxnLst>
              <a:rect l="f80" t="f83" r="f81" b="f82"/>
              <a:pathLst>
                <a:path w="28" h="18">
                  <a:moveTo>
                    <a:pt x="f6" y="f5"/>
                  </a:moveTo>
                  <a:lnTo>
                    <a:pt x="f8" y="f9"/>
                  </a:lnTo>
                  <a:lnTo>
                    <a:pt x="f7" y="f10"/>
                  </a:lnTo>
                  <a:lnTo>
                    <a:pt x="f11" y="f12"/>
                  </a:lnTo>
                  <a:lnTo>
                    <a:pt x="f13" y="f7"/>
                  </a:lnTo>
                  <a:lnTo>
                    <a:pt x="f5" y="f12"/>
                  </a:lnTo>
                  <a:lnTo>
                    <a:pt x="f5" y="f14"/>
                  </a:lnTo>
                  <a:lnTo>
                    <a:pt x="f15" y="f15"/>
                  </a:lnTo>
                  <a:lnTo>
                    <a:pt x="f16" y="f17"/>
                  </a:lnTo>
                  <a:lnTo>
                    <a:pt x="f7"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6" name="Freeform 199">
              <a:extLst>
                <a:ext uri="{FF2B5EF4-FFF2-40B4-BE49-F238E27FC236}">
                  <a16:creationId xmlns:a16="http://schemas.microsoft.com/office/drawing/2014/main" id="{22F663A9-EDC3-4B4E-B040-3F1FCFD4A4A7}"/>
                </a:ext>
              </a:extLst>
            </p:cNvPr>
            <p:cNvSpPr/>
            <p:nvPr/>
          </p:nvSpPr>
          <p:spPr>
            <a:xfrm>
              <a:off x="6440484" y="6107113"/>
              <a:ext cx="9528" cy="12701"/>
            </a:xfrm>
            <a:custGeom>
              <a:avLst/>
              <a:gdLst>
                <a:gd name="f0" fmla="val 10800000"/>
                <a:gd name="f1" fmla="val 5400000"/>
                <a:gd name="f2" fmla="val 180"/>
                <a:gd name="f3" fmla="val w"/>
                <a:gd name="f4" fmla="val h"/>
                <a:gd name="f5" fmla="val 0"/>
                <a:gd name="f6" fmla="val 17"/>
                <a:gd name="f7" fmla="val 25"/>
                <a:gd name="f8" fmla="val 6"/>
                <a:gd name="f9" fmla="val 7"/>
                <a:gd name="f10" fmla="val 16"/>
                <a:gd name="f11" fmla="val 13"/>
                <a:gd name="f12" fmla="val 20"/>
                <a:gd name="f13" fmla="+- 0 0 -90"/>
                <a:gd name="f14" fmla="*/ f3 1 17"/>
                <a:gd name="f15" fmla="*/ f4 1 25"/>
                <a:gd name="f16" fmla="+- f7 0 f5"/>
                <a:gd name="f17" fmla="+- f6 0 f5"/>
                <a:gd name="f18" fmla="*/ f13 f0 1"/>
                <a:gd name="f19" fmla="*/ f17 1 17"/>
                <a:gd name="f20" fmla="*/ f16 1 25"/>
                <a:gd name="f21" fmla="*/ 6 f17 1"/>
                <a:gd name="f22" fmla="*/ 25 f16 1"/>
                <a:gd name="f23" fmla="*/ 0 f17 1"/>
                <a:gd name="f24" fmla="*/ 17 f16 1"/>
                <a:gd name="f25" fmla="*/ 7 f16 1"/>
                <a:gd name="f26" fmla="*/ 16 f17 1"/>
                <a:gd name="f27" fmla="*/ 0 f16 1"/>
                <a:gd name="f28" fmla="*/ 17 f17 1"/>
                <a:gd name="f29" fmla="*/ 6 f16 1"/>
                <a:gd name="f30" fmla="*/ 13 f16 1"/>
                <a:gd name="f31" fmla="*/ 13 f17 1"/>
                <a:gd name="f32" fmla="*/ 20 f16 1"/>
                <a:gd name="f33" fmla="*/ f18 1 f2"/>
                <a:gd name="f34" fmla="*/ f21 1 17"/>
                <a:gd name="f35" fmla="*/ f22 1 25"/>
                <a:gd name="f36" fmla="*/ f23 1 17"/>
                <a:gd name="f37" fmla="*/ f24 1 25"/>
                <a:gd name="f38" fmla="*/ f25 1 25"/>
                <a:gd name="f39" fmla="*/ f26 1 17"/>
                <a:gd name="f40" fmla="*/ f27 1 25"/>
                <a:gd name="f41" fmla="*/ f28 1 17"/>
                <a:gd name="f42" fmla="*/ f29 1 25"/>
                <a:gd name="f43" fmla="*/ f30 1 25"/>
                <a:gd name="f44" fmla="*/ f31 1 17"/>
                <a:gd name="f45" fmla="*/ f32 1 25"/>
                <a:gd name="f46" fmla="*/ 0 1 f19"/>
                <a:gd name="f47" fmla="*/ f6 1 f19"/>
                <a:gd name="f48" fmla="*/ 0 1 f20"/>
                <a:gd name="f49" fmla="*/ f7 1 f20"/>
                <a:gd name="f50" fmla="+- f33 0 f1"/>
                <a:gd name="f51" fmla="*/ f34 1 f19"/>
                <a:gd name="f52" fmla="*/ f35 1 f20"/>
                <a:gd name="f53" fmla="*/ f36 1 f19"/>
                <a:gd name="f54" fmla="*/ f37 1 f20"/>
                <a:gd name="f55" fmla="*/ f38 1 f20"/>
                <a:gd name="f56" fmla="*/ f39 1 f19"/>
                <a:gd name="f57" fmla="*/ f40 1 f20"/>
                <a:gd name="f58" fmla="*/ f41 1 f19"/>
                <a:gd name="f59" fmla="*/ f42 1 f20"/>
                <a:gd name="f60" fmla="*/ f43 1 f20"/>
                <a:gd name="f61" fmla="*/ f44 1 f19"/>
                <a:gd name="f62" fmla="*/ f45 1 f20"/>
                <a:gd name="f63" fmla="*/ f46 f14 1"/>
                <a:gd name="f64" fmla="*/ f47 f14 1"/>
                <a:gd name="f65" fmla="*/ f49 f15 1"/>
                <a:gd name="f66" fmla="*/ f48 f15 1"/>
                <a:gd name="f67" fmla="*/ f51 f14 1"/>
                <a:gd name="f68" fmla="*/ f52 f15 1"/>
                <a:gd name="f69" fmla="*/ f53 f14 1"/>
                <a:gd name="f70" fmla="*/ f54 f15 1"/>
                <a:gd name="f71" fmla="*/ f55 f15 1"/>
                <a:gd name="f72" fmla="*/ f56 f14 1"/>
                <a:gd name="f73" fmla="*/ f57 f15 1"/>
                <a:gd name="f74" fmla="*/ f58 f14 1"/>
                <a:gd name="f75" fmla="*/ f59 f15 1"/>
                <a:gd name="f76" fmla="*/ f60 f15 1"/>
                <a:gd name="f77" fmla="*/ f61 f14 1"/>
                <a:gd name="f78" fmla="*/ f62 f15 1"/>
              </a:gdLst>
              <a:ahLst/>
              <a:cxnLst>
                <a:cxn ang="3cd4">
                  <a:pos x="hc" y="t"/>
                </a:cxn>
                <a:cxn ang="0">
                  <a:pos x="r" y="vc"/>
                </a:cxn>
                <a:cxn ang="cd4">
                  <a:pos x="hc" y="b"/>
                </a:cxn>
                <a:cxn ang="cd2">
                  <a:pos x="l" y="vc"/>
                </a:cxn>
                <a:cxn ang="f50">
                  <a:pos x="f67" y="f68"/>
                </a:cxn>
                <a:cxn ang="f50">
                  <a:pos x="f69" y="f70"/>
                </a:cxn>
                <a:cxn ang="f50">
                  <a:pos x="f67" y="f71"/>
                </a:cxn>
                <a:cxn ang="f50">
                  <a:pos x="f72" y="f73"/>
                </a:cxn>
                <a:cxn ang="f50">
                  <a:pos x="f74" y="f75"/>
                </a:cxn>
                <a:cxn ang="f50">
                  <a:pos x="f74" y="f76"/>
                </a:cxn>
                <a:cxn ang="f50">
                  <a:pos x="f77" y="f78"/>
                </a:cxn>
                <a:cxn ang="f50">
                  <a:pos x="f67" y="f68"/>
                </a:cxn>
              </a:cxnLst>
              <a:rect l="f63" t="f66" r="f64" b="f65"/>
              <a:pathLst>
                <a:path w="17" h="25">
                  <a:moveTo>
                    <a:pt x="f8" y="f7"/>
                  </a:moveTo>
                  <a:lnTo>
                    <a:pt x="f5" y="f6"/>
                  </a:lnTo>
                  <a:lnTo>
                    <a:pt x="f8" y="f9"/>
                  </a:lnTo>
                  <a:lnTo>
                    <a:pt x="f10" y="f5"/>
                  </a:lnTo>
                  <a:lnTo>
                    <a:pt x="f6" y="f8"/>
                  </a:lnTo>
                  <a:lnTo>
                    <a:pt x="f6" y="f11"/>
                  </a:lnTo>
                  <a:lnTo>
                    <a:pt x="f11" y="f12"/>
                  </a:lnTo>
                  <a:lnTo>
                    <a:pt x="f8" y="f7"/>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7" name="Freeform 200">
              <a:extLst>
                <a:ext uri="{FF2B5EF4-FFF2-40B4-BE49-F238E27FC236}">
                  <a16:creationId xmlns:a16="http://schemas.microsoft.com/office/drawing/2014/main" id="{8A22BD28-8B77-48D5-9635-49E3B0E6A296}"/>
                </a:ext>
              </a:extLst>
            </p:cNvPr>
            <p:cNvSpPr/>
            <p:nvPr/>
          </p:nvSpPr>
          <p:spPr>
            <a:xfrm>
              <a:off x="6375397" y="6130923"/>
              <a:ext cx="14292" cy="4764"/>
            </a:xfrm>
            <a:custGeom>
              <a:avLst/>
              <a:gdLst>
                <a:gd name="f0" fmla="val 10800000"/>
                <a:gd name="f1" fmla="val 5400000"/>
                <a:gd name="f2" fmla="val 180"/>
                <a:gd name="f3" fmla="val w"/>
                <a:gd name="f4" fmla="val h"/>
                <a:gd name="f5" fmla="val 0"/>
                <a:gd name="f6" fmla="val 28"/>
                <a:gd name="f7" fmla="val 10"/>
                <a:gd name="f8" fmla="val 18"/>
                <a:gd name="f9" fmla="val 6"/>
                <a:gd name="f10" fmla="val 9"/>
                <a:gd name="f11" fmla="val 2"/>
                <a:gd name="f12" fmla="val 8"/>
                <a:gd name="f13" fmla="+- 0 0 -90"/>
                <a:gd name="f14" fmla="*/ f3 1 28"/>
                <a:gd name="f15" fmla="*/ f4 1 10"/>
                <a:gd name="f16" fmla="+- f7 0 f5"/>
                <a:gd name="f17" fmla="+- f6 0 f5"/>
                <a:gd name="f18" fmla="*/ f13 f0 1"/>
                <a:gd name="f19" fmla="*/ f16 1 10"/>
                <a:gd name="f20" fmla="*/ f17 1 28"/>
                <a:gd name="f21" fmla="*/ 28 f17 1"/>
                <a:gd name="f22" fmla="*/ 0 f16 1"/>
                <a:gd name="f23" fmla="*/ 18 f17 1"/>
                <a:gd name="f24" fmla="*/ 6 f16 1"/>
                <a:gd name="f25" fmla="*/ 9 f17 1"/>
                <a:gd name="f26" fmla="*/ 10 f16 1"/>
                <a:gd name="f27" fmla="*/ 2 f17 1"/>
                <a:gd name="f28" fmla="*/ 8 f16 1"/>
                <a:gd name="f29" fmla="*/ 0 f17 1"/>
                <a:gd name="f30" fmla="*/ f18 1 f2"/>
                <a:gd name="f31" fmla="*/ f21 1 28"/>
                <a:gd name="f32" fmla="*/ f22 1 10"/>
                <a:gd name="f33" fmla="*/ f23 1 28"/>
                <a:gd name="f34" fmla="*/ f24 1 10"/>
                <a:gd name="f35" fmla="*/ f25 1 28"/>
                <a:gd name="f36" fmla="*/ f26 1 10"/>
                <a:gd name="f37" fmla="*/ f27 1 28"/>
                <a:gd name="f38" fmla="*/ f28 1 10"/>
                <a:gd name="f39" fmla="*/ f29 1 28"/>
                <a:gd name="f40" fmla="*/ 0 1 f20"/>
                <a:gd name="f41" fmla="*/ f6 1 f20"/>
                <a:gd name="f42" fmla="*/ 0 1 f19"/>
                <a:gd name="f43" fmla="*/ f7 1 f19"/>
                <a:gd name="f44" fmla="+- f30 0 f1"/>
                <a:gd name="f45" fmla="*/ f31 1 f20"/>
                <a:gd name="f46" fmla="*/ f32 1 f19"/>
                <a:gd name="f47" fmla="*/ f33 1 f20"/>
                <a:gd name="f48" fmla="*/ f34 1 f19"/>
                <a:gd name="f49" fmla="*/ f35 1 f20"/>
                <a:gd name="f50" fmla="*/ f36 1 f19"/>
                <a:gd name="f51" fmla="*/ f37 1 f20"/>
                <a:gd name="f52" fmla="*/ f38 1 f19"/>
                <a:gd name="f53" fmla="*/ f39 1 f20"/>
                <a:gd name="f54" fmla="*/ f40 f14 1"/>
                <a:gd name="f55" fmla="*/ f41 f14 1"/>
                <a:gd name="f56" fmla="*/ f43 f15 1"/>
                <a:gd name="f57" fmla="*/ f42 f15 1"/>
                <a:gd name="f58" fmla="*/ f45 f14 1"/>
                <a:gd name="f59" fmla="*/ f46 f15 1"/>
                <a:gd name="f60" fmla="*/ f47 f14 1"/>
                <a:gd name="f61" fmla="*/ f48 f15 1"/>
                <a:gd name="f62" fmla="*/ f49 f14 1"/>
                <a:gd name="f63" fmla="*/ f50 f15 1"/>
                <a:gd name="f64" fmla="*/ f51 f14 1"/>
                <a:gd name="f65" fmla="*/ f52 f15 1"/>
                <a:gd name="f66" fmla="*/ f53 f14 1"/>
              </a:gdLst>
              <a:ahLst/>
              <a:cxnLst>
                <a:cxn ang="3cd4">
                  <a:pos x="hc" y="t"/>
                </a:cxn>
                <a:cxn ang="0">
                  <a:pos x="r" y="vc"/>
                </a:cxn>
                <a:cxn ang="cd4">
                  <a:pos x="hc" y="b"/>
                </a:cxn>
                <a:cxn ang="cd2">
                  <a:pos x="l" y="vc"/>
                </a:cxn>
                <a:cxn ang="f44">
                  <a:pos x="f58" y="f59"/>
                </a:cxn>
                <a:cxn ang="f44">
                  <a:pos x="f60" y="f61"/>
                </a:cxn>
                <a:cxn ang="f44">
                  <a:pos x="f62" y="f63"/>
                </a:cxn>
                <a:cxn ang="f44">
                  <a:pos x="f64" y="f65"/>
                </a:cxn>
                <a:cxn ang="f44">
                  <a:pos x="f66" y="f59"/>
                </a:cxn>
                <a:cxn ang="f44">
                  <a:pos x="f58" y="f59"/>
                </a:cxn>
              </a:cxnLst>
              <a:rect l="f54" t="f57" r="f55" b="f56"/>
              <a:pathLst>
                <a:path w="28" h="10">
                  <a:moveTo>
                    <a:pt x="f6" y="f5"/>
                  </a:moveTo>
                  <a:lnTo>
                    <a:pt x="f8" y="f9"/>
                  </a:lnTo>
                  <a:lnTo>
                    <a:pt x="f10" y="f7"/>
                  </a:lnTo>
                  <a:lnTo>
                    <a:pt x="f11" y="f12"/>
                  </a:lnTo>
                  <a:lnTo>
                    <a:pt x="f5" y="f5"/>
                  </a:lnTo>
                  <a:lnTo>
                    <a:pt x="f6" y="f5"/>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sp>
          <p:nvSpPr>
            <p:cNvPr id="198" name="Freeform 201">
              <a:extLst>
                <a:ext uri="{FF2B5EF4-FFF2-40B4-BE49-F238E27FC236}">
                  <a16:creationId xmlns:a16="http://schemas.microsoft.com/office/drawing/2014/main" id="{623AD67C-D6CF-4BDD-B3C0-A65165348756}"/>
                </a:ext>
              </a:extLst>
            </p:cNvPr>
            <p:cNvSpPr/>
            <p:nvPr/>
          </p:nvSpPr>
          <p:spPr>
            <a:xfrm>
              <a:off x="6283327" y="6153153"/>
              <a:ext cx="15873" cy="11109"/>
            </a:xfrm>
            <a:custGeom>
              <a:avLst/>
              <a:gdLst>
                <a:gd name="f0" fmla="val 10800000"/>
                <a:gd name="f1" fmla="val 5400000"/>
                <a:gd name="f2" fmla="val 180"/>
                <a:gd name="f3" fmla="val w"/>
                <a:gd name="f4" fmla="val h"/>
                <a:gd name="f5" fmla="val 0"/>
                <a:gd name="f6" fmla="val 31"/>
                <a:gd name="f7" fmla="val 20"/>
                <a:gd name="f8" fmla="val 24"/>
                <a:gd name="f9" fmla="val 13"/>
                <a:gd name="f10" fmla="val 21"/>
                <a:gd name="f11" fmla="val 10"/>
                <a:gd name="f12" fmla="val 17"/>
                <a:gd name="f13" fmla="val 7"/>
                <a:gd name="f14" fmla="val 9"/>
                <a:gd name="f15" fmla="val 15"/>
                <a:gd name="f16" fmla="val 6"/>
                <a:gd name="f17" fmla="val 1"/>
                <a:gd name="f18" fmla="+- 0 0 -90"/>
                <a:gd name="f19" fmla="*/ f3 1 31"/>
                <a:gd name="f20" fmla="*/ f4 1 20"/>
                <a:gd name="f21" fmla="+- f7 0 f5"/>
                <a:gd name="f22" fmla="+- f6 0 f5"/>
                <a:gd name="f23" fmla="*/ f18 f0 1"/>
                <a:gd name="f24" fmla="*/ f22 1 31"/>
                <a:gd name="f25" fmla="*/ f21 1 20"/>
                <a:gd name="f26" fmla="*/ 24 f22 1"/>
                <a:gd name="f27" fmla="*/ 13 f21 1"/>
                <a:gd name="f28" fmla="*/ 21 f22 1"/>
                <a:gd name="f29" fmla="*/ 10 f21 1"/>
                <a:gd name="f30" fmla="*/ 10 f22 1"/>
                <a:gd name="f31" fmla="*/ 17 f21 1"/>
                <a:gd name="f32" fmla="*/ 0 f22 1"/>
                <a:gd name="f33" fmla="*/ 20 f21 1"/>
                <a:gd name="f34" fmla="*/ 7 f22 1"/>
                <a:gd name="f35" fmla="*/ 9 f21 1"/>
                <a:gd name="f36" fmla="*/ 15 f22 1"/>
                <a:gd name="f37" fmla="*/ 6 f21 1"/>
                <a:gd name="f38" fmla="*/ 1 f21 1"/>
                <a:gd name="f39" fmla="*/ 31 f22 1"/>
                <a:gd name="f40" fmla="*/ 0 f21 1"/>
                <a:gd name="f41" fmla="*/ f23 1 f2"/>
                <a:gd name="f42" fmla="*/ f26 1 31"/>
                <a:gd name="f43" fmla="*/ f27 1 20"/>
                <a:gd name="f44" fmla="*/ f28 1 31"/>
                <a:gd name="f45" fmla="*/ f29 1 20"/>
                <a:gd name="f46" fmla="*/ f30 1 31"/>
                <a:gd name="f47" fmla="*/ f31 1 20"/>
                <a:gd name="f48" fmla="*/ f32 1 31"/>
                <a:gd name="f49" fmla="*/ f33 1 20"/>
                <a:gd name="f50" fmla="*/ f34 1 31"/>
                <a:gd name="f51" fmla="*/ f35 1 20"/>
                <a:gd name="f52" fmla="*/ f36 1 31"/>
                <a:gd name="f53" fmla="*/ f37 1 20"/>
                <a:gd name="f54" fmla="*/ f38 1 20"/>
                <a:gd name="f55" fmla="*/ f39 1 31"/>
                <a:gd name="f56" fmla="*/ f40 1 20"/>
                <a:gd name="f57" fmla="*/ 0 1 f24"/>
                <a:gd name="f58" fmla="*/ f6 1 f24"/>
                <a:gd name="f59" fmla="*/ 0 1 f25"/>
                <a:gd name="f60" fmla="*/ f7 1 f25"/>
                <a:gd name="f61" fmla="+- f41 0 f1"/>
                <a:gd name="f62" fmla="*/ f42 1 f24"/>
                <a:gd name="f63" fmla="*/ f43 1 f25"/>
                <a:gd name="f64" fmla="*/ f44 1 f24"/>
                <a:gd name="f65" fmla="*/ f45 1 f25"/>
                <a:gd name="f66" fmla="*/ f46 1 f24"/>
                <a:gd name="f67" fmla="*/ f47 1 f25"/>
                <a:gd name="f68" fmla="*/ f48 1 f24"/>
                <a:gd name="f69" fmla="*/ f49 1 f25"/>
                <a:gd name="f70" fmla="*/ f50 1 f24"/>
                <a:gd name="f71" fmla="*/ f51 1 f25"/>
                <a:gd name="f72" fmla="*/ f52 1 f24"/>
                <a:gd name="f73" fmla="*/ f53 1 f25"/>
                <a:gd name="f74" fmla="*/ f54 1 f25"/>
                <a:gd name="f75" fmla="*/ f55 1 f24"/>
                <a:gd name="f76" fmla="*/ f56 1 f25"/>
                <a:gd name="f77" fmla="*/ f57 f19 1"/>
                <a:gd name="f78" fmla="*/ f58 f19 1"/>
                <a:gd name="f79" fmla="*/ f60 f20 1"/>
                <a:gd name="f80" fmla="*/ f59 f20 1"/>
                <a:gd name="f81" fmla="*/ f62 f19 1"/>
                <a:gd name="f82" fmla="*/ f63 f20 1"/>
                <a:gd name="f83" fmla="*/ f64 f19 1"/>
                <a:gd name="f84" fmla="*/ f65 f20 1"/>
                <a:gd name="f85" fmla="*/ f66 f19 1"/>
                <a:gd name="f86" fmla="*/ f67 f20 1"/>
                <a:gd name="f87" fmla="*/ f68 f19 1"/>
                <a:gd name="f88" fmla="*/ f69 f20 1"/>
                <a:gd name="f89" fmla="*/ f70 f19 1"/>
                <a:gd name="f90" fmla="*/ f71 f20 1"/>
                <a:gd name="f91" fmla="*/ f72 f19 1"/>
                <a:gd name="f92" fmla="*/ f73 f20 1"/>
                <a:gd name="f93" fmla="*/ f74 f20 1"/>
                <a:gd name="f94" fmla="*/ f75 f19 1"/>
                <a:gd name="f95" fmla="*/ f76 f20 1"/>
              </a:gdLst>
              <a:ahLst/>
              <a:cxnLst>
                <a:cxn ang="3cd4">
                  <a:pos x="hc" y="t"/>
                </a:cxn>
                <a:cxn ang="0">
                  <a:pos x="r" y="vc"/>
                </a:cxn>
                <a:cxn ang="cd4">
                  <a:pos x="hc" y="b"/>
                </a:cxn>
                <a:cxn ang="cd2">
                  <a:pos x="l" y="vc"/>
                </a:cxn>
                <a:cxn ang="f61">
                  <a:pos x="f81" y="f82"/>
                </a:cxn>
                <a:cxn ang="f61">
                  <a:pos x="f83" y="f84"/>
                </a:cxn>
                <a:cxn ang="f61">
                  <a:pos x="f85" y="f86"/>
                </a:cxn>
                <a:cxn ang="f61">
                  <a:pos x="f87" y="f88"/>
                </a:cxn>
                <a:cxn ang="f61">
                  <a:pos x="f87" y="f84"/>
                </a:cxn>
                <a:cxn ang="f61">
                  <a:pos x="f89" y="f90"/>
                </a:cxn>
                <a:cxn ang="f61">
                  <a:pos x="f91" y="f92"/>
                </a:cxn>
                <a:cxn ang="f61">
                  <a:pos x="f83" y="f93"/>
                </a:cxn>
                <a:cxn ang="f61">
                  <a:pos x="f94" y="f95"/>
                </a:cxn>
                <a:cxn ang="f61">
                  <a:pos x="f81" y="f82"/>
                </a:cxn>
              </a:cxnLst>
              <a:rect l="f77" t="f80" r="f78" b="f79"/>
              <a:pathLst>
                <a:path w="31" h="20">
                  <a:moveTo>
                    <a:pt x="f8" y="f9"/>
                  </a:moveTo>
                  <a:lnTo>
                    <a:pt x="f10" y="f11"/>
                  </a:lnTo>
                  <a:lnTo>
                    <a:pt x="f11" y="f12"/>
                  </a:lnTo>
                  <a:lnTo>
                    <a:pt x="f5" y="f7"/>
                  </a:lnTo>
                  <a:lnTo>
                    <a:pt x="f5" y="f11"/>
                  </a:lnTo>
                  <a:lnTo>
                    <a:pt x="f13" y="f14"/>
                  </a:lnTo>
                  <a:lnTo>
                    <a:pt x="f15" y="f16"/>
                  </a:lnTo>
                  <a:lnTo>
                    <a:pt x="f10" y="f17"/>
                  </a:lnTo>
                  <a:lnTo>
                    <a:pt x="f6" y="f5"/>
                  </a:lnTo>
                  <a:lnTo>
                    <a:pt x="f8" y="f9"/>
                  </a:lnTo>
                  <a:close/>
                </a:path>
              </a:pathLst>
            </a:custGeom>
            <a:solidFill>
              <a:srgbClr val="000000"/>
            </a:solidFill>
            <a:ln cap="flat">
              <a:noFill/>
              <a:prstDash val="solid"/>
            </a:ln>
          </p:spPr>
          <p:txBody>
            <a:bodyPr vert="horz" wrap="square" lIns="91440" tIns="45720" rIns="91440" bIns="45720" anchor="t" anchorCtr="0" compatLnSpc="1">
              <a:noAutofit/>
            </a:bodyPr>
            <a:lstStyle/>
            <a:p>
              <a:pPr>
                <a:defRPr sz="1800" b="0" i="0" u="none" strike="noStrike" kern="0" cap="none" spc="0" baseline="0">
                  <a:solidFill>
                    <a:srgbClr val="000000"/>
                  </a:solidFill>
                  <a:uFillTx/>
                </a:defRPr>
              </a:pPr>
              <a:endParaRPr lang="nb-NO" sz="2400">
                <a:solidFill>
                  <a:srgbClr val="000000"/>
                </a:solidFill>
                <a:latin typeface="Times New Roman" pitchFamily="18"/>
              </a:endParaRPr>
            </a:p>
          </p:txBody>
        </p:sp>
      </p:grpSp>
      <p:sp>
        <p:nvSpPr>
          <p:cNvPr id="4" name="TekstSylinder 3">
            <a:extLst>
              <a:ext uri="{FF2B5EF4-FFF2-40B4-BE49-F238E27FC236}">
                <a16:creationId xmlns:a16="http://schemas.microsoft.com/office/drawing/2014/main" id="{524B171C-A62A-8B53-B8C4-D459A3286587}"/>
              </a:ext>
            </a:extLst>
          </p:cNvPr>
          <p:cNvSpPr txBox="1"/>
          <p:nvPr/>
        </p:nvSpPr>
        <p:spPr>
          <a:xfrm>
            <a:off x="9282708" y="4683623"/>
            <a:ext cx="1864549" cy="253916"/>
          </a:xfrm>
          <a:prstGeom prst="rect">
            <a:avLst/>
          </a:prstGeom>
          <a:noFill/>
        </p:spPr>
        <p:txBody>
          <a:bodyPr wrap="square" lIns="91440" tIns="45720" rIns="91440" bIns="45720" rtlCol="0" anchor="t">
            <a:spAutoFit/>
          </a:bodyPr>
          <a:lstStyle/>
          <a:p>
            <a:r>
              <a:rPr lang="nb-NO" sz="1050" dirty="0"/>
              <a:t>Illustrasjon: Bjørn Norheim</a:t>
            </a:r>
          </a:p>
        </p:txBody>
      </p:sp>
      <p:pic>
        <p:nvPicPr>
          <p:cNvPr id="3" name="Bilde 2" descr="Et bilde som inneholder Grafikk, Font, grafisk design, design&#10;&#10;Automatisk generert beskrivelse">
            <a:extLst>
              <a:ext uri="{FF2B5EF4-FFF2-40B4-BE49-F238E27FC236}">
                <a16:creationId xmlns:a16="http://schemas.microsoft.com/office/drawing/2014/main" id="{6978A351-156C-99D7-2EDB-C3D0F0596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557612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396629"/>
            <a:ext cx="9074512" cy="1042989"/>
          </a:xfrm>
        </p:spPr>
        <p:txBody>
          <a:bodyPr/>
          <a:lstStyle/>
          <a:p>
            <a:r>
              <a:rPr lang="nb-NO" dirty="0"/>
              <a:t>Hvor får jeg tak idet jeg trenger</a:t>
            </a:r>
          </a:p>
        </p:txBody>
      </p:sp>
      <p:sp>
        <p:nvSpPr>
          <p:cNvPr id="6" name="TekstSylinder 5">
            <a:extLst>
              <a:ext uri="{FF2B5EF4-FFF2-40B4-BE49-F238E27FC236}">
                <a16:creationId xmlns:a16="http://schemas.microsoft.com/office/drawing/2014/main" id="{93ADC25B-AA9B-4033-8E57-7F0736B46BE0}"/>
              </a:ext>
            </a:extLst>
          </p:cNvPr>
          <p:cNvSpPr txBox="1"/>
          <p:nvPr/>
        </p:nvSpPr>
        <p:spPr>
          <a:xfrm>
            <a:off x="6698476" y="2858425"/>
            <a:ext cx="5493524" cy="1384995"/>
          </a:xfrm>
          <a:prstGeom prst="rect">
            <a:avLst/>
          </a:prstGeom>
          <a:noFill/>
        </p:spPr>
        <p:txBody>
          <a:bodyPr wrap="square">
            <a:spAutoFit/>
          </a:bodyPr>
          <a:lstStyle/>
          <a:p>
            <a:pPr marL="457200" indent="-457200">
              <a:buFont typeface="Wingdings" panose="05000000000000000000" pitchFamily="2" charset="2"/>
              <a:buChar char="Ø"/>
            </a:pPr>
            <a:r>
              <a:rPr lang="nb-NO" sz="2800" dirty="0"/>
              <a:t>Bruk seriøse leverandører</a:t>
            </a:r>
          </a:p>
          <a:p>
            <a:pPr marL="457200" indent="-457200">
              <a:buFont typeface="Wingdings" panose="05000000000000000000" pitchFamily="2" charset="2"/>
              <a:buChar char="Ø"/>
            </a:pPr>
            <a:endParaRPr lang="nb-NO" sz="2800" dirty="0"/>
          </a:p>
          <a:p>
            <a:pPr marL="457200" indent="-457200">
              <a:buFont typeface="Wingdings" panose="05000000000000000000" pitchFamily="2" charset="2"/>
              <a:buChar char="Ø"/>
            </a:pPr>
            <a:r>
              <a:rPr lang="nb-NO" sz="2800" dirty="0"/>
              <a:t>Forhandlere av plantevernmidler</a:t>
            </a:r>
          </a:p>
        </p:txBody>
      </p:sp>
      <p:sp>
        <p:nvSpPr>
          <p:cNvPr id="3" name="TekstSylinder 2">
            <a:extLst>
              <a:ext uri="{FF2B5EF4-FFF2-40B4-BE49-F238E27FC236}">
                <a16:creationId xmlns:a16="http://schemas.microsoft.com/office/drawing/2014/main" id="{9529D6C3-5CDC-EBAA-F063-EF01F2CA1F62}"/>
              </a:ext>
            </a:extLst>
          </p:cNvPr>
          <p:cNvSpPr txBox="1"/>
          <p:nvPr/>
        </p:nvSpPr>
        <p:spPr>
          <a:xfrm>
            <a:off x="1033568" y="5108259"/>
            <a:ext cx="1383712" cy="253916"/>
          </a:xfrm>
          <a:prstGeom prst="rect">
            <a:avLst/>
          </a:prstGeom>
          <a:noFill/>
        </p:spPr>
        <p:txBody>
          <a:bodyPr wrap="none" lIns="91440" tIns="45720" rIns="91440" bIns="45720" rtlCol="0" anchor="t">
            <a:spAutoFit/>
          </a:bodyPr>
          <a:lstStyle/>
          <a:p>
            <a:r>
              <a:rPr lang="nb-NO" sz="1050" dirty="0"/>
              <a:t>Foto: lol.home.com</a:t>
            </a:r>
          </a:p>
        </p:txBody>
      </p:sp>
      <p:pic>
        <p:nvPicPr>
          <p:cNvPr id="8" name="Bilde 7">
            <a:extLst>
              <a:ext uri="{FF2B5EF4-FFF2-40B4-BE49-F238E27FC236}">
                <a16:creationId xmlns:a16="http://schemas.microsoft.com/office/drawing/2014/main" id="{0EA8BC93-24CA-4DB0-61F7-A7569F3A01C1}"/>
              </a:ext>
            </a:extLst>
          </p:cNvPr>
          <p:cNvPicPr>
            <a:picLocks noChangeAspect="1"/>
          </p:cNvPicPr>
          <p:nvPr/>
        </p:nvPicPr>
        <p:blipFill>
          <a:blip r:embed="rId3"/>
          <a:stretch>
            <a:fillRect/>
          </a:stretch>
        </p:blipFill>
        <p:spPr>
          <a:xfrm>
            <a:off x="1033568" y="1993584"/>
            <a:ext cx="5153025" cy="3114675"/>
          </a:xfrm>
          <a:prstGeom prst="rect">
            <a:avLst/>
          </a:prstGeom>
        </p:spPr>
      </p:pic>
      <p:pic>
        <p:nvPicPr>
          <p:cNvPr id="4" name="Bilde 3" descr="Et bilde som inneholder Grafikk, Font, grafisk design, design&#10;&#10;Automatisk generert beskrivelse">
            <a:extLst>
              <a:ext uri="{FF2B5EF4-FFF2-40B4-BE49-F238E27FC236}">
                <a16:creationId xmlns:a16="http://schemas.microsoft.com/office/drawing/2014/main" id="{17BAF3B6-2E74-3329-75FF-92A2BE263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757208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551920" y="234882"/>
            <a:ext cx="8642350" cy="1042989"/>
          </a:xfrm>
        </p:spPr>
        <p:txBody>
          <a:bodyPr/>
          <a:lstStyle/>
          <a:p>
            <a:r>
              <a:rPr lang="nb-NO" dirty="0"/>
              <a:t>Førstehjelp – noen enkle råd</a:t>
            </a:r>
          </a:p>
        </p:txBody>
      </p:sp>
      <p:sp>
        <p:nvSpPr>
          <p:cNvPr id="6" name="Plassholder for tekst 5">
            <a:extLst>
              <a:ext uri="{FF2B5EF4-FFF2-40B4-BE49-F238E27FC236}">
                <a16:creationId xmlns:a16="http://schemas.microsoft.com/office/drawing/2014/main" id="{B734D015-B0CE-4F2A-87AA-AEA8C243AE8E}"/>
              </a:ext>
            </a:extLst>
          </p:cNvPr>
          <p:cNvSpPr>
            <a:spLocks noGrp="1"/>
          </p:cNvSpPr>
          <p:nvPr>
            <p:ph type="body" sz="quarter" idx="13"/>
          </p:nvPr>
        </p:nvSpPr>
        <p:spPr>
          <a:xfrm>
            <a:off x="551920" y="2264199"/>
            <a:ext cx="5010680" cy="4547113"/>
          </a:xfrm>
        </p:spPr>
        <p:txBody>
          <a:bodyPr>
            <a:normAutofit/>
          </a:bodyPr>
          <a:lstStyle/>
          <a:p>
            <a:r>
              <a:rPr lang="nb-NO" sz="1800" dirty="0"/>
              <a:t>Svelging:</a:t>
            </a:r>
          </a:p>
          <a:p>
            <a:pPr marL="285750" indent="-285750">
              <a:buFont typeface="Arial" panose="020B0604020202020204" pitchFamily="34" charset="0"/>
              <a:buChar char="•"/>
            </a:pPr>
            <a:r>
              <a:rPr lang="nb-NO" sz="1800" dirty="0"/>
              <a:t>Fjern rester fra munnen, litt drikke (vann, saft)</a:t>
            </a:r>
          </a:p>
          <a:p>
            <a:pPr marL="285750" indent="-285750">
              <a:buFont typeface="Arial" panose="020B0604020202020204" pitchFamily="34" charset="0"/>
              <a:buChar char="•"/>
            </a:pPr>
            <a:r>
              <a:rPr lang="nb-NO" sz="1800" dirty="0"/>
              <a:t>Ikke fremkall brekninger uten at det er gitt råd om det. </a:t>
            </a:r>
          </a:p>
          <a:p>
            <a:pPr marL="285750" indent="-285750">
              <a:buFont typeface="Arial" panose="020B0604020202020204" pitchFamily="34" charset="0"/>
              <a:buChar char="•"/>
            </a:pPr>
            <a:r>
              <a:rPr lang="nb-NO" sz="1800" b="1" dirty="0"/>
              <a:t>Ved alvorlige symptomer: Ring 113</a:t>
            </a:r>
          </a:p>
          <a:p>
            <a:pPr marL="285750" indent="-285750">
              <a:buFont typeface="Arial" panose="020B0604020202020204" pitchFamily="34" charset="0"/>
              <a:buChar char="•"/>
            </a:pPr>
            <a:r>
              <a:rPr lang="nb-NO" sz="1800" b="1" dirty="0"/>
              <a:t>Ved tvill: Ring Giftinformasjonen</a:t>
            </a:r>
          </a:p>
          <a:p>
            <a:endParaRPr lang="nb-NO" sz="1800" b="1" dirty="0"/>
          </a:p>
          <a:p>
            <a:r>
              <a:rPr lang="nb-NO" sz="1800" dirty="0"/>
              <a:t>Gass/luftveier:</a:t>
            </a:r>
          </a:p>
          <a:p>
            <a:pPr marL="285750" indent="-285750">
              <a:buFont typeface="Arial" panose="020B0604020202020204" pitchFamily="34" charset="0"/>
              <a:buChar char="•"/>
            </a:pPr>
            <a:r>
              <a:rPr lang="nb-NO" sz="1800" dirty="0"/>
              <a:t>Frisk luft, hvile, ikke bli kald. </a:t>
            </a:r>
          </a:p>
          <a:p>
            <a:pPr marL="285750" indent="-285750">
              <a:buFont typeface="Arial" panose="020B0604020202020204" pitchFamily="34" charset="0"/>
              <a:buChar char="•"/>
            </a:pPr>
            <a:r>
              <a:rPr lang="nb-NO" sz="1800" dirty="0"/>
              <a:t>Hvis tvil ring Giftinformasjonen/lege. </a:t>
            </a:r>
          </a:p>
          <a:p>
            <a:pPr marL="285750" indent="-285750">
              <a:buFont typeface="Arial" panose="020B0604020202020204" pitchFamily="34" charset="0"/>
              <a:buChar char="•"/>
            </a:pPr>
            <a:r>
              <a:rPr lang="nb-NO" sz="1800" b="1" dirty="0"/>
              <a:t>Ved alvorlige symptomer: Ring 113</a:t>
            </a:r>
          </a:p>
          <a:p>
            <a:pPr marL="285750" indent="-285750">
              <a:buFont typeface="Arial" panose="020B0604020202020204" pitchFamily="34" charset="0"/>
              <a:buChar char="•"/>
            </a:pPr>
            <a:endParaRPr lang="nb-NO" sz="1800" b="1" dirty="0"/>
          </a:p>
          <a:p>
            <a:pPr marL="285750" indent="-285750">
              <a:buFont typeface="Arial" panose="020B0604020202020204" pitchFamily="34" charset="0"/>
              <a:buChar char="•"/>
            </a:pPr>
            <a:endParaRPr lang="nb-NO" sz="1800" b="1" dirty="0"/>
          </a:p>
          <a:p>
            <a:pPr marL="285750" indent="-285750">
              <a:buFont typeface="Wingdings" panose="05000000000000000000" pitchFamily="2" charset="2"/>
              <a:buChar char="Ø"/>
            </a:pPr>
            <a:endParaRPr lang="nb-NO" sz="1800" dirty="0"/>
          </a:p>
          <a:p>
            <a:endParaRPr lang="nb-NO" sz="1800" dirty="0"/>
          </a:p>
          <a:p>
            <a:pPr marL="342900" indent="-342900">
              <a:lnSpc>
                <a:spcPct val="90000"/>
              </a:lnSpc>
              <a:spcBef>
                <a:spcPts val="1200"/>
              </a:spcBef>
              <a:buFont typeface="Arial" panose="020B0604020202020204" pitchFamily="34" charset="0"/>
              <a:buChar char="•"/>
            </a:pPr>
            <a:endParaRPr lang="nb-NO" sz="1800" dirty="0"/>
          </a:p>
        </p:txBody>
      </p:sp>
      <p:pic>
        <p:nvPicPr>
          <p:cNvPr id="3" name="Bilde 2" descr="Et bilde som inneholder Grafikk, Font, grafisk design, design&#10;&#10;Automatisk generert beskrivelse">
            <a:extLst>
              <a:ext uri="{FF2B5EF4-FFF2-40B4-BE49-F238E27FC236}">
                <a16:creationId xmlns:a16="http://schemas.microsoft.com/office/drawing/2014/main" id="{5CA18FA2-F744-2E37-75D1-EE1EB310C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
        <p:nvSpPr>
          <p:cNvPr id="5" name="TekstSylinder 4">
            <a:extLst>
              <a:ext uri="{FF2B5EF4-FFF2-40B4-BE49-F238E27FC236}">
                <a16:creationId xmlns:a16="http://schemas.microsoft.com/office/drawing/2014/main" id="{5530738A-87C7-A8C4-8F67-CDE94F4A5EB1}"/>
              </a:ext>
            </a:extLst>
          </p:cNvPr>
          <p:cNvSpPr txBox="1"/>
          <p:nvPr/>
        </p:nvSpPr>
        <p:spPr>
          <a:xfrm>
            <a:off x="463020" y="986981"/>
            <a:ext cx="10744200" cy="646331"/>
          </a:xfrm>
          <a:prstGeom prst="rect">
            <a:avLst/>
          </a:prstGeom>
          <a:noFill/>
        </p:spPr>
        <p:txBody>
          <a:bodyPr wrap="square">
            <a:spAutoFit/>
          </a:bodyPr>
          <a:lstStyle/>
          <a:p>
            <a:r>
              <a:rPr lang="nb-NO" sz="1800" b="1" dirty="0"/>
              <a:t>Les innholdsdeklarasjon og førstehjelpsavsnittet i sikkerhetsdatabladet hvis du kan. </a:t>
            </a:r>
            <a:br>
              <a:rPr lang="nb-NO" sz="1800" b="1" dirty="0"/>
            </a:br>
            <a:r>
              <a:rPr lang="nb-NO" sz="1800" b="1" dirty="0"/>
              <a:t>Ring helsehjelp/Giftinformasjonen hvis du er usikker på påvirkningen: 22 59 13 00</a:t>
            </a:r>
          </a:p>
        </p:txBody>
      </p:sp>
      <p:sp>
        <p:nvSpPr>
          <p:cNvPr id="8" name="TekstSylinder 7">
            <a:extLst>
              <a:ext uri="{FF2B5EF4-FFF2-40B4-BE49-F238E27FC236}">
                <a16:creationId xmlns:a16="http://schemas.microsoft.com/office/drawing/2014/main" id="{2C065380-447D-66CE-26E3-847B80658C2C}"/>
              </a:ext>
            </a:extLst>
          </p:cNvPr>
          <p:cNvSpPr txBox="1"/>
          <p:nvPr/>
        </p:nvSpPr>
        <p:spPr>
          <a:xfrm>
            <a:off x="6377780" y="2264199"/>
            <a:ext cx="5632980" cy="2585323"/>
          </a:xfrm>
          <a:prstGeom prst="rect">
            <a:avLst/>
          </a:prstGeom>
          <a:noFill/>
        </p:spPr>
        <p:txBody>
          <a:bodyPr wrap="square">
            <a:spAutoFit/>
          </a:bodyPr>
          <a:lstStyle/>
          <a:p>
            <a:r>
              <a:rPr lang="nb-NO" sz="1800" dirty="0"/>
              <a:t>Hud/øyne:</a:t>
            </a:r>
          </a:p>
          <a:p>
            <a:pPr marL="285750" indent="-285750">
              <a:buFont typeface="Arial" panose="020B0604020202020204" pitchFamily="34" charset="0"/>
              <a:buChar char="•"/>
            </a:pPr>
            <a:r>
              <a:rPr lang="nb-NO" sz="1800" dirty="0"/>
              <a:t>Ta av tøy, smykker, osv.</a:t>
            </a:r>
          </a:p>
          <a:p>
            <a:pPr marL="285750" indent="-285750">
              <a:buFont typeface="Arial" panose="020B0604020202020204" pitchFamily="34" charset="0"/>
              <a:buChar char="•"/>
            </a:pPr>
            <a:r>
              <a:rPr lang="nb-NO" sz="1800" dirty="0"/>
              <a:t>Skyll</a:t>
            </a:r>
          </a:p>
          <a:p>
            <a:pPr marL="285750" indent="-285750">
              <a:buFont typeface="Arial" panose="020B0604020202020204" pitchFamily="34" charset="0"/>
              <a:buChar char="•"/>
            </a:pPr>
            <a:r>
              <a:rPr lang="nb-NO" sz="1800" dirty="0"/>
              <a:t>Etsende stoffer: </a:t>
            </a:r>
            <a:br>
              <a:rPr lang="nb-NO" sz="1800" dirty="0"/>
            </a:br>
            <a:endParaRPr lang="nb-NO" sz="1800" dirty="0"/>
          </a:p>
          <a:p>
            <a:pPr marL="285750" indent="-285750">
              <a:buFont typeface="Wingdings" panose="05000000000000000000" pitchFamily="2" charset="2"/>
              <a:buChar char="Ø"/>
            </a:pPr>
            <a:r>
              <a:rPr lang="nb-NO" sz="1800" dirty="0"/>
              <a:t>Skyll i minimum 30 min</a:t>
            </a:r>
          </a:p>
          <a:p>
            <a:pPr marL="285750" indent="-285750">
              <a:buFont typeface="Wingdings" panose="05000000000000000000" pitchFamily="2" charset="2"/>
              <a:buChar char="Ø"/>
            </a:pPr>
            <a:r>
              <a:rPr lang="nb-NO" sz="1800" dirty="0"/>
              <a:t>Fjern kontaktlinser</a:t>
            </a:r>
          </a:p>
          <a:p>
            <a:pPr marL="285750" indent="-285750">
              <a:buFont typeface="Wingdings" panose="05000000000000000000" pitchFamily="2" charset="2"/>
              <a:buChar char="Ø"/>
            </a:pPr>
            <a:r>
              <a:rPr lang="nb-NO" sz="1800" b="1" dirty="0"/>
              <a:t>Ring 113 eller Giftinformasjonen</a:t>
            </a:r>
          </a:p>
          <a:p>
            <a:pPr marL="285750" indent="-285750">
              <a:buFont typeface="Arial" panose="020B0604020202020204" pitchFamily="34" charset="0"/>
              <a:buChar char="•"/>
            </a:pPr>
            <a:endParaRPr lang="nb-NO" sz="1800" b="1" dirty="0"/>
          </a:p>
        </p:txBody>
      </p:sp>
    </p:spTree>
    <p:extLst>
      <p:ext uri="{BB962C8B-B14F-4D97-AF65-F5344CB8AC3E}">
        <p14:creationId xmlns:p14="http://schemas.microsoft.com/office/powerpoint/2010/main" val="26007748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500168" y="645459"/>
            <a:ext cx="9074512" cy="1042989"/>
          </a:xfrm>
        </p:spPr>
        <p:txBody>
          <a:bodyPr>
            <a:normAutofit fontScale="90000"/>
          </a:bodyPr>
          <a:lstStyle/>
          <a:p>
            <a:r>
              <a:rPr lang="nb-NO" sz="3600" dirty="0"/>
              <a:t>Giftinformasjonen trenger disse opplysningene</a:t>
            </a:r>
            <a:endParaRPr lang="nb-NO" dirty="0"/>
          </a:p>
        </p:txBody>
      </p:sp>
      <p:sp>
        <p:nvSpPr>
          <p:cNvPr id="6" name="Plassholder for tekst 3">
            <a:extLst>
              <a:ext uri="{FF2B5EF4-FFF2-40B4-BE49-F238E27FC236}">
                <a16:creationId xmlns:a16="http://schemas.microsoft.com/office/drawing/2014/main" id="{60A57023-9999-48E9-A71B-523BBB508E32}"/>
              </a:ext>
            </a:extLst>
          </p:cNvPr>
          <p:cNvSpPr txBox="1">
            <a:spLocks/>
          </p:cNvSpPr>
          <p:nvPr/>
        </p:nvSpPr>
        <p:spPr>
          <a:xfrm>
            <a:off x="500168" y="2042864"/>
            <a:ext cx="6446732" cy="4448224"/>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Wingdings" panose="05000000000000000000" pitchFamily="2" charset="2"/>
              <a:buChar char="Ø"/>
            </a:pPr>
            <a:r>
              <a:rPr lang="nb-NO" altLang="nb-NO" sz="2000" dirty="0"/>
              <a:t>Nøyaktig navn på preparat og virksomt stoff</a:t>
            </a:r>
          </a:p>
          <a:p>
            <a:pPr>
              <a:lnSpc>
                <a:spcPct val="150000"/>
              </a:lnSpc>
              <a:buFont typeface="Wingdings" panose="05000000000000000000" pitchFamily="2" charset="2"/>
              <a:buChar char="Ø"/>
            </a:pPr>
            <a:r>
              <a:rPr lang="nb-NO" altLang="nb-NO" sz="2000" dirty="0"/>
              <a:t>Hva det er brukt til /brukes til </a:t>
            </a:r>
          </a:p>
          <a:p>
            <a:pPr>
              <a:lnSpc>
                <a:spcPct val="150000"/>
              </a:lnSpc>
              <a:buFont typeface="Wingdings" panose="05000000000000000000" pitchFamily="2" charset="2"/>
              <a:buChar char="Ø"/>
            </a:pPr>
            <a:r>
              <a:rPr lang="nb-NO" altLang="nb-NO" sz="2000" dirty="0"/>
              <a:t>Omtrent hvor mye personen har fått i eller på seg </a:t>
            </a:r>
          </a:p>
          <a:p>
            <a:pPr>
              <a:lnSpc>
                <a:spcPct val="150000"/>
              </a:lnSpc>
              <a:buFont typeface="Wingdings" panose="05000000000000000000" pitchFamily="2" charset="2"/>
              <a:buChar char="Ø"/>
            </a:pPr>
            <a:r>
              <a:rPr lang="nb-NO" altLang="nb-NO" sz="2000" dirty="0"/>
              <a:t>Voksen eller barn </a:t>
            </a:r>
          </a:p>
          <a:p>
            <a:pPr>
              <a:lnSpc>
                <a:spcPct val="150000"/>
              </a:lnSpc>
              <a:buFont typeface="Wingdings" panose="05000000000000000000" pitchFamily="2" charset="2"/>
              <a:buChar char="Ø"/>
            </a:pPr>
            <a:r>
              <a:rPr lang="nb-NO" altLang="nb-NO" sz="2000" dirty="0"/>
              <a:t>Hvor lang tid det er siden uhellet </a:t>
            </a:r>
          </a:p>
          <a:p>
            <a:pPr>
              <a:lnSpc>
                <a:spcPct val="150000"/>
              </a:lnSpc>
              <a:buFont typeface="Wingdings" panose="05000000000000000000" pitchFamily="2" charset="2"/>
              <a:buChar char="Ø"/>
            </a:pPr>
            <a:r>
              <a:rPr lang="nb-NO" altLang="nb-NO" sz="2000" dirty="0"/>
              <a:t>Hvordan det står til med personen</a:t>
            </a:r>
          </a:p>
          <a:p>
            <a:pPr>
              <a:lnSpc>
                <a:spcPct val="150000"/>
              </a:lnSpc>
            </a:pPr>
            <a:endParaRPr lang="nb-NO" sz="1200" dirty="0"/>
          </a:p>
        </p:txBody>
      </p:sp>
      <p:pic>
        <p:nvPicPr>
          <p:cNvPr id="7" name="Picture 6" descr="1 copy ex">
            <a:extLst>
              <a:ext uri="{FF2B5EF4-FFF2-40B4-BE49-F238E27FC236}">
                <a16:creationId xmlns:a16="http://schemas.microsoft.com/office/drawing/2014/main" id="{410BB835-FE3B-4C86-AE28-12F314224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005" y="2077077"/>
            <a:ext cx="4481630" cy="250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a:extLst>
              <a:ext uri="{FF2B5EF4-FFF2-40B4-BE49-F238E27FC236}">
                <a16:creationId xmlns:a16="http://schemas.microsoft.com/office/drawing/2014/main" id="{8C7DF357-E06C-3B2E-B92D-FB95D09E357B}"/>
              </a:ext>
            </a:extLst>
          </p:cNvPr>
          <p:cNvSpPr txBox="1"/>
          <p:nvPr/>
        </p:nvSpPr>
        <p:spPr>
          <a:xfrm>
            <a:off x="10356848" y="4583997"/>
            <a:ext cx="1744388" cy="246221"/>
          </a:xfrm>
          <a:prstGeom prst="rect">
            <a:avLst/>
          </a:prstGeom>
          <a:noFill/>
        </p:spPr>
        <p:txBody>
          <a:bodyPr wrap="none" lIns="91440" tIns="45720" rIns="91440" bIns="45720" rtlCol="0" anchor="t">
            <a:spAutoFit/>
          </a:bodyPr>
          <a:lstStyle/>
          <a:p>
            <a:r>
              <a:rPr lang="nb-NO" sz="1000" dirty="0"/>
              <a:t>Illustrasjon: Bjørn Norheim</a:t>
            </a:r>
          </a:p>
        </p:txBody>
      </p:sp>
      <p:pic>
        <p:nvPicPr>
          <p:cNvPr id="3" name="Bilde 2" descr="Et bilde som inneholder Grafikk, Font, grafisk design, design&#10;&#10;Automatisk generert beskrivelse">
            <a:extLst>
              <a:ext uri="{FF2B5EF4-FFF2-40B4-BE49-F238E27FC236}">
                <a16:creationId xmlns:a16="http://schemas.microsoft.com/office/drawing/2014/main" id="{488F7B64-B33C-B9E8-34C5-02021547B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487020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190957"/>
            <a:ext cx="9074512" cy="1042989"/>
          </a:xfrm>
        </p:spPr>
        <p:txBody>
          <a:bodyPr/>
          <a:lstStyle/>
          <a:p>
            <a:r>
              <a:rPr lang="nb-NO" dirty="0"/>
              <a:t>Hjelp 113-GPS</a:t>
            </a:r>
          </a:p>
        </p:txBody>
      </p:sp>
      <p:pic>
        <p:nvPicPr>
          <p:cNvPr id="8" name="Plassholder for innhold 7" descr="Et bilde som inneholder kart&#10;&#10;Automatisk generert beskrivelse">
            <a:extLst>
              <a:ext uri="{FF2B5EF4-FFF2-40B4-BE49-F238E27FC236}">
                <a16:creationId xmlns:a16="http://schemas.microsoft.com/office/drawing/2014/main" id="{99F8AB16-8F1C-493D-93FC-3E3838B8ACB7}"/>
              </a:ext>
            </a:extLst>
          </p:cNvPr>
          <p:cNvPicPr>
            <a:picLocks noChangeAspect="1"/>
          </p:cNvPicPr>
          <p:nvPr/>
        </p:nvPicPr>
        <p:blipFill rotWithShape="1">
          <a:blip r:embed="rId3">
            <a:extLst>
              <a:ext uri="{28A0092B-C50C-407E-A947-70E740481C1C}">
                <a14:useLocalDpi xmlns:a14="http://schemas.microsoft.com/office/drawing/2010/main" val="0"/>
              </a:ext>
            </a:extLst>
          </a:blip>
          <a:srcRect b="2450"/>
          <a:stretch/>
        </p:blipFill>
        <p:spPr>
          <a:xfrm>
            <a:off x="1033568" y="1179512"/>
            <a:ext cx="2735646" cy="4946968"/>
          </a:xfrm>
          <a:prstGeom prst="rect">
            <a:avLst/>
          </a:prstGeom>
          <a:noFill/>
        </p:spPr>
      </p:pic>
      <p:sp>
        <p:nvSpPr>
          <p:cNvPr id="9" name="Plassholder for innhold 2">
            <a:extLst>
              <a:ext uri="{FF2B5EF4-FFF2-40B4-BE49-F238E27FC236}">
                <a16:creationId xmlns:a16="http://schemas.microsoft.com/office/drawing/2014/main" id="{BEDF2469-5C85-4205-8CD2-C912EE6AA1BB}"/>
              </a:ext>
            </a:extLst>
          </p:cNvPr>
          <p:cNvSpPr txBox="1">
            <a:spLocks/>
          </p:cNvSpPr>
          <p:nvPr/>
        </p:nvSpPr>
        <p:spPr>
          <a:xfrm>
            <a:off x="5148580" y="1179512"/>
            <a:ext cx="6395720" cy="4498975"/>
          </a:xfrm>
          <a:prstGeom prst="rect">
            <a:avLst/>
          </a:prstGeom>
        </p:spPr>
        <p:txBody>
          <a:bodyPr wrap="square" anchor="t">
            <a:normAutofit/>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600"/>
              </a:spcBef>
              <a:buNone/>
            </a:pPr>
            <a:r>
              <a:rPr lang="nb-NO" sz="2000" b="1" dirty="0"/>
              <a:t>Når du ringer 113, vil de spørre hvor du er</a:t>
            </a:r>
          </a:p>
          <a:p>
            <a:pPr>
              <a:lnSpc>
                <a:spcPct val="150000"/>
              </a:lnSpc>
              <a:spcBef>
                <a:spcPts val="600"/>
              </a:spcBef>
              <a:buFont typeface="Wingdings" panose="05000000000000000000" pitchFamily="2" charset="2"/>
              <a:buChar char="Ø"/>
            </a:pPr>
            <a:r>
              <a:rPr lang="nb-NO" sz="2000" dirty="0"/>
              <a:t>«Hjelp 113-GPS» gir deg din nøyaktige posisjon, og gjør det enkelt for deg å videreformidle den til akuttsentralen</a:t>
            </a:r>
          </a:p>
          <a:p>
            <a:pPr>
              <a:lnSpc>
                <a:spcPct val="150000"/>
              </a:lnSpc>
              <a:spcBef>
                <a:spcPts val="600"/>
              </a:spcBef>
              <a:buFont typeface="Wingdings" panose="05000000000000000000" pitchFamily="2" charset="2"/>
              <a:buChar char="Ø"/>
            </a:pPr>
            <a:r>
              <a:rPr lang="nb-NO" sz="2000" dirty="0"/>
              <a:t>Appen bruker mobilnettet og GPS til å finne posisjonen. Denne kan du lese av fra skjermen mens du ringer opp og snakker med 113-sentralen </a:t>
            </a:r>
          </a:p>
        </p:txBody>
      </p:sp>
      <p:sp>
        <p:nvSpPr>
          <p:cNvPr id="6" name="TekstSylinder 5">
            <a:extLst>
              <a:ext uri="{FF2B5EF4-FFF2-40B4-BE49-F238E27FC236}">
                <a16:creationId xmlns:a16="http://schemas.microsoft.com/office/drawing/2014/main" id="{729CDD6F-03F5-528D-CA9C-F7C4AD22CEA2}"/>
              </a:ext>
            </a:extLst>
          </p:cNvPr>
          <p:cNvSpPr txBox="1"/>
          <p:nvPr/>
        </p:nvSpPr>
        <p:spPr>
          <a:xfrm>
            <a:off x="1816435" y="6126480"/>
            <a:ext cx="1952779" cy="261610"/>
          </a:xfrm>
          <a:prstGeom prst="rect">
            <a:avLst/>
          </a:prstGeom>
          <a:noFill/>
        </p:spPr>
        <p:txBody>
          <a:bodyPr wrap="none" lIns="91440" tIns="45720" rIns="91440" bIns="45720" rtlCol="0" anchor="t">
            <a:spAutoFit/>
          </a:bodyPr>
          <a:lstStyle/>
          <a:p>
            <a:r>
              <a:rPr lang="nb-NO" sz="1100" dirty="0"/>
              <a:t>Skjermdump fra Hjelp 113-GPS</a:t>
            </a:r>
          </a:p>
        </p:txBody>
      </p:sp>
      <p:pic>
        <p:nvPicPr>
          <p:cNvPr id="3" name="Bilde 2" descr="Et bilde som inneholder Grafikk, Font, grafisk design, design&#10;&#10;Automatisk generert beskrivelse">
            <a:extLst>
              <a:ext uri="{FF2B5EF4-FFF2-40B4-BE49-F238E27FC236}">
                <a16:creationId xmlns:a16="http://schemas.microsoft.com/office/drawing/2014/main" id="{AB35BFE5-56D7-AE02-1826-42C3C5C10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0910033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89B0FC-117C-1BCC-F0D0-970AAE2DB58E}"/>
              </a:ext>
            </a:extLst>
          </p:cNvPr>
          <p:cNvSpPr>
            <a:spLocks noGrp="1"/>
          </p:cNvSpPr>
          <p:nvPr>
            <p:ph type="title"/>
          </p:nvPr>
        </p:nvSpPr>
        <p:spPr>
          <a:xfrm>
            <a:off x="1003038" y="734295"/>
            <a:ext cx="8642350" cy="802295"/>
          </a:xfrm>
        </p:spPr>
        <p:txBody>
          <a:bodyPr>
            <a:normAutofit fontScale="90000"/>
          </a:bodyPr>
          <a:lstStyle/>
          <a:p>
            <a:r>
              <a:rPr lang="nb-NO" dirty="0"/>
              <a:t>Ulykker skal meldes til Arbeidstilsynet</a:t>
            </a:r>
          </a:p>
        </p:txBody>
      </p:sp>
      <p:sp>
        <p:nvSpPr>
          <p:cNvPr id="4" name="Plassholder for innhold 3">
            <a:extLst>
              <a:ext uri="{FF2B5EF4-FFF2-40B4-BE49-F238E27FC236}">
                <a16:creationId xmlns:a16="http://schemas.microsoft.com/office/drawing/2014/main" id="{5DF61D80-CCE1-2223-306C-F712CCBB711C}"/>
              </a:ext>
            </a:extLst>
          </p:cNvPr>
          <p:cNvSpPr>
            <a:spLocks noGrp="1"/>
          </p:cNvSpPr>
          <p:nvPr>
            <p:ph idx="18"/>
          </p:nvPr>
        </p:nvSpPr>
        <p:spPr>
          <a:xfrm>
            <a:off x="1003038" y="2020838"/>
            <a:ext cx="9944362" cy="3584855"/>
          </a:xfrm>
        </p:spPr>
        <p:txBody>
          <a:bodyPr>
            <a:normAutofit/>
          </a:bodyPr>
          <a:lstStyle/>
          <a:p>
            <a:pPr>
              <a:buFont typeface="Wingdings" panose="05000000000000000000" pitchFamily="2" charset="2"/>
              <a:buChar char="Ø"/>
            </a:pPr>
            <a:r>
              <a:rPr lang="nb-NO" sz="2400" dirty="0"/>
              <a:t>Arbeidsgiver har plikt til snarest mulig å varsle Arbeidstilsynet ved alvorlig personskade.</a:t>
            </a:r>
          </a:p>
          <a:p>
            <a:pPr lvl="2"/>
            <a:r>
              <a:rPr lang="nb-NO" sz="2000" dirty="0"/>
              <a:t>Eksempelvis: forgiftning, etseskader eller andre skader som krever sykehusbehandling</a:t>
            </a:r>
          </a:p>
          <a:p>
            <a:pPr lvl="2"/>
            <a:r>
              <a:rPr lang="nb-NO" sz="2000" dirty="0"/>
              <a:t>Meldeskjema: </a:t>
            </a:r>
            <a:r>
              <a:rPr lang="nb-NO" sz="2000" dirty="0">
                <a:hlinkClick r:id="rId3"/>
              </a:rPr>
              <a:t>https://www.arbeidstilsynet.no/kontakt-oss/melde-ulykke/</a:t>
            </a:r>
            <a:r>
              <a:rPr lang="nb-NO" sz="2000" dirty="0"/>
              <a:t> </a:t>
            </a:r>
          </a:p>
          <a:p>
            <a:endParaRPr lang="nb-NO" sz="2800" dirty="0"/>
          </a:p>
          <a:p>
            <a:pPr>
              <a:buFont typeface="Wingdings" panose="05000000000000000000" pitchFamily="2" charset="2"/>
              <a:buChar char="Ø"/>
            </a:pPr>
            <a:r>
              <a:rPr lang="nb-NO" sz="2400" dirty="0"/>
              <a:t>Gjelder også enkeltmannsforetak.</a:t>
            </a:r>
          </a:p>
        </p:txBody>
      </p:sp>
      <p:pic>
        <p:nvPicPr>
          <p:cNvPr id="5" name="Bilde 4" descr="Et bilde som inneholder Grafikk, Font, grafisk design, design&#10;&#10;Automatisk generert beskrivelse">
            <a:extLst>
              <a:ext uri="{FF2B5EF4-FFF2-40B4-BE49-F238E27FC236}">
                <a16:creationId xmlns:a16="http://schemas.microsoft.com/office/drawing/2014/main" id="{E9033C2B-A15E-5BE5-6148-90CD5DE30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461985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CAFF6B7-67B1-40BD-9729-2898E4910F5C}"/>
              </a:ext>
            </a:extLst>
          </p:cNvPr>
          <p:cNvSpPr>
            <a:spLocks noGrp="1"/>
          </p:cNvSpPr>
          <p:nvPr>
            <p:ph type="title"/>
          </p:nvPr>
        </p:nvSpPr>
        <p:spPr>
          <a:xfrm>
            <a:off x="537981" y="315096"/>
            <a:ext cx="8924081" cy="1042989"/>
          </a:xfrm>
        </p:spPr>
        <p:txBody>
          <a:bodyPr>
            <a:normAutofit fontScale="90000"/>
          </a:bodyPr>
          <a:lstStyle/>
          <a:p>
            <a:r>
              <a:rPr lang="nb-NO" dirty="0"/>
              <a:t>Risiko ved eksponering for plantevernmidler?</a:t>
            </a:r>
          </a:p>
        </p:txBody>
      </p:sp>
      <p:sp>
        <p:nvSpPr>
          <p:cNvPr id="3" name="Plassholder for tekst 2">
            <a:extLst>
              <a:ext uri="{FF2B5EF4-FFF2-40B4-BE49-F238E27FC236}">
                <a16:creationId xmlns:a16="http://schemas.microsoft.com/office/drawing/2014/main" id="{94846454-485F-44D3-81D5-470F3B671CF0}"/>
              </a:ext>
            </a:extLst>
          </p:cNvPr>
          <p:cNvSpPr>
            <a:spLocks noGrp="1"/>
          </p:cNvSpPr>
          <p:nvPr>
            <p:ph type="body" sz="quarter" idx="13"/>
          </p:nvPr>
        </p:nvSpPr>
        <p:spPr>
          <a:xfrm>
            <a:off x="537981" y="1752482"/>
            <a:ext cx="8642349" cy="1725303"/>
          </a:xfrm>
        </p:spPr>
        <p:txBody>
          <a:bodyPr>
            <a:normAutofit/>
          </a:bodyPr>
          <a:lstStyle/>
          <a:p>
            <a:pPr marL="0" indent="0">
              <a:buNone/>
            </a:pPr>
            <a:r>
              <a:rPr lang="nb-NO" sz="2800" dirty="0"/>
              <a:t>Risiko </a:t>
            </a:r>
            <a:r>
              <a:rPr lang="nb-NO" sz="2800" dirty="0">
                <a:latin typeface="Bradley Hand ITC" panose="03070402050302030203" pitchFamily="66" charset="0"/>
              </a:rPr>
              <a:t>=</a:t>
            </a:r>
            <a:r>
              <a:rPr lang="nb-NO" sz="2800" dirty="0"/>
              <a:t> konsekvens </a:t>
            </a:r>
            <a:r>
              <a:rPr lang="nb-NO" sz="2800" b="1" dirty="0">
                <a:solidFill>
                  <a:srgbClr val="FF0000"/>
                </a:solidFill>
                <a:latin typeface="Bradley Hand ITC" panose="03070402050302030203" pitchFamily="66" charset="0"/>
              </a:rPr>
              <a:t>x</a:t>
            </a:r>
            <a:r>
              <a:rPr lang="nb-NO" sz="2800" dirty="0"/>
              <a:t> sannsynlighet</a:t>
            </a:r>
          </a:p>
          <a:p>
            <a:pPr marL="0" indent="0">
              <a:buNone/>
            </a:pPr>
            <a:endParaRPr lang="nb-NO" sz="2800" b="1" dirty="0"/>
          </a:p>
          <a:p>
            <a:pPr marL="0" indent="0">
              <a:buNone/>
            </a:pPr>
            <a:r>
              <a:rPr lang="nb-NO" sz="2800" dirty="0"/>
              <a:t>Risiko </a:t>
            </a:r>
            <a:r>
              <a:rPr lang="nb-NO" sz="2800" dirty="0">
                <a:latin typeface="Bradley Hand ITC" panose="03070402050302030203" pitchFamily="66" charset="0"/>
              </a:rPr>
              <a:t>=</a:t>
            </a:r>
            <a:r>
              <a:rPr lang="nb-NO" sz="2800" dirty="0"/>
              <a:t> «iboende fare» </a:t>
            </a:r>
            <a:r>
              <a:rPr lang="nb-NO" sz="2800" b="1" dirty="0">
                <a:solidFill>
                  <a:srgbClr val="FF0000"/>
                </a:solidFill>
                <a:latin typeface="Bradley Hand ITC" panose="03070402050302030203" pitchFamily="66" charset="0"/>
              </a:rPr>
              <a:t>x</a:t>
            </a:r>
            <a:r>
              <a:rPr lang="nb-NO" sz="2800" dirty="0"/>
              <a:t> eksponering</a:t>
            </a:r>
          </a:p>
          <a:p>
            <a:endParaRPr lang="nb-NO" dirty="0"/>
          </a:p>
        </p:txBody>
      </p:sp>
      <p:pic>
        <p:nvPicPr>
          <p:cNvPr id="6" name="Picture 2" descr="Glassware, Equipment, Laboratory, Lab, Chemistry">
            <a:extLst>
              <a:ext uri="{FF2B5EF4-FFF2-40B4-BE49-F238E27FC236}">
                <a16:creationId xmlns:a16="http://schemas.microsoft.com/office/drawing/2014/main" id="{BD9A899D-A2F1-4030-8323-CB136B85FB1F}"/>
              </a:ext>
            </a:extLst>
          </p:cNvPr>
          <p:cNvPicPr>
            <a:picLocks noGrp="1" noChangeAspect="1" noChangeArrowheads="1"/>
          </p:cNvPicPr>
          <p:nvPr>
            <p:ph idx="18"/>
          </p:nvPr>
        </p:nvPicPr>
        <p:blipFill>
          <a:blip r:embed="rId3" cstate="print">
            <a:extLst>
              <a:ext uri="{28A0092B-C50C-407E-A947-70E740481C1C}">
                <a14:useLocalDpi xmlns:a14="http://schemas.microsoft.com/office/drawing/2010/main" val="0"/>
              </a:ext>
            </a:extLst>
          </a:blip>
          <a:stretch>
            <a:fillRect/>
          </a:stretch>
        </p:blipFill>
        <p:spPr bwMode="auto">
          <a:xfrm>
            <a:off x="8434837" y="2892112"/>
            <a:ext cx="2643575" cy="2552130"/>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0AF77849-7DFE-4608-98C8-240FA1988D9C}"/>
              </a:ext>
            </a:extLst>
          </p:cNvPr>
          <p:cNvSpPr txBox="1"/>
          <p:nvPr/>
        </p:nvSpPr>
        <p:spPr>
          <a:xfrm>
            <a:off x="537981" y="3872182"/>
            <a:ext cx="6972300" cy="1938992"/>
          </a:xfrm>
          <a:prstGeom prst="rect">
            <a:avLst/>
          </a:prstGeom>
          <a:noFill/>
        </p:spPr>
        <p:txBody>
          <a:bodyPr wrap="square" rtlCol="0">
            <a:spAutoFit/>
          </a:bodyPr>
          <a:lstStyle/>
          <a:p>
            <a:r>
              <a:rPr lang="en-US" sz="2400" i="1" dirty="0"/>
              <a:t>“All things are poisons, for there is nothing without poisonous qualities. It is only the dose which makes a thing poison.”</a:t>
            </a:r>
            <a:br>
              <a:rPr lang="en-US" sz="3200" i="1" dirty="0"/>
            </a:br>
            <a:r>
              <a:rPr lang="en-US" sz="2400" i="1" dirty="0"/>
              <a:t>― </a:t>
            </a:r>
            <a:r>
              <a:rPr lang="en-US" sz="2400" b="1" i="1" dirty="0"/>
              <a:t>Paracelsus</a:t>
            </a:r>
            <a:endParaRPr lang="nb-NO" sz="3200" i="1" dirty="0"/>
          </a:p>
          <a:p>
            <a:endParaRPr lang="nb-NO" sz="2400" i="1" dirty="0"/>
          </a:p>
        </p:txBody>
      </p:sp>
      <p:sp>
        <p:nvSpPr>
          <p:cNvPr id="9" name="TekstSylinder 8">
            <a:extLst>
              <a:ext uri="{FF2B5EF4-FFF2-40B4-BE49-F238E27FC236}">
                <a16:creationId xmlns:a16="http://schemas.microsoft.com/office/drawing/2014/main" id="{02313C42-B9C1-D1F7-E739-51B64DE9E021}"/>
              </a:ext>
            </a:extLst>
          </p:cNvPr>
          <p:cNvSpPr txBox="1"/>
          <p:nvPr/>
        </p:nvSpPr>
        <p:spPr>
          <a:xfrm>
            <a:off x="9462062" y="5575250"/>
            <a:ext cx="1798637" cy="261610"/>
          </a:xfrm>
          <a:prstGeom prst="rect">
            <a:avLst/>
          </a:prstGeom>
          <a:noFill/>
        </p:spPr>
        <p:txBody>
          <a:bodyPr wrap="square" lIns="91440" tIns="45720" rIns="91440" bIns="45720" rtlCol="0" anchor="t">
            <a:spAutoFit/>
          </a:bodyPr>
          <a:lstStyle/>
          <a:p>
            <a:r>
              <a:rPr lang="nb-NO" sz="1100" dirty="0"/>
              <a:t>Foto: www.pixabay.com</a:t>
            </a:r>
            <a:endParaRPr lang="nb-NO" sz="1100" dirty="0">
              <a:cs typeface="Calibri"/>
            </a:endParaRPr>
          </a:p>
        </p:txBody>
      </p:sp>
      <p:pic>
        <p:nvPicPr>
          <p:cNvPr id="4" name="Bilde 3" descr="Et bilde som inneholder Grafikk, Font, grafisk design, design&#10;&#10;Automatisk generert beskrivelse">
            <a:extLst>
              <a:ext uri="{FF2B5EF4-FFF2-40B4-BE49-F238E27FC236}">
                <a16:creationId xmlns:a16="http://schemas.microsoft.com/office/drawing/2014/main" id="{ED2A947E-91B9-41A7-0CB5-B5B670B06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9009579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360468" y="164498"/>
            <a:ext cx="9074512" cy="1042989"/>
          </a:xfrm>
        </p:spPr>
        <p:txBody>
          <a:bodyPr/>
          <a:lstStyle/>
          <a:p>
            <a:r>
              <a:rPr lang="nb-NO" sz="3600" dirty="0"/>
              <a:t>Oppsummering</a:t>
            </a:r>
            <a:endParaRPr lang="nb-NO" dirty="0"/>
          </a:p>
        </p:txBody>
      </p:sp>
      <p:sp>
        <p:nvSpPr>
          <p:cNvPr id="8" name="Rectangle 3">
            <a:extLst>
              <a:ext uri="{FF2B5EF4-FFF2-40B4-BE49-F238E27FC236}">
                <a16:creationId xmlns:a16="http://schemas.microsoft.com/office/drawing/2014/main" id="{98993B18-655A-4C1D-9C82-A81CB8135B0E}"/>
              </a:ext>
            </a:extLst>
          </p:cNvPr>
          <p:cNvSpPr txBox="1">
            <a:spLocks noChangeArrowheads="1"/>
          </p:cNvSpPr>
          <p:nvPr/>
        </p:nvSpPr>
        <p:spPr>
          <a:xfrm>
            <a:off x="1134320" y="1285554"/>
            <a:ext cx="7720274" cy="4498975"/>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Ø"/>
            </a:pPr>
            <a:endParaRPr lang="nb-NO" dirty="0"/>
          </a:p>
        </p:txBody>
      </p:sp>
      <p:sp>
        <p:nvSpPr>
          <p:cNvPr id="6" name="Rectangle 3">
            <a:extLst>
              <a:ext uri="{FF2B5EF4-FFF2-40B4-BE49-F238E27FC236}">
                <a16:creationId xmlns:a16="http://schemas.microsoft.com/office/drawing/2014/main" id="{047C7C0D-5A90-403C-A747-93D2DAF469E6}"/>
              </a:ext>
            </a:extLst>
          </p:cNvPr>
          <p:cNvSpPr txBox="1">
            <a:spLocks noChangeArrowheads="1"/>
          </p:cNvSpPr>
          <p:nvPr/>
        </p:nvSpPr>
        <p:spPr>
          <a:xfrm>
            <a:off x="360468" y="1068396"/>
            <a:ext cx="5367232" cy="4498975"/>
          </a:xfrm>
          <a:prstGeom prst="rect">
            <a:avLst/>
          </a:prstGeom>
        </p:spPr>
        <p:txBody>
          <a:bodyPr/>
          <a:lstStyle>
            <a:lvl1pPr marL="216000" indent="-216000" algn="l" defTabSz="685800" rtl="0" eaLnBrk="1" latinLnBrk="0" hangingPunct="1">
              <a:lnSpc>
                <a:spcPct val="90000"/>
              </a:lnSpc>
              <a:spcBef>
                <a:spcPts val="300"/>
              </a:spcBef>
              <a:buFont typeface="Calibri" panose="020F0502020204030204" pitchFamily="34" charset="0"/>
              <a:buChar char="•"/>
              <a:defRPr sz="1600" kern="1200">
                <a:solidFill>
                  <a:schemeClr val="tx1"/>
                </a:solidFill>
                <a:latin typeface="+mn-lt"/>
                <a:ea typeface="+mn-ea"/>
                <a:cs typeface="+mn-cs"/>
              </a:defRPr>
            </a:lvl1pPr>
            <a:lvl2pPr marL="432000" indent="-216000" algn="l" defTabSz="685800" rtl="0" eaLnBrk="1" latinLnBrk="0" hangingPunct="1">
              <a:lnSpc>
                <a:spcPct val="90000"/>
              </a:lnSpc>
              <a:spcBef>
                <a:spcPts val="300"/>
              </a:spcBef>
              <a:buFont typeface="Arial" panose="020B0604020202020204" pitchFamily="34" charset="0"/>
              <a:buChar char="•"/>
              <a:defRPr sz="1400" kern="1200">
                <a:solidFill>
                  <a:schemeClr val="tx1"/>
                </a:solidFill>
                <a:latin typeface="+mn-lt"/>
                <a:ea typeface="+mn-ea"/>
                <a:cs typeface="+mn-cs"/>
              </a:defRPr>
            </a:lvl2pPr>
            <a:lvl3pPr marL="648000" indent="-216000"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864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4pPr>
            <a:lvl5pPr marL="1080000" indent="-216000" algn="l" defTabSz="685800" rtl="0" eaLnBrk="1" latinLnBrk="0" hangingPunct="1">
              <a:lnSpc>
                <a:spcPct val="90000"/>
              </a:lnSpc>
              <a:spcBef>
                <a:spcPts val="300"/>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Font typeface="Wingdings" panose="05000000000000000000" pitchFamily="2" charset="2"/>
              <a:buChar char="Ø"/>
            </a:pPr>
            <a:r>
              <a:rPr lang="nb-NO" sz="1800" dirty="0"/>
              <a:t>Skaff deg informasjon om stoffene du bruker (etikett og datablad) og gi opplæring til andre.</a:t>
            </a:r>
          </a:p>
          <a:p>
            <a:pPr>
              <a:lnSpc>
                <a:spcPct val="150000"/>
              </a:lnSpc>
              <a:buFont typeface="Wingdings" panose="05000000000000000000" pitchFamily="2" charset="2"/>
              <a:buChar char="Ø"/>
            </a:pPr>
            <a:r>
              <a:rPr lang="nb-NO" sz="1800" dirty="0"/>
              <a:t>Vurder sprøytebehovet og velg det stoffet med minst helse- og miljørisiko</a:t>
            </a:r>
          </a:p>
          <a:p>
            <a:pPr>
              <a:lnSpc>
                <a:spcPct val="150000"/>
              </a:lnSpc>
              <a:buFont typeface="Wingdings" panose="05000000000000000000" pitchFamily="2" charset="2"/>
              <a:buChar char="Ø"/>
            </a:pPr>
            <a:r>
              <a:rPr lang="nb-NO" sz="1800" dirty="0"/>
              <a:t>Benytt riktig verneutstyr</a:t>
            </a:r>
          </a:p>
          <a:p>
            <a:pPr>
              <a:lnSpc>
                <a:spcPct val="150000"/>
              </a:lnSpc>
              <a:buFont typeface="Wingdings" panose="05000000000000000000" pitchFamily="2" charset="2"/>
              <a:buChar char="Ø"/>
            </a:pPr>
            <a:r>
              <a:rPr lang="nb-NO" sz="1800" dirty="0"/>
              <a:t>Overhold fristene: Behandlings- og håndteringsfrister</a:t>
            </a:r>
          </a:p>
          <a:p>
            <a:pPr>
              <a:lnSpc>
                <a:spcPct val="150000"/>
              </a:lnSpc>
              <a:buFont typeface="Wingdings" panose="05000000000000000000" pitchFamily="2" charset="2"/>
              <a:buChar char="Ø"/>
            </a:pPr>
            <a:r>
              <a:rPr lang="nb-NO" sz="1800" dirty="0"/>
              <a:t>Ikke fyll sprøyta over maks fylling. «Skumkammeret»</a:t>
            </a:r>
          </a:p>
          <a:p>
            <a:pPr>
              <a:lnSpc>
                <a:spcPct val="150000"/>
              </a:lnSpc>
              <a:buFont typeface="Wingdings" panose="05000000000000000000" pitchFamily="2" charset="2"/>
              <a:buChar char="Ø"/>
            </a:pPr>
            <a:r>
              <a:rPr lang="nb-NO" sz="1800" dirty="0"/>
              <a:t>Sørg for at uvedkommende ikke kommer i kontakt med midlene</a:t>
            </a:r>
          </a:p>
          <a:p>
            <a:pPr>
              <a:lnSpc>
                <a:spcPct val="150000"/>
              </a:lnSpc>
              <a:buFont typeface="Wingdings" panose="05000000000000000000" pitchFamily="2" charset="2"/>
              <a:buChar char="Ø"/>
            </a:pPr>
            <a:endParaRPr lang="nb-NO" sz="1800" dirty="0"/>
          </a:p>
        </p:txBody>
      </p:sp>
      <p:pic>
        <p:nvPicPr>
          <p:cNvPr id="3" name="Bilde 2" descr="Et bilde som inneholder Grafikk, Font, grafisk design, design&#10;&#10;Automatisk generert beskrivelse">
            <a:extLst>
              <a:ext uri="{FF2B5EF4-FFF2-40B4-BE49-F238E27FC236}">
                <a16:creationId xmlns:a16="http://schemas.microsoft.com/office/drawing/2014/main" id="{76F4E1ED-2A7A-B137-3F38-95C2AF1CD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
        <p:nvSpPr>
          <p:cNvPr id="5" name="TekstSylinder 4">
            <a:extLst>
              <a:ext uri="{FF2B5EF4-FFF2-40B4-BE49-F238E27FC236}">
                <a16:creationId xmlns:a16="http://schemas.microsoft.com/office/drawing/2014/main" id="{99C00669-93E0-D769-9E6E-5120CC3F77DE}"/>
              </a:ext>
            </a:extLst>
          </p:cNvPr>
          <p:cNvSpPr txBox="1"/>
          <p:nvPr/>
        </p:nvSpPr>
        <p:spPr>
          <a:xfrm>
            <a:off x="6464300" y="1068396"/>
            <a:ext cx="5367232" cy="4200574"/>
          </a:xfrm>
          <a:prstGeom prst="rect">
            <a:avLst/>
          </a:prstGeom>
          <a:noFill/>
        </p:spPr>
        <p:txBody>
          <a:bodyPr wrap="square">
            <a:spAutoFit/>
          </a:bodyPr>
          <a:lstStyle/>
          <a:p>
            <a:pPr>
              <a:lnSpc>
                <a:spcPct val="150000"/>
              </a:lnSpc>
              <a:buFont typeface="Wingdings" panose="05000000000000000000" pitchFamily="2" charset="2"/>
              <a:buChar char="Ø"/>
            </a:pPr>
            <a:r>
              <a:rPr lang="nb-NO" dirty="0"/>
              <a:t>Ha gode rutiner</a:t>
            </a:r>
          </a:p>
          <a:p>
            <a:pPr marL="742950" lvl="1" indent="-285750">
              <a:lnSpc>
                <a:spcPct val="150000"/>
              </a:lnSpc>
              <a:buFont typeface="Arial" panose="020B0604020202020204" pitchFamily="34" charset="0"/>
              <a:buChar char="•"/>
            </a:pPr>
            <a:r>
              <a:rPr lang="nb-NO" dirty="0"/>
              <a:t>Oppbevar etter forskrift</a:t>
            </a:r>
          </a:p>
          <a:p>
            <a:pPr marL="742950" lvl="1" indent="-285750">
              <a:lnSpc>
                <a:spcPct val="150000"/>
              </a:lnSpc>
              <a:buFont typeface="Arial" panose="020B0604020202020204" pitchFamily="34" charset="0"/>
              <a:buChar char="•"/>
            </a:pPr>
            <a:r>
              <a:rPr lang="nb-NO" dirty="0"/>
              <a:t>Før sprøytejournal</a:t>
            </a:r>
          </a:p>
          <a:p>
            <a:pPr marL="742950" lvl="1" indent="-285750">
              <a:lnSpc>
                <a:spcPct val="150000"/>
              </a:lnSpc>
              <a:buFont typeface="Arial" panose="020B0604020202020204" pitchFamily="34" charset="0"/>
              <a:buChar char="•"/>
            </a:pPr>
            <a:r>
              <a:rPr lang="nb-NO" dirty="0"/>
              <a:t>Er sprøyteutstyret i orden og godkjent, samt riktig innstilt?</a:t>
            </a:r>
          </a:p>
          <a:p>
            <a:pPr marL="742950" lvl="1" indent="-285750">
              <a:lnSpc>
                <a:spcPct val="150000"/>
              </a:lnSpc>
              <a:buFont typeface="Arial" panose="020B0604020202020204" pitchFamily="34" charset="0"/>
              <a:buChar char="•"/>
            </a:pPr>
            <a:r>
              <a:rPr lang="nb-NO" dirty="0"/>
              <a:t>Ikke sprøyt i mye vind</a:t>
            </a:r>
          </a:p>
          <a:p>
            <a:pPr marL="742950" lvl="1" indent="-285750">
              <a:lnSpc>
                <a:spcPct val="150000"/>
              </a:lnSpc>
              <a:buFont typeface="Arial" panose="020B0604020202020204" pitchFamily="34" charset="0"/>
              <a:buChar char="•"/>
            </a:pPr>
            <a:r>
              <a:rPr lang="nb-NO" dirty="0"/>
              <a:t>Ikke spis, røyk, snus eller drikk under arbeidet</a:t>
            </a:r>
          </a:p>
          <a:p>
            <a:pPr marL="742950" lvl="1" indent="-285750">
              <a:lnSpc>
                <a:spcPct val="150000"/>
              </a:lnSpc>
              <a:buFont typeface="Arial" panose="020B0604020202020204" pitchFamily="34" charset="0"/>
              <a:buChar char="•"/>
            </a:pPr>
            <a:r>
              <a:rPr lang="nb-NO" dirty="0"/>
              <a:t>Vask hender og ansikt ved pauser, dusj etter siste økt</a:t>
            </a:r>
          </a:p>
        </p:txBody>
      </p:sp>
    </p:spTree>
    <p:extLst>
      <p:ext uri="{BB962C8B-B14F-4D97-AF65-F5344CB8AC3E}">
        <p14:creationId xmlns:p14="http://schemas.microsoft.com/office/powerpoint/2010/main" val="39290523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B003728-3E1B-4F66-AE05-F37EF43ED71A}"/>
              </a:ext>
            </a:extLst>
          </p:cNvPr>
          <p:cNvSpPr>
            <a:spLocks noGrp="1"/>
          </p:cNvSpPr>
          <p:nvPr>
            <p:ph type="title"/>
          </p:nvPr>
        </p:nvSpPr>
        <p:spPr>
          <a:xfrm>
            <a:off x="1033568" y="269963"/>
            <a:ext cx="9074512" cy="1042989"/>
          </a:xfrm>
        </p:spPr>
        <p:txBody>
          <a:bodyPr/>
          <a:lstStyle/>
          <a:p>
            <a:r>
              <a:rPr lang="nb-NO" dirty="0"/>
              <a:t>Risikovurdering i praksis</a:t>
            </a:r>
          </a:p>
        </p:txBody>
      </p:sp>
      <p:sp>
        <p:nvSpPr>
          <p:cNvPr id="8" name="TekstSylinder 7">
            <a:extLst>
              <a:ext uri="{FF2B5EF4-FFF2-40B4-BE49-F238E27FC236}">
                <a16:creationId xmlns:a16="http://schemas.microsoft.com/office/drawing/2014/main" id="{45DD3E5E-6049-4EFC-B54A-3848B1CE0F20}"/>
              </a:ext>
            </a:extLst>
          </p:cNvPr>
          <p:cNvSpPr txBox="1"/>
          <p:nvPr/>
        </p:nvSpPr>
        <p:spPr>
          <a:xfrm>
            <a:off x="1020290" y="1637318"/>
            <a:ext cx="5729469" cy="3046988"/>
          </a:xfrm>
          <a:prstGeom prst="rect">
            <a:avLst/>
          </a:prstGeom>
          <a:noFill/>
        </p:spPr>
        <p:txBody>
          <a:bodyPr wrap="square">
            <a:spAutoFit/>
          </a:bodyPr>
          <a:lstStyle/>
          <a:p>
            <a:pPr>
              <a:buNone/>
            </a:pPr>
            <a:r>
              <a:rPr lang="nb-NO" sz="3200" dirty="0"/>
              <a:t>Ta to skritt bakover, og tenk gjennom oppgaven før du starter</a:t>
            </a:r>
          </a:p>
          <a:p>
            <a:pPr>
              <a:buNone/>
            </a:pPr>
            <a:endParaRPr lang="nb-NO" sz="3200" dirty="0"/>
          </a:p>
          <a:p>
            <a:pPr>
              <a:buNone/>
            </a:pPr>
            <a:r>
              <a:rPr lang="nb-NO" sz="3200" dirty="0">
                <a:solidFill>
                  <a:srgbClr val="7B391F"/>
                </a:solidFill>
              </a:rPr>
              <a:t>Gjelder ALLE arbeidsoppgaver!</a:t>
            </a:r>
          </a:p>
        </p:txBody>
      </p:sp>
      <p:pic>
        <p:nvPicPr>
          <p:cNvPr id="3" name="Bilde 3" descr="Et bilde som inneholder LEGO, innendørs, leke, forskjellig&#10;&#10;Automatisk generert beskrivelse">
            <a:extLst>
              <a:ext uri="{FF2B5EF4-FFF2-40B4-BE49-F238E27FC236}">
                <a16:creationId xmlns:a16="http://schemas.microsoft.com/office/drawing/2014/main" id="{11EE5DE3-0D36-9F6B-E81D-51944F6C6C8B}"/>
              </a:ext>
            </a:extLst>
          </p:cNvPr>
          <p:cNvPicPr>
            <a:picLocks noChangeAspect="1"/>
          </p:cNvPicPr>
          <p:nvPr/>
        </p:nvPicPr>
        <p:blipFill>
          <a:blip r:embed="rId3"/>
          <a:stretch>
            <a:fillRect/>
          </a:stretch>
        </p:blipFill>
        <p:spPr>
          <a:xfrm>
            <a:off x="6943725" y="2539841"/>
            <a:ext cx="4743450" cy="1816417"/>
          </a:xfrm>
          <a:prstGeom prst="rect">
            <a:avLst/>
          </a:prstGeom>
        </p:spPr>
      </p:pic>
      <p:sp>
        <p:nvSpPr>
          <p:cNvPr id="6" name="TekstSylinder 5">
            <a:extLst>
              <a:ext uri="{FF2B5EF4-FFF2-40B4-BE49-F238E27FC236}">
                <a16:creationId xmlns:a16="http://schemas.microsoft.com/office/drawing/2014/main" id="{1EB73921-7980-53ED-6CF1-BF0D3AD4E586}"/>
              </a:ext>
            </a:extLst>
          </p:cNvPr>
          <p:cNvSpPr txBox="1"/>
          <p:nvPr/>
        </p:nvSpPr>
        <p:spPr>
          <a:xfrm>
            <a:off x="10082504" y="4072474"/>
            <a:ext cx="1798637" cy="261610"/>
          </a:xfrm>
          <a:prstGeom prst="rect">
            <a:avLst/>
          </a:prstGeom>
          <a:noFill/>
        </p:spPr>
        <p:txBody>
          <a:bodyPr wrap="square" lIns="91440" tIns="45720" rIns="91440" bIns="45720" rtlCol="0" anchor="t">
            <a:spAutoFit/>
          </a:bodyPr>
          <a:lstStyle/>
          <a:p>
            <a:r>
              <a:rPr lang="nb-NO" sz="1100" dirty="0"/>
              <a:t>Foto: www.pixabay.com</a:t>
            </a:r>
            <a:endParaRPr lang="nb-NO" sz="1100" dirty="0">
              <a:cs typeface="Calibri"/>
            </a:endParaRPr>
          </a:p>
        </p:txBody>
      </p:sp>
      <p:sp>
        <p:nvSpPr>
          <p:cNvPr id="7" name="TekstSylinder 6">
            <a:extLst>
              <a:ext uri="{FF2B5EF4-FFF2-40B4-BE49-F238E27FC236}">
                <a16:creationId xmlns:a16="http://schemas.microsoft.com/office/drawing/2014/main" id="{F477014C-D187-DA37-740E-1063675DB7BC}"/>
              </a:ext>
            </a:extLst>
          </p:cNvPr>
          <p:cNvSpPr txBox="1"/>
          <p:nvPr/>
        </p:nvSpPr>
        <p:spPr>
          <a:xfrm>
            <a:off x="1033568" y="5546066"/>
            <a:ext cx="88677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dirty="0">
                <a:cs typeface="Calibri"/>
              </a:rPr>
              <a:t>Husk at Michelangelo sa i en alder av 87 år: «I am still </a:t>
            </a:r>
            <a:r>
              <a:rPr lang="nb-NO" sz="1600" dirty="0" err="1">
                <a:cs typeface="Calibri"/>
              </a:rPr>
              <a:t>learning</a:t>
            </a:r>
            <a:r>
              <a:rPr lang="nb-NO" sz="1600" dirty="0">
                <a:cs typeface="Calibri"/>
              </a:rPr>
              <a:t>». Altså, det er aldri for sent.  </a:t>
            </a:r>
            <a:endParaRPr lang="nb-NO" sz="1600" dirty="0"/>
          </a:p>
        </p:txBody>
      </p:sp>
      <p:pic>
        <p:nvPicPr>
          <p:cNvPr id="4" name="Bilde 3" descr="Et bilde som inneholder Grafikk, Font, grafisk design, design&#10;&#10;Automatisk generert beskrivelse">
            <a:extLst>
              <a:ext uri="{FF2B5EF4-FFF2-40B4-BE49-F238E27FC236}">
                <a16:creationId xmlns:a16="http://schemas.microsoft.com/office/drawing/2014/main" id="{E56483B5-D3BC-D6DC-404D-8BADFF094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87949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15A2DB70-F7E8-B57B-2371-7980FA19FC12}"/>
              </a:ext>
            </a:extLst>
          </p:cNvPr>
          <p:cNvSpPr>
            <a:spLocks noGrp="1"/>
          </p:cNvSpPr>
          <p:nvPr>
            <p:ph type="title"/>
          </p:nvPr>
        </p:nvSpPr>
        <p:spPr/>
        <p:txBody>
          <a:bodyPr/>
          <a:lstStyle/>
          <a:p>
            <a:endParaRPr lang="nb-NO"/>
          </a:p>
        </p:txBody>
      </p:sp>
      <p:pic>
        <p:nvPicPr>
          <p:cNvPr id="9" name="Media på Internett 8" title="Plantevern - Renhold etter sprøyting">
            <a:hlinkClick r:id="" action="ppaction://media"/>
            <a:extLst>
              <a:ext uri="{FF2B5EF4-FFF2-40B4-BE49-F238E27FC236}">
                <a16:creationId xmlns:a16="http://schemas.microsoft.com/office/drawing/2014/main" id="{D28D093F-5A8D-5496-BCE2-F7D197C62D4D}"/>
              </a:ext>
            </a:extLst>
          </p:cNvPr>
          <p:cNvPicPr>
            <a:picLocks noGrp="1" noRot="1" noChangeAspect="1"/>
          </p:cNvPicPr>
          <p:nvPr>
            <p:ph idx="17"/>
            <a:videoFile r:link="rId1"/>
          </p:nvPr>
        </p:nvPicPr>
        <p:blipFill>
          <a:blip r:embed="rId4"/>
          <a:stretch>
            <a:fillRect/>
          </a:stretch>
        </p:blipFill>
        <p:spPr>
          <a:xfrm>
            <a:off x="0" y="4763"/>
            <a:ext cx="12192000" cy="6858000"/>
          </a:xfrm>
          <a:prstGeom prst="rect">
            <a:avLst/>
          </a:prstGeom>
        </p:spPr>
      </p:pic>
      <p:sp>
        <p:nvSpPr>
          <p:cNvPr id="2" name="TekstSylinder 1">
            <a:extLst>
              <a:ext uri="{FF2B5EF4-FFF2-40B4-BE49-F238E27FC236}">
                <a16:creationId xmlns:a16="http://schemas.microsoft.com/office/drawing/2014/main" id="{259920C4-711A-CC0B-0B36-3F52BBF3E0C8}"/>
              </a:ext>
            </a:extLst>
          </p:cNvPr>
          <p:cNvSpPr txBox="1"/>
          <p:nvPr/>
        </p:nvSpPr>
        <p:spPr>
          <a:xfrm>
            <a:off x="10934626" y="6554065"/>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spTree>
    <p:extLst>
      <p:ext uri="{BB962C8B-B14F-4D97-AF65-F5344CB8AC3E}">
        <p14:creationId xmlns:p14="http://schemas.microsoft.com/office/powerpoint/2010/main" val="38457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Risikovurdering og helsefare">
            <a:hlinkClick r:id="" action="ppaction://media"/>
            <a:extLst>
              <a:ext uri="{FF2B5EF4-FFF2-40B4-BE49-F238E27FC236}">
                <a16:creationId xmlns:a16="http://schemas.microsoft.com/office/drawing/2014/main" id="{1441DF36-0910-E651-A8DA-CB702AEAC27D}"/>
              </a:ext>
            </a:extLst>
          </p:cNvPr>
          <p:cNvPicPr>
            <a:picLocks noRot="1" noChangeAspect="1"/>
          </p:cNvPicPr>
          <p:nvPr>
            <a:videoFile r:link="rId1"/>
          </p:nvPr>
        </p:nvPicPr>
        <p:blipFill>
          <a:blip r:embed="rId4"/>
          <a:stretch>
            <a:fillRect/>
          </a:stretch>
        </p:blipFill>
        <p:spPr>
          <a:xfrm>
            <a:off x="1573363" y="597517"/>
            <a:ext cx="9050522" cy="5098885"/>
          </a:xfrm>
          <a:prstGeom prst="rect">
            <a:avLst/>
          </a:prstGeom>
        </p:spPr>
      </p:pic>
      <p:sp>
        <p:nvSpPr>
          <p:cNvPr id="4" name="TekstSylinder 3">
            <a:extLst>
              <a:ext uri="{FF2B5EF4-FFF2-40B4-BE49-F238E27FC236}">
                <a16:creationId xmlns:a16="http://schemas.microsoft.com/office/drawing/2014/main" id="{9A5E3060-2576-0CE4-BC9E-B751C9B74E40}"/>
              </a:ext>
            </a:extLst>
          </p:cNvPr>
          <p:cNvSpPr txBox="1"/>
          <p:nvPr/>
        </p:nvSpPr>
        <p:spPr>
          <a:xfrm>
            <a:off x="9485422" y="5703160"/>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28C4DC47-25BE-3898-4222-A98B0749D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84067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Avdekke sprøytebehov - Be om råd">
            <a:hlinkClick r:id="" action="ppaction://media"/>
            <a:extLst>
              <a:ext uri="{FF2B5EF4-FFF2-40B4-BE49-F238E27FC236}">
                <a16:creationId xmlns:a16="http://schemas.microsoft.com/office/drawing/2014/main" id="{7AC35748-E5CB-C0A4-CCFE-F3E0172D2B52}"/>
              </a:ext>
            </a:extLst>
          </p:cNvPr>
          <p:cNvPicPr>
            <a:picLocks noRot="1" noChangeAspect="1"/>
          </p:cNvPicPr>
          <p:nvPr>
            <a:videoFile r:link="rId1"/>
          </p:nvPr>
        </p:nvPicPr>
        <p:blipFill>
          <a:blip r:embed="rId4"/>
          <a:stretch>
            <a:fillRect/>
          </a:stretch>
        </p:blipFill>
        <p:spPr>
          <a:xfrm>
            <a:off x="1489887" y="696755"/>
            <a:ext cx="9212226" cy="5189986"/>
          </a:xfrm>
          <a:prstGeom prst="rect">
            <a:avLst/>
          </a:prstGeom>
        </p:spPr>
      </p:pic>
      <p:sp>
        <p:nvSpPr>
          <p:cNvPr id="4" name="TekstSylinder 3">
            <a:extLst>
              <a:ext uri="{FF2B5EF4-FFF2-40B4-BE49-F238E27FC236}">
                <a16:creationId xmlns:a16="http://schemas.microsoft.com/office/drawing/2014/main" id="{43BCFABB-546F-008D-DF30-CFD9145CA01A}"/>
              </a:ext>
            </a:extLst>
          </p:cNvPr>
          <p:cNvSpPr txBox="1"/>
          <p:nvPr/>
        </p:nvSpPr>
        <p:spPr>
          <a:xfrm>
            <a:off x="9442891" y="5905479"/>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5D77D513-4CDD-60B1-603C-AA4B01A87D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10628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Plantevernjournal">
            <a:hlinkClick r:id="" action="ppaction://media"/>
            <a:extLst>
              <a:ext uri="{FF2B5EF4-FFF2-40B4-BE49-F238E27FC236}">
                <a16:creationId xmlns:a16="http://schemas.microsoft.com/office/drawing/2014/main" id="{E7F16EBB-C0EA-75FF-0176-58891E9C64D4}"/>
              </a:ext>
            </a:extLst>
          </p:cNvPr>
          <p:cNvPicPr>
            <a:picLocks noRot="1" noChangeAspect="1"/>
          </p:cNvPicPr>
          <p:nvPr>
            <a:videoFile r:link="rId1"/>
          </p:nvPr>
        </p:nvPicPr>
        <p:blipFill>
          <a:blip r:embed="rId4"/>
          <a:stretch>
            <a:fillRect/>
          </a:stretch>
        </p:blipFill>
        <p:spPr>
          <a:xfrm>
            <a:off x="1436280" y="668402"/>
            <a:ext cx="9319440" cy="5250389"/>
          </a:xfrm>
          <a:prstGeom prst="rect">
            <a:avLst/>
          </a:prstGeom>
        </p:spPr>
      </p:pic>
      <p:sp>
        <p:nvSpPr>
          <p:cNvPr id="4" name="TekstSylinder 3">
            <a:extLst>
              <a:ext uri="{FF2B5EF4-FFF2-40B4-BE49-F238E27FC236}">
                <a16:creationId xmlns:a16="http://schemas.microsoft.com/office/drawing/2014/main" id="{D9560A0E-D950-2E26-39D5-D67CA11720AA}"/>
              </a:ext>
            </a:extLst>
          </p:cNvPr>
          <p:cNvSpPr txBox="1"/>
          <p:nvPr/>
        </p:nvSpPr>
        <p:spPr>
          <a:xfrm>
            <a:off x="9442891" y="5905479"/>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AD7DC37A-6C8D-BFD6-C2E1-EA88461275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1112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Plantevern - Bruk av plantevernmiddel">
            <a:hlinkClick r:id="" action="ppaction://media"/>
            <a:extLst>
              <a:ext uri="{FF2B5EF4-FFF2-40B4-BE49-F238E27FC236}">
                <a16:creationId xmlns:a16="http://schemas.microsoft.com/office/drawing/2014/main" id="{918824EC-2AB4-B988-7195-2DB509E85632}"/>
              </a:ext>
            </a:extLst>
          </p:cNvPr>
          <p:cNvPicPr>
            <a:picLocks noRot="1" noChangeAspect="1"/>
          </p:cNvPicPr>
          <p:nvPr>
            <a:videoFile r:link="rId1"/>
          </p:nvPr>
        </p:nvPicPr>
        <p:blipFill>
          <a:blip r:embed="rId4"/>
          <a:stretch>
            <a:fillRect/>
          </a:stretch>
        </p:blipFill>
        <p:spPr>
          <a:xfrm>
            <a:off x="1302045" y="451883"/>
            <a:ext cx="9587910" cy="5401639"/>
          </a:xfrm>
          <a:prstGeom prst="rect">
            <a:avLst/>
          </a:prstGeom>
        </p:spPr>
      </p:pic>
      <p:sp>
        <p:nvSpPr>
          <p:cNvPr id="2" name="TekstSylinder 1">
            <a:extLst>
              <a:ext uri="{FF2B5EF4-FFF2-40B4-BE49-F238E27FC236}">
                <a16:creationId xmlns:a16="http://schemas.microsoft.com/office/drawing/2014/main" id="{5365A072-56E8-8FE9-D09A-FAAD46E6D037}"/>
              </a:ext>
            </a:extLst>
          </p:cNvPr>
          <p:cNvSpPr txBox="1"/>
          <p:nvPr/>
        </p:nvSpPr>
        <p:spPr>
          <a:xfrm>
            <a:off x="9779221" y="5853522"/>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E0A8F1ED-C2CA-435D-C6DA-4BA264286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239109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Innkjøp">
            <a:hlinkClick r:id="" action="ppaction://media"/>
            <a:extLst>
              <a:ext uri="{FF2B5EF4-FFF2-40B4-BE49-F238E27FC236}">
                <a16:creationId xmlns:a16="http://schemas.microsoft.com/office/drawing/2014/main" id="{0A8E1329-6FBA-EF53-E2C9-79E8495BB131}"/>
              </a:ext>
            </a:extLst>
          </p:cNvPr>
          <p:cNvPicPr>
            <a:picLocks noRot="1" noChangeAspect="1"/>
          </p:cNvPicPr>
          <p:nvPr>
            <a:videoFile r:link="rId1"/>
          </p:nvPr>
        </p:nvPicPr>
        <p:blipFill>
          <a:blip r:embed="rId4"/>
          <a:stretch>
            <a:fillRect/>
          </a:stretch>
        </p:blipFill>
        <p:spPr>
          <a:xfrm>
            <a:off x="1293500" y="390334"/>
            <a:ext cx="9605000" cy="5411267"/>
          </a:xfrm>
          <a:prstGeom prst="rect">
            <a:avLst/>
          </a:prstGeom>
        </p:spPr>
      </p:pic>
      <p:sp>
        <p:nvSpPr>
          <p:cNvPr id="4" name="TekstSylinder 3">
            <a:extLst>
              <a:ext uri="{FF2B5EF4-FFF2-40B4-BE49-F238E27FC236}">
                <a16:creationId xmlns:a16="http://schemas.microsoft.com/office/drawing/2014/main" id="{9B512C4B-D94F-A582-7D42-B336709F994A}"/>
              </a:ext>
            </a:extLst>
          </p:cNvPr>
          <p:cNvSpPr txBox="1"/>
          <p:nvPr/>
        </p:nvSpPr>
        <p:spPr>
          <a:xfrm>
            <a:off x="9779221" y="5808925"/>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41A2F96D-F731-98B9-B25D-9D2710F6C0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56768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 Introduksjon">
            <a:hlinkClick r:id="" action="ppaction://media"/>
            <a:extLst>
              <a:ext uri="{FF2B5EF4-FFF2-40B4-BE49-F238E27FC236}">
                <a16:creationId xmlns:a16="http://schemas.microsoft.com/office/drawing/2014/main" id="{3BE997E8-5AE1-73C2-D226-49134363FED2}"/>
              </a:ext>
            </a:extLst>
          </p:cNvPr>
          <p:cNvPicPr>
            <a:picLocks noRot="1" noChangeAspect="1"/>
          </p:cNvPicPr>
          <p:nvPr>
            <a:videoFile r:link="rId1"/>
          </p:nvPr>
        </p:nvPicPr>
        <p:blipFill>
          <a:blip r:embed="rId4"/>
          <a:stretch>
            <a:fillRect/>
          </a:stretch>
        </p:blipFill>
        <p:spPr>
          <a:xfrm>
            <a:off x="1297135" y="370179"/>
            <a:ext cx="9597730" cy="5407171"/>
          </a:xfrm>
          <a:prstGeom prst="rect">
            <a:avLst/>
          </a:prstGeom>
        </p:spPr>
      </p:pic>
      <p:sp>
        <p:nvSpPr>
          <p:cNvPr id="4" name="TekstSylinder 3">
            <a:extLst>
              <a:ext uri="{FF2B5EF4-FFF2-40B4-BE49-F238E27FC236}">
                <a16:creationId xmlns:a16="http://schemas.microsoft.com/office/drawing/2014/main" id="{812C4F4E-A755-443E-AE9E-1DFDBAB78DA8}"/>
              </a:ext>
            </a:extLst>
          </p:cNvPr>
          <p:cNvSpPr txBox="1"/>
          <p:nvPr/>
        </p:nvSpPr>
        <p:spPr>
          <a:xfrm>
            <a:off x="9779221" y="5777350"/>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E364498C-57C3-7EBF-A00B-15960599A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6303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Plantevern (Modul 7.3) - Råd fra Giftinformasjonen">
            <a:hlinkClick r:id="" action="ppaction://media"/>
            <a:extLst>
              <a:ext uri="{FF2B5EF4-FFF2-40B4-BE49-F238E27FC236}">
                <a16:creationId xmlns:a16="http://schemas.microsoft.com/office/drawing/2014/main" id="{3D3E9C7B-975B-D9F4-8A0C-CCE080B849B3}"/>
              </a:ext>
            </a:extLst>
          </p:cNvPr>
          <p:cNvPicPr>
            <a:picLocks noRot="1" noChangeAspect="1"/>
          </p:cNvPicPr>
          <p:nvPr>
            <a:videoFile r:link="rId1"/>
          </p:nvPr>
        </p:nvPicPr>
        <p:blipFill>
          <a:blip r:embed="rId4"/>
          <a:stretch>
            <a:fillRect/>
          </a:stretch>
        </p:blipFill>
        <p:spPr>
          <a:xfrm>
            <a:off x="1297172" y="410952"/>
            <a:ext cx="9597656" cy="5407130"/>
          </a:xfrm>
          <a:prstGeom prst="rect">
            <a:avLst/>
          </a:prstGeom>
        </p:spPr>
      </p:pic>
      <p:sp>
        <p:nvSpPr>
          <p:cNvPr id="4" name="TekstSylinder 3">
            <a:extLst>
              <a:ext uri="{FF2B5EF4-FFF2-40B4-BE49-F238E27FC236}">
                <a16:creationId xmlns:a16="http://schemas.microsoft.com/office/drawing/2014/main" id="{E461AB92-BAA3-EB03-0034-FA24A867CB36}"/>
              </a:ext>
            </a:extLst>
          </p:cNvPr>
          <p:cNvSpPr txBox="1"/>
          <p:nvPr/>
        </p:nvSpPr>
        <p:spPr>
          <a:xfrm>
            <a:off x="9779221" y="5818082"/>
            <a:ext cx="1275907" cy="415498"/>
          </a:xfrm>
          <a:prstGeom prst="rect">
            <a:avLst/>
          </a:prstGeom>
          <a:noFill/>
        </p:spPr>
        <p:txBody>
          <a:bodyPr wrap="square" rtlCol="0">
            <a:spAutoFit/>
          </a:bodyPr>
          <a:lstStyle/>
          <a:p>
            <a:r>
              <a:rPr lang="nb-NO" sz="1050" dirty="0"/>
              <a:t>Kilde: </a:t>
            </a:r>
            <a:r>
              <a:rPr lang="nb-NO" sz="1050" dirty="0">
                <a:hlinkClick r:id="rId5"/>
              </a:rPr>
              <a:t>www.nlr.no</a:t>
            </a:r>
            <a:endParaRPr lang="nb-NO" sz="1050" dirty="0"/>
          </a:p>
          <a:p>
            <a:endParaRPr lang="nb-NO" sz="1050" dirty="0"/>
          </a:p>
        </p:txBody>
      </p:sp>
      <p:pic>
        <p:nvPicPr>
          <p:cNvPr id="5" name="Bilde 4" descr="Et bilde som inneholder Grafikk, Font, grafisk design, design&#10;&#10;Automatisk generert beskrivelse">
            <a:extLst>
              <a:ext uri="{FF2B5EF4-FFF2-40B4-BE49-F238E27FC236}">
                <a16:creationId xmlns:a16="http://schemas.microsoft.com/office/drawing/2014/main" id="{0EFAFD7A-C09B-655F-EAC1-BC7F7E0FCB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6848" y="6491088"/>
            <a:ext cx="492467" cy="157618"/>
          </a:xfrm>
          <a:prstGeom prst="rect">
            <a:avLst/>
          </a:prstGeom>
        </p:spPr>
      </p:pic>
    </p:spTree>
    <p:extLst>
      <p:ext uri="{BB962C8B-B14F-4D97-AF65-F5344CB8AC3E}">
        <p14:creationId xmlns:p14="http://schemas.microsoft.com/office/powerpoint/2010/main" val="35964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tema">
  <a:themeElements>
    <a:clrScheme name="Mattilsynet">
      <a:dk1>
        <a:srgbClr val="032C30"/>
      </a:dk1>
      <a:lt1>
        <a:sysClr val="window" lastClr="FFFFFF"/>
      </a:lt1>
      <a:dk2>
        <a:srgbClr val="FAF6F3"/>
      </a:dk2>
      <a:lt2>
        <a:srgbClr val="E2F1DF"/>
      </a:lt2>
      <a:accent1>
        <a:srgbClr val="054449"/>
      </a:accent1>
      <a:accent2>
        <a:srgbClr val="68B096"/>
      </a:accent2>
      <a:accent3>
        <a:srgbClr val="F9C4AA"/>
      </a:accent3>
      <a:accent4>
        <a:srgbClr val="9CCAE2"/>
      </a:accent4>
      <a:accent5>
        <a:srgbClr val="E7F2F8"/>
      </a:accent5>
      <a:accent6>
        <a:srgbClr val="F9CC76"/>
      </a:accent6>
      <a:hlink>
        <a:srgbClr val="0563C1"/>
      </a:hlink>
      <a:folHlink>
        <a:srgbClr val="954F72"/>
      </a:folHlink>
    </a:clrScheme>
    <a:fontScheme name="Mattilsynet">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Hovedfarge - 054449">
      <a:srgbClr val="054449"/>
    </a:custClr>
    <a:custClr name="Grønn - 68B096">
      <a:srgbClr val="68B096"/>
    </a:custClr>
    <a:custClr name="Grønn - E2F1DF">
      <a:srgbClr val="E2F1DF"/>
    </a:custClr>
    <a:custClr name="Blå - 153F7B">
      <a:srgbClr val="153F7B"/>
    </a:custClr>
    <a:custClr name="Blå - 9CCAE2">
      <a:srgbClr val="9CCAE2"/>
    </a:custClr>
    <a:custClr name="Blå - E7F2F8">
      <a:srgbClr val="E7F2F8"/>
    </a:custClr>
    <a:custClr name="Lys rød - F9C4AA">
      <a:srgbClr val="F9C4AA"/>
    </a:custClr>
    <a:custClr name="Lys rød - FFECE2">
      <a:srgbClr val="FFECE2"/>
    </a:custClr>
    <a:custClr name="Lys oransje - F9CC76">
      <a:srgbClr val="F9CC76"/>
    </a:custClr>
    <a:custClr name="Lys oransje - F8DE9C">
      <a:srgbClr val="F8DE9C"/>
    </a:custClr>
    <a:custClr name="Brun - CDA688">
      <a:srgbClr val="CDA688"/>
    </a:custClr>
    <a:custClr name="Beige - FAF6F3">
      <a:srgbClr val="FAF6F3"/>
    </a:custClr>
  </a:custClrLst>
  <a:extLst>
    <a:ext uri="{05A4C25C-085E-4340-85A3-A5531E510DB2}">
      <thm15:themeFamily xmlns:thm15="http://schemas.microsoft.com/office/thememl/2012/main" name="Presentasjon1" id="{936A59CB-0875-431D-9449-B10C738ABF94}" vid="{0714C03C-9245-485D-96FD-B45EF2E04C0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E4844B452392746BCC46F76139FC5CC" ma:contentTypeVersion="7" ma:contentTypeDescription="Opprett et nytt dokument." ma:contentTypeScope="" ma:versionID="17027948aa3ccfbb74768493bf8ceb32">
  <xsd:schema xmlns:xsd="http://www.w3.org/2001/XMLSchema" xmlns:xs="http://www.w3.org/2001/XMLSchema" xmlns:p="http://schemas.microsoft.com/office/2006/metadata/properties" xmlns:ns2="4c53512b-63d1-4b8d-b388-38d701fd841b" targetNamespace="http://schemas.microsoft.com/office/2006/metadata/properties" ma:root="true" ma:fieldsID="445d31f49209c7ee4630229a8106b337" ns2:_="">
    <xsd:import namespace="4c53512b-63d1-4b8d-b388-38d701fd841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3512b-63d1-4b8d-b388-38d701fd8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A30311-6B44-43F3-99F1-3BC0943C855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1EE637-BC03-49EE-8419-7F60D6E40CFF}">
  <ds:schemaRefs>
    <ds:schemaRef ds:uri="http://schemas.microsoft.com/sharepoint/v3/contenttype/forms"/>
  </ds:schemaRefs>
</ds:datastoreItem>
</file>

<file path=customXml/itemProps3.xml><?xml version="1.0" encoding="utf-8"?>
<ds:datastoreItem xmlns:ds="http://schemas.openxmlformats.org/officeDocument/2006/customXml" ds:itemID="{00E509E0-FB0E-4C83-A0E2-F6E35022E3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3512b-63d1-4b8d-b388-38d701fd84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231122 Mattilsynet PPT Mal 03</Template>
  <TotalTime>116</TotalTime>
  <Words>15161</Words>
  <Application>Microsoft Office PowerPoint</Application>
  <PresentationFormat>Widescreen</PresentationFormat>
  <Paragraphs>1454</Paragraphs>
  <Slides>103</Slides>
  <Notes>99</Notes>
  <HiddenSlides>1</HiddenSlides>
  <MMClips>14</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103</vt:i4>
      </vt:variant>
    </vt:vector>
  </HeadingPairs>
  <TitlesOfParts>
    <vt:vector size="119" baseType="lpstr">
      <vt:lpstr>Arial</vt:lpstr>
      <vt:lpstr>Arial</vt:lpstr>
      <vt:lpstr>Avenir Next LT Pro</vt:lpstr>
      <vt:lpstr>Avenir Next LT Pro Demi</vt:lpstr>
      <vt:lpstr>Bradley Hand ITC</vt:lpstr>
      <vt:lpstr>BrownPro Bold</vt:lpstr>
      <vt:lpstr>BrownPro Regular</vt:lpstr>
      <vt:lpstr>Calibri</vt:lpstr>
      <vt:lpstr>Courier New</vt:lpstr>
      <vt:lpstr>D-DIN</vt:lpstr>
      <vt:lpstr>Helvetica Neue</vt:lpstr>
      <vt:lpstr>MessinaSansRegular</vt:lpstr>
      <vt:lpstr>MessinaSerifBold</vt:lpstr>
      <vt:lpstr>Times New Roman</vt:lpstr>
      <vt:lpstr>Wingdings</vt:lpstr>
      <vt:lpstr>Office-tema</vt:lpstr>
      <vt:lpstr>Plantevernmidler: Helse og verneutstyr</vt:lpstr>
      <vt:lpstr>Kildehenvisning</vt:lpstr>
      <vt:lpstr>Plantevernmidler</vt:lpstr>
      <vt:lpstr>Hva er eksponering?</vt:lpstr>
      <vt:lpstr>Eksponeringsmåter</vt:lpstr>
      <vt:lpstr>Opptak gjennom huden</vt:lpstr>
      <vt:lpstr>Hvor lett du får stoffene på deg eller i deg, avhenger av:</vt:lpstr>
      <vt:lpstr>Størst fare for å få plantevernmidler på huden</vt:lpstr>
      <vt:lpstr>Risiko ved eksponering for plantevernmidler?</vt:lpstr>
      <vt:lpstr>Faktorer som er viktige for eksponering</vt:lpstr>
      <vt:lpstr>Metoder for å undersøke eksponering </vt:lpstr>
      <vt:lpstr>Metoder for å undersøke eksponering forts.</vt:lpstr>
      <vt:lpstr>PowerPoint-presentasjon</vt:lpstr>
      <vt:lpstr>Systematisk arbeid med å forebygge/redusere eksponering</vt:lpstr>
      <vt:lpstr>Eliminasjon?</vt:lpstr>
      <vt:lpstr>Substitusjon?</vt:lpstr>
      <vt:lpstr>Tekniske tiltak?</vt:lpstr>
      <vt:lpstr>Organisatoriske tiltak?</vt:lpstr>
      <vt:lpstr>PowerPoint-presentasjon</vt:lpstr>
      <vt:lpstr>PowerPoint-presentasjon</vt:lpstr>
      <vt:lpstr>PowerPoint-presentasjon</vt:lpstr>
      <vt:lpstr>Forebyggende tiltak I</vt:lpstr>
      <vt:lpstr>PowerPoint-presentasjon</vt:lpstr>
      <vt:lpstr>PowerPoint-presentasjon</vt:lpstr>
      <vt:lpstr>Akutt eksponering og helseskader</vt:lpstr>
      <vt:lpstr>Forgiftning - begrep</vt:lpstr>
      <vt:lpstr>Forgiftning – akutt og kronisk</vt:lpstr>
      <vt:lpstr>Symptomer på akutt forgiftning</vt:lpstr>
      <vt:lpstr>Symptomer på akutt forgiftning</vt:lpstr>
      <vt:lpstr>Hvordan kan plantevernmidlene komme i kontakt med menneskekroppen? </vt:lpstr>
      <vt:lpstr>Irritasjon</vt:lpstr>
      <vt:lpstr>Irritasjon</vt:lpstr>
      <vt:lpstr>Etseskader</vt:lpstr>
      <vt:lpstr>Etseskader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Risikovurdering</vt:lpstr>
      <vt:lpstr>Risikovurdering med KSL Trygg</vt:lpstr>
      <vt:lpstr>Klassifisering og merking av Plantevernmidler</vt:lpstr>
      <vt:lpstr>PowerPoint-presentasjon</vt:lpstr>
      <vt:lpstr>Klassifisering - Helsefarer</vt:lpstr>
      <vt:lpstr>PowerPoint-presentasjon</vt:lpstr>
      <vt:lpstr>Fysiske farer</vt:lpstr>
      <vt:lpstr>PowerPoint-presentasjon</vt:lpstr>
      <vt:lpstr>Helsefaremerking «Faresetninger»</vt:lpstr>
      <vt:lpstr>Helsefaremerking «Sikkerhetssetninger»</vt:lpstr>
      <vt:lpstr>Helsefaremerking Anbefalt verneutstyr er angitt i Forsiktighetsregler</vt:lpstr>
      <vt:lpstr>Verneutstyr</vt:lpstr>
      <vt:lpstr>Arbeidsgiver/arbeidstakers ansvar</vt:lpstr>
      <vt:lpstr>Når skal verneutstyr brukes?</vt:lpstr>
      <vt:lpstr>Valg av personlig verneutstyr</vt:lpstr>
      <vt:lpstr>Bruk riktig verneutstyr</vt:lpstr>
      <vt:lpstr>Masker</vt:lpstr>
      <vt:lpstr>Hel og halvmaske</vt:lpstr>
      <vt:lpstr>Halvmaske med ABEK-filter</vt:lpstr>
      <vt:lpstr>Filter mot gasser og damper</vt:lpstr>
      <vt:lpstr>Krafttilført (motorassistert) åndedrettsvern</vt:lpstr>
      <vt:lpstr>Vifte-enhet med kombinerte filtre</vt:lpstr>
      <vt:lpstr>Filtrerende halvmaske (FFP) - engangs</vt:lpstr>
      <vt:lpstr>Når skal filteret skiftes?</vt:lpstr>
      <vt:lpstr>Verneutstyret er personlig!</vt:lpstr>
      <vt:lpstr>Arbeidstøy</vt:lpstr>
      <vt:lpstr>Kjemikaliedress eller regntøy</vt:lpstr>
      <vt:lpstr>Vernehansker</vt:lpstr>
      <vt:lpstr>Bruk riktig verneutstyr</vt:lpstr>
      <vt:lpstr>Øye og ansiktsvern</vt:lpstr>
      <vt:lpstr>Øyeskylleflaske er en god forsikring</vt:lpstr>
      <vt:lpstr>Oppbevaring av kjemikalier</vt:lpstr>
      <vt:lpstr>Ser du forskjellen?</vt:lpstr>
      <vt:lpstr>PowerPoint-presentasjon</vt:lpstr>
      <vt:lpstr>Kullfilter i traktoren?</vt:lpstr>
      <vt:lpstr>Sikkerhetsdatablader og stoffkartotek</vt:lpstr>
      <vt:lpstr>Hvorfor? </vt:lpstr>
      <vt:lpstr>Sikkerhetsdatablader</vt:lpstr>
      <vt:lpstr>Hvordan bruke et sikkerhetsdatablad? (et eksempel)</vt:lpstr>
      <vt:lpstr>Sikkerhetsdatabladene skal inneholde 16 faste punkter:</vt:lpstr>
      <vt:lpstr>Sikkerhetsdatablad</vt:lpstr>
      <vt:lpstr>Håndteringsfrist og behandlingsfrist</vt:lpstr>
      <vt:lpstr>Hvor får jeg tak idet jeg trenger</vt:lpstr>
      <vt:lpstr>Førstehjelp – noen enkle råd</vt:lpstr>
      <vt:lpstr>Giftinformasjonen trenger disse opplysningene</vt:lpstr>
      <vt:lpstr>Hjelp 113-GPS</vt:lpstr>
      <vt:lpstr>Ulykker skal meldes til Arbeidstilsynet</vt:lpstr>
      <vt:lpstr>Oppsummering</vt:lpstr>
      <vt:lpstr>Risikovurdering i praksis</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Se filmene i sin helhet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Rikke Bryn Røsåsen</dc:creator>
  <cp:lastModifiedBy>Rikke Bryn Røsåsen</cp:lastModifiedBy>
  <cp:revision>2</cp:revision>
  <dcterms:created xsi:type="dcterms:W3CDTF">2024-02-13T14:27:45Z</dcterms:created>
  <dcterms:modified xsi:type="dcterms:W3CDTF">2024-03-06T10:29:16Z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0x0101008E4844B452392746BCC46F76139FC5CC</vt:lpwstr>
  </property>
</Properties>
</file>