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61" r:id="rId4"/>
    <p:sldId id="258" r:id="rId5"/>
    <p:sldId id="262" r:id="rId6"/>
    <p:sldId id="259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7733" autoAdjust="0"/>
  </p:normalViewPr>
  <p:slideViewPr>
    <p:cSldViewPr snapToGrid="0">
      <p:cViewPr varScale="1">
        <p:scale>
          <a:sx n="52" d="100"/>
          <a:sy n="52" d="100"/>
        </p:scale>
        <p:origin x="11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624D2-00FD-45E4-BD17-0B364C6B450A}" type="datetimeFigureOut">
              <a:rPr lang="nb-NO" smtClean="0"/>
              <a:t>18.03.2024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A7D67-13AE-4769-A640-0BE40DA5C2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815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Helt til slutt en oppsummering</a:t>
            </a:r>
            <a:r>
              <a:rPr lang="nb-NO" baseline="0" dirty="0"/>
              <a:t> om hva som er en miljøvennlig og fremtidsrettet bekjempelse av </a:t>
            </a:r>
            <a:r>
              <a:rPr lang="nb-NO" baseline="0"/>
              <a:t>gnagere.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7D67-13AE-4769-A640-0BE40DA5C22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4036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Nr. 1. Grundig inspeksjon av området ute og inne. </a:t>
            </a:r>
          </a:p>
          <a:p>
            <a:r>
              <a:rPr lang="nb-NO" dirty="0"/>
              <a:t>Hvorfor</a:t>
            </a:r>
            <a:r>
              <a:rPr lang="nb-NO" baseline="0" dirty="0"/>
              <a:t> er det mye gnagere? Faste bestander av rotter og husmus inne?</a:t>
            </a:r>
          </a:p>
          <a:p>
            <a:r>
              <a:rPr lang="nb-NO" baseline="0" dirty="0"/>
              <a:t>Innvandring av skogmus, klatremus, markmus </a:t>
            </a:r>
            <a:r>
              <a:rPr lang="nb-NO" baseline="0" dirty="0" err="1"/>
              <a:t>osv</a:t>
            </a:r>
            <a:r>
              <a:rPr lang="nb-NO" baseline="0" dirty="0"/>
              <a:t>?</a:t>
            </a:r>
          </a:p>
          <a:p>
            <a:r>
              <a:rPr lang="nb-NO" baseline="0" dirty="0"/>
              <a:t>Hvor finner dyrene mat og vann og hvor er </a:t>
            </a:r>
            <a:r>
              <a:rPr lang="nb-NO" baseline="0" dirty="0" err="1"/>
              <a:t>bolplassene</a:t>
            </a:r>
            <a:r>
              <a:rPr lang="nb-NO" baseline="0" dirty="0"/>
              <a:t>? Hull etter rotter?</a:t>
            </a:r>
          </a:p>
          <a:p>
            <a:r>
              <a:rPr lang="nb-NO" baseline="0" dirty="0"/>
              <a:t>Er det naboområder med gnagere?</a:t>
            </a:r>
          </a:p>
          <a:p>
            <a:r>
              <a:rPr lang="nb-NO" baseline="0" dirty="0"/>
              <a:t>Er bygningene tette og sikret?</a:t>
            </a:r>
          </a:p>
          <a:p>
            <a:r>
              <a:rPr lang="nb-NO" baseline="0" dirty="0"/>
              <a:t>Hva med kloakknettet? Skader på rør?</a:t>
            </a:r>
          </a:p>
          <a:p>
            <a:r>
              <a:rPr lang="nb-NO" baseline="0" dirty="0"/>
              <a:t>2. Forebygging</a:t>
            </a:r>
          </a:p>
          <a:p>
            <a:r>
              <a:rPr lang="nb-NO" baseline="0" dirty="0"/>
              <a:t>Er </a:t>
            </a:r>
            <a:r>
              <a:rPr lang="nb-NO" baseline="0" dirty="0" err="1"/>
              <a:t>sanitasjon</a:t>
            </a:r>
            <a:r>
              <a:rPr lang="nb-NO" baseline="0" dirty="0"/>
              <a:t> utført? Opprydding, fjerning av vegetasjon og mat?</a:t>
            </a:r>
          </a:p>
          <a:p>
            <a:r>
              <a:rPr lang="nb-NO" baseline="0" dirty="0"/>
              <a:t>Er byggene sikret? Husk at gnagere klatrer så hele bygget fra bakke til tak må tettes. Strømsikring?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7D67-13AE-4769-A640-0BE40DA5C22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7318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Er bygningene tette og sikret? Hvis ikke sett i gang med sikring. Man trenger ikke gjøre alt på en gang. Litt sikring er bedre enn ingen sikring</a:t>
            </a:r>
          </a:p>
          <a:p>
            <a:r>
              <a:rPr lang="nb-NO" baseline="0" dirty="0"/>
              <a:t>Hva med kloakknettet? Skader på rør?</a:t>
            </a:r>
          </a:p>
          <a:p>
            <a:r>
              <a:rPr lang="nb-NO" baseline="0" dirty="0"/>
              <a:t>Er </a:t>
            </a:r>
            <a:r>
              <a:rPr lang="nb-NO" baseline="0" dirty="0" err="1"/>
              <a:t>sanitasjon</a:t>
            </a:r>
            <a:r>
              <a:rPr lang="nb-NO" baseline="0" dirty="0"/>
              <a:t> utført? Opprydding, fjerning av vegetasjon og mat?</a:t>
            </a:r>
          </a:p>
          <a:p>
            <a:r>
              <a:rPr lang="nb-NO" baseline="0" dirty="0"/>
              <a:t>Er byggene sikret? Husk at gnagere klatrer så hele bygget fra bakke til tak må tettes. Strømsikring?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7D67-13AE-4769-A640-0BE40DA5C22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231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Mekanisk bekjempelse med</a:t>
            </a:r>
            <a:r>
              <a:rPr lang="nb-NO" baseline="0" dirty="0"/>
              <a:t> ulike typer feller.</a:t>
            </a:r>
          </a:p>
          <a:p>
            <a:r>
              <a:rPr lang="nb-NO" baseline="0" dirty="0"/>
              <a:t>Levendefangstfeller for mus kan være effektivt. Husk mat/vann/skjul i fellene. Sjekkes daglig. Husk riktig avlivning.</a:t>
            </a:r>
          </a:p>
          <a:p>
            <a:r>
              <a:rPr lang="nb-NO" baseline="0" dirty="0"/>
              <a:t>Klappfeller – effektivt men krever oppfølging. Husk tilvenning til feller og åte.</a:t>
            </a:r>
          </a:p>
          <a:p>
            <a:r>
              <a:rPr lang="nb-NO" baseline="0" dirty="0"/>
              <a:t>Elektroniske feller er et alternativ – arbeidsbesparende ettersom man får beskjed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7D67-13AE-4769-A640-0BE40DA5C22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4951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Gift er siste utvei</a:t>
            </a:r>
          </a:p>
          <a:p>
            <a:r>
              <a:rPr lang="nb-NO" baseline="0" dirty="0"/>
              <a:t>Minst mulig gift</a:t>
            </a:r>
          </a:p>
          <a:p>
            <a:r>
              <a:rPr lang="nb-NO" baseline="0" dirty="0"/>
              <a:t>Svakeste gift</a:t>
            </a:r>
          </a:p>
          <a:p>
            <a:r>
              <a:rPr lang="nb-NO" baseline="0" dirty="0"/>
              <a:t>Fjern gift etter bekjempelsen</a:t>
            </a:r>
          </a:p>
          <a:p>
            <a:r>
              <a:rPr lang="nb-NO" baseline="0" dirty="0"/>
              <a:t>Fjern døde dyr</a:t>
            </a:r>
          </a:p>
          <a:p>
            <a:r>
              <a:rPr lang="nb-NO" baseline="0" dirty="0" err="1"/>
              <a:t>Åtestasjoner</a:t>
            </a:r>
            <a:r>
              <a:rPr lang="nb-NO" baseline="0" dirty="0"/>
              <a:t>, formulering </a:t>
            </a:r>
            <a:r>
              <a:rPr lang="nb-NO" baseline="0" dirty="0" err="1"/>
              <a:t>osv</a:t>
            </a:r>
            <a:endParaRPr lang="nb-NO" baseline="0" dirty="0"/>
          </a:p>
          <a:p>
            <a:r>
              <a:rPr lang="nb-NO" baseline="0" dirty="0"/>
              <a:t>Nabovarsel</a:t>
            </a:r>
            <a:r>
              <a:rPr lang="nb-NO" baseline="0"/>
              <a:t>, protokoll</a:t>
            </a: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7D67-13AE-4769-A640-0BE40DA5C22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458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62D-5C22-4D0A-A95F-27A0ECC1A9F4}" type="datetimeFigureOut">
              <a:rPr lang="nb-NO" smtClean="0"/>
              <a:t>18.03.2024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186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62D-5C22-4D0A-A95F-27A0ECC1A9F4}" type="datetimeFigureOut">
              <a:rPr lang="nb-NO" smtClean="0"/>
              <a:t>18.03.2024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074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62D-5C22-4D0A-A95F-27A0ECC1A9F4}" type="datetimeFigureOut">
              <a:rPr lang="nb-NO" smtClean="0"/>
              <a:t>18.03.2024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73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62D-5C22-4D0A-A95F-27A0ECC1A9F4}" type="datetimeFigureOut">
              <a:rPr lang="nb-NO" smtClean="0"/>
              <a:t>18.03.2024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494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62D-5C22-4D0A-A95F-27A0ECC1A9F4}" type="datetimeFigureOut">
              <a:rPr lang="nb-NO" smtClean="0"/>
              <a:t>18.03.2024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129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62D-5C22-4D0A-A95F-27A0ECC1A9F4}" type="datetimeFigureOut">
              <a:rPr lang="nb-NO" smtClean="0"/>
              <a:t>18.03.2024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18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62D-5C22-4D0A-A95F-27A0ECC1A9F4}" type="datetimeFigureOut">
              <a:rPr lang="nb-NO" smtClean="0"/>
              <a:t>18.03.2024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785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62D-5C22-4D0A-A95F-27A0ECC1A9F4}" type="datetimeFigureOut">
              <a:rPr lang="nb-NO" smtClean="0"/>
              <a:t>18.03.2024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53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62D-5C22-4D0A-A95F-27A0ECC1A9F4}" type="datetimeFigureOut">
              <a:rPr lang="nb-NO" smtClean="0"/>
              <a:t>18.03.2024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64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62D-5C22-4D0A-A95F-27A0ECC1A9F4}" type="datetimeFigureOut">
              <a:rPr lang="nb-NO" smtClean="0"/>
              <a:t>18.03.2024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280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62D-5C22-4D0A-A95F-27A0ECC1A9F4}" type="datetimeFigureOut">
              <a:rPr lang="nb-NO" smtClean="0"/>
              <a:t>18.03.2024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240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6062D-5C22-4D0A-A95F-27A0ECC1A9F4}" type="datetimeFigureOut">
              <a:rPr lang="nb-NO" smtClean="0"/>
              <a:t>18.03.2024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7ACF7-FFED-4A4F-9495-DDC037CB1B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442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360363"/>
            <a:ext cx="9144000" cy="2387600"/>
          </a:xfrm>
        </p:spPr>
        <p:txBody>
          <a:bodyPr>
            <a:noAutofit/>
          </a:bodyPr>
          <a:lstStyle/>
          <a:p>
            <a:r>
              <a:rPr lang="nb-NO" sz="4800" b="1" dirty="0"/>
              <a:t>Miljøvennlig og fremtidsrettet gnagerkontroll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076" y="3067573"/>
            <a:ext cx="2987984" cy="164151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64210" y="4253374"/>
            <a:ext cx="1645910" cy="164591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060" y="4046640"/>
            <a:ext cx="3407959" cy="226790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433" y="3114629"/>
            <a:ext cx="1908213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1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b="1" dirty="0">
                <a:latin typeface="Arial" panose="020B0604020202020204" pitchFamily="34" charset="0"/>
                <a:cs typeface="Arial" panose="020B0604020202020204" pitchFamily="34" charset="0"/>
              </a:rPr>
              <a:t>Oppsummering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1217"/>
          </a:xfrm>
        </p:spPr>
        <p:txBody>
          <a:bodyPr>
            <a:normAutofit/>
          </a:bodyPr>
          <a:lstStyle/>
          <a:p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Grundig inspeksjon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Finn årsaken til problemene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Er det faste bestander av rotter/husmus eller «ville norske mus» som kommer inn om høsten?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Vandringsveier, kilder til mat og vann, bolplasser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Er bygninger sikret?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Rotter fra kloakknettet?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Innvandring fra naboeiendommer?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140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b="1" dirty="0">
                <a:latin typeface="Arial" panose="020B0604020202020204" pitchFamily="34" charset="0"/>
                <a:cs typeface="Arial" panose="020B0604020202020204" pitchFamily="34" charset="0"/>
              </a:rPr>
              <a:t>Oppsummering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1217"/>
          </a:xfrm>
        </p:spPr>
        <p:txBody>
          <a:bodyPr>
            <a:normAutofit/>
          </a:bodyPr>
          <a:lstStyle/>
          <a:p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Forebygging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 err="1">
                <a:latin typeface="Arial" panose="020B0604020202020204" pitchFamily="34" charset="0"/>
                <a:cs typeface="Arial" panose="020B0604020202020204" pitchFamily="34" charset="0"/>
              </a:rPr>
              <a:t>Sanitasjon</a:t>
            </a: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 – opprydding inne og ute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Gjør områdene minst mulig attraktive for gnagere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Sikring og tetting av bygg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Husk at gnagere skal få lov til å vandre ute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Vi kan ikke ta livet av alle gnagere i norsk natur!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Vi skal derimot hindre de i å komme inn på steder der vi ikke vil ha de inn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770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b="1" dirty="0">
                <a:latin typeface="Arial" panose="020B0604020202020204" pitchFamily="34" charset="0"/>
                <a:cs typeface="Arial" panose="020B0604020202020204" pitchFamily="34" charset="0"/>
              </a:rPr>
              <a:t>Oppsummering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1217"/>
          </a:xfrm>
        </p:spPr>
        <p:txBody>
          <a:bodyPr>
            <a:normAutofit/>
          </a:bodyPr>
          <a:lstStyle/>
          <a:p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Mekanisk bekjempelse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Ulike typer feller, også elektroniske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Øvelse gjør mester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Tilvenning til feller og åte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Plasser feller på de riktige stedene basert på det du kan om dyrenes biologi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Husk dyrevelferd ved fangst og avlivning!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196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b="1" dirty="0">
                <a:latin typeface="Arial" panose="020B0604020202020204" pitchFamily="34" charset="0"/>
                <a:cs typeface="Arial" panose="020B0604020202020204" pitchFamily="34" charset="0"/>
              </a:rPr>
              <a:t>Oppsummering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1217"/>
          </a:xfrm>
        </p:spPr>
        <p:txBody>
          <a:bodyPr>
            <a:normAutofit/>
          </a:bodyPr>
          <a:lstStyle/>
          <a:p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Kjemisk bekjempelse med gift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Alltid det siste man forsøker når man ikke har andre muligheter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Bruk sikre </a:t>
            </a:r>
            <a:r>
              <a:rPr lang="nb-NO" sz="2100" dirty="0" err="1">
                <a:latin typeface="Arial" panose="020B0604020202020204" pitchFamily="34" charset="0"/>
                <a:cs typeface="Arial" panose="020B0604020202020204" pitchFamily="34" charset="0"/>
              </a:rPr>
              <a:t>åtestasjoner</a:t>
            </a: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100" dirty="0" err="1">
                <a:latin typeface="Arial" panose="020B0604020202020204" pitchFamily="34" charset="0"/>
                <a:cs typeface="Arial" panose="020B0604020202020204" pitchFamily="34" charset="0"/>
              </a:rPr>
              <a:t>evnt</a:t>
            </a: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 «rottehotell»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Bevist valg av formulering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Nabovarsel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Protokoll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100" dirty="0">
                <a:latin typeface="Arial" panose="020B0604020202020204" pitchFamily="34" charset="0"/>
                <a:cs typeface="Arial" panose="020B0604020202020204" pitchFamily="34" charset="0"/>
              </a:rPr>
              <a:t>Fjern døde gnagere</a:t>
            </a:r>
          </a:p>
          <a:p>
            <a:endParaRPr lang="nb-NO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Grundig overvåking og evaluering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>Bruk av kamera, sensorer og elektroniske feller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8826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20" b="10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0C17AFD-3D4E-194F-2AAB-5BCF1BD32598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Takk for oppmerksomheten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374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D0BC8DA90DE34FB6A749B252622F8B" ma:contentTypeVersion="6" ma:contentTypeDescription="Opprett et nytt dokument." ma:contentTypeScope="" ma:versionID="c4374c92fb5cc47b5d10a2db9d957420">
  <xsd:schema xmlns:xsd="http://www.w3.org/2001/XMLSchema" xmlns:xs="http://www.w3.org/2001/XMLSchema" xmlns:p="http://schemas.microsoft.com/office/2006/metadata/properties" xmlns:ns2="49783f0b-48ac-43ed-8777-a9ae9a102946" xmlns:ns3="17c28d34-4070-45a3-85bc-dc9b91de2fc9" targetNamespace="http://schemas.microsoft.com/office/2006/metadata/properties" ma:root="true" ma:fieldsID="a9284e53e2c0bcd604ece29a438099b5" ns2:_="" ns3:_="">
    <xsd:import namespace="49783f0b-48ac-43ed-8777-a9ae9a102946"/>
    <xsd:import namespace="17c28d34-4070-45a3-85bc-dc9b91de2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83f0b-48ac-43ed-8777-a9ae9a1029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28d34-4070-45a3-85bc-dc9b91de2f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58C0AB-3FDE-4862-BFF5-CAE9AADB47AD}"/>
</file>

<file path=customXml/itemProps2.xml><?xml version="1.0" encoding="utf-8"?>
<ds:datastoreItem xmlns:ds="http://schemas.openxmlformats.org/officeDocument/2006/customXml" ds:itemID="{3043BDA7-119B-48E0-A207-B74DFE20751E}"/>
</file>

<file path=customXml/itemProps3.xml><?xml version="1.0" encoding="utf-8"?>
<ds:datastoreItem xmlns:ds="http://schemas.openxmlformats.org/officeDocument/2006/customXml" ds:itemID="{5DD02F7E-2798-4F25-A45F-0F7196278230}"/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472</Words>
  <Application>Microsoft Office PowerPoint</Application>
  <PresentationFormat>Widescreen</PresentationFormat>
  <Paragraphs>75</Paragraphs>
  <Slides>6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Office-tema</vt:lpstr>
      <vt:lpstr>Miljøvennlig og fremtidsrettet gnagerkontroll </vt:lpstr>
      <vt:lpstr>Oppsummering</vt:lpstr>
      <vt:lpstr>Oppsummering</vt:lpstr>
      <vt:lpstr>Oppsummering</vt:lpstr>
      <vt:lpstr>Oppsummering</vt:lpstr>
      <vt:lpstr>PowerPoint-presentasjon</vt:lpstr>
    </vt:vector>
  </TitlesOfParts>
  <Company>FHI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Miljøvennlig og fremtidsrettet gnagerkontroll</dc:title>
  <dc:creator>Soleng, Arnulf</dc:creator>
  <cp:lastModifiedBy>Arnulf Soleng</cp:lastModifiedBy>
  <cp:revision>16</cp:revision>
  <dcterms:created xsi:type="dcterms:W3CDTF">2018-09-13T05:41:50Z</dcterms:created>
  <dcterms:modified xsi:type="dcterms:W3CDTF">2024-03-18T11:09:47Z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0x01010055D0BC8DA90DE34FB6A749B252622F8B</vt:lpwstr>
  </property>
</Properties>
</file>