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g"/>
          <p:cNvSpPr/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824910546_2681x1332.jpg"/>
          <p:cNvSpPr/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575395635_960x639.jpg"/>
          <p:cNvSpPr/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/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92709243_1322x1323.jpeg"/>
          <p:cNvSpPr/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824910546_2681x1332.jpg"/>
          <p:cNvSpPr/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uthor and Dat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2" name="Presentation Title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3" name="Presentation Subtitle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