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1378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5304" autoAdjust="0"/>
  </p:normalViewPr>
  <p:slideViewPr>
    <p:cSldViewPr snapToGrid="0">
      <p:cViewPr varScale="1">
        <p:scale>
          <a:sx n="50" d="100"/>
          <a:sy n="50" d="100"/>
        </p:scale>
        <p:origin x="4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5BF71-F65F-4F29-A8EA-D4FAA106F94F}" type="datetimeFigureOut">
              <a:rPr lang="nb-NO" smtClean="0"/>
              <a:t>18.03.2024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76BDD-6556-407F-875D-D39E974450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4302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Dette er noe som bør være velkjent fra sprøytekurset.</a:t>
            </a:r>
          </a:p>
          <a:p>
            <a:r>
              <a:rPr lang="nb-NO" dirty="0"/>
              <a:t>Men</a:t>
            </a:r>
            <a:r>
              <a:rPr lang="nb-NO" baseline="0" dirty="0"/>
              <a:t> også innenfor gnagerbekjempelse (og alle typer skadedyrbekjempelse) så snakker vi om IPM – vi må bruke flere metoder for å kunne løse et problem. Som jeg har sagt før så løser man ikke problemet bare ved å «pøse» på med gift.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76BDD-6556-407F-875D-D39E97445018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8932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IPM</a:t>
            </a:r>
            <a:r>
              <a:rPr lang="nb-NO" baseline="0" dirty="0"/>
              <a:t> i landbruket setter ofte terskelverdier. Er skadedyret til stede under en viss terskel gjør man ikke noe. Øker antall dyr setter man i gang bekjempelser.</a:t>
            </a:r>
          </a:p>
          <a:p>
            <a:r>
              <a:rPr lang="nb-NO" baseline="0" dirty="0"/>
              <a:t>Oftest vil man ha nulltoleranse for gnagere inne i driftsbygninger, lagerbygninger og boliger. Finner man gnagere her setter man i gang en bekjempelse. </a:t>
            </a:r>
          </a:p>
          <a:p>
            <a:r>
              <a:rPr lang="nb-NO" baseline="0" dirty="0"/>
              <a:t>Men man må kunne tolerere enkelte gnagere utendørs på landbrukseiendommer ettersom de oftest ligger i naturområder. Man kan ikke drepe alle smågnagere i naturen. Er bygningene sikret gjør det ikke noe om mus vandrer langs husveggen på jakt etter mat.</a:t>
            </a:r>
          </a:p>
          <a:p>
            <a:r>
              <a:rPr lang="nb-NO" baseline="0" dirty="0"/>
              <a:t>Terskler kan ofte være personlig – </a:t>
            </a:r>
            <a:r>
              <a:rPr lang="nb-NO" baseline="0" dirty="0" err="1"/>
              <a:t>dvs</a:t>
            </a:r>
            <a:r>
              <a:rPr lang="nb-NO" baseline="0" dirty="0"/>
              <a:t> at forskjellige folk har ulike terskler for hva de tolererer av skadedyr. De kan være lovpålagte – for eksempel bestemmelser om maks antall rottehår pr kg korn.</a:t>
            </a:r>
          </a:p>
          <a:p>
            <a:r>
              <a:rPr lang="nb-NO" baseline="0" dirty="0"/>
              <a:t>IPM krever kunnskap om biologi og ulike metoder for forebygging og bekjempelser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3A861-0B8D-4F1F-A55C-8F8957C0F3D3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5151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Dette er de 5 </a:t>
            </a:r>
            <a:r>
              <a:rPr lang="nb-NO" dirty="0" err="1"/>
              <a:t>hovedpunlktene</a:t>
            </a:r>
            <a:r>
              <a:rPr lang="nb-NO" baseline="0" dirty="0"/>
              <a:t> i IPM: Inspeksjon, identifisering av skadegjører, dyrets biologi, tiltak og til slutt overvåkning.</a:t>
            </a:r>
          </a:p>
          <a:p>
            <a:r>
              <a:rPr lang="nb-NO" dirty="0"/>
              <a:t>Identifisering av skadegjører: Mus er mye enklere å bekjempe enn rotter. Ikke</a:t>
            </a:r>
            <a:r>
              <a:rPr lang="nb-NO" baseline="0" dirty="0"/>
              <a:t> så skeptiske og går lettere i feller. Er det klatremus/rødmus? Tenk å så fall på faren for musepest om man puster inn partikler fra ekskrementer. Mulighet for harepest fra mange av gnagerartene og deres ekskrementer.</a:t>
            </a:r>
          </a:p>
          <a:p>
            <a:r>
              <a:rPr lang="nb-NO" baseline="0" dirty="0"/>
              <a:t>Husmus? Sannsynligvis fast bestand innendørs da.</a:t>
            </a:r>
          </a:p>
          <a:p>
            <a:r>
              <a:rPr lang="nb-NO" baseline="0" dirty="0"/>
              <a:t>De andre musene (skogmus, klatremus, rødmus, gråsidemus, markmus, fjellrotte) vandrer mye mer. Stadig </a:t>
            </a:r>
            <a:r>
              <a:rPr lang="nb-NO" baseline="0" dirty="0" err="1"/>
              <a:t>inntrekk</a:t>
            </a:r>
            <a:r>
              <a:rPr lang="nb-NO" baseline="0" dirty="0"/>
              <a:t> av nye dyr. Større risiko for gift på avveie om man velger giftbruk. Større risiko for rovdyr/rovfugl.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3A861-0B8D-4F1F-A55C-8F8957C0F3D3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3333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De grønne sirklene viser</a:t>
            </a:r>
            <a:r>
              <a:rPr lang="nb-NO" baseline="0" dirty="0"/>
              <a:t> forebyggende tiltak: Biologisk kunnskap, Karantene (kommer dyr inn/ut med varer – pakk opp utendørs – mus kommer ofte inn med paller), Inspeksjon av områder inne og ute (styrker, svakheter, hvor trives gnagere?), Overvåkning (feller, elektroniske feller, </a:t>
            </a:r>
            <a:r>
              <a:rPr lang="nb-NO" baseline="0" dirty="0" err="1"/>
              <a:t>sportegn</a:t>
            </a:r>
            <a:r>
              <a:rPr lang="nb-NO" baseline="0" dirty="0"/>
              <a:t>, kamera), Hygiene (</a:t>
            </a:r>
            <a:r>
              <a:rPr lang="nb-NO" baseline="0" dirty="0" err="1"/>
              <a:t>sanitasjon</a:t>
            </a:r>
            <a:r>
              <a:rPr lang="nb-NO" baseline="0" dirty="0"/>
              <a:t>, opprydding, lag utrivelige forhold for gnagere med lite vann, mat og </a:t>
            </a:r>
            <a:r>
              <a:rPr lang="nb-NO" baseline="0" dirty="0" err="1"/>
              <a:t>bolplasser</a:t>
            </a:r>
            <a:r>
              <a:rPr lang="nb-NO" baseline="0" dirty="0"/>
              <a:t> – desinfiser områder med gnagere), </a:t>
            </a:r>
            <a:r>
              <a:rPr lang="nb-NO" baseline="0" dirty="0" err="1"/>
              <a:t>byggsikring</a:t>
            </a:r>
            <a:r>
              <a:rPr lang="nb-NO" baseline="0" dirty="0"/>
              <a:t> (tett alle bygg med gnagersikre materialer), Inneklima (gjelder spesielt insekter, men også gnagere </a:t>
            </a:r>
            <a:r>
              <a:rPr lang="nb-NO" baseline="0" dirty="0" err="1"/>
              <a:t>mht</a:t>
            </a:r>
            <a:r>
              <a:rPr lang="nb-NO" baseline="0" dirty="0"/>
              <a:t> vanntilgang – alle gnagere unntatt husmus må drikke daglig).</a:t>
            </a:r>
          </a:p>
          <a:p>
            <a:r>
              <a:rPr lang="nb-NO" baseline="0" dirty="0"/>
              <a:t>De røde sirklene er direkte tiltak (bekjempelser): Mekaniske feller, fysiske endringer </a:t>
            </a:r>
            <a:r>
              <a:rPr lang="nb-NO" baseline="0" dirty="0" err="1"/>
              <a:t>f.eks</a:t>
            </a:r>
            <a:r>
              <a:rPr lang="nb-NO" baseline="0" dirty="0"/>
              <a:t> varme kulde som kan være aktuelt vedd insekter og ikke gnagere, biologisk bekjempelse (katt, hund, ilder) og til slutt Kjemisk som er ulike typer gift.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3A861-0B8D-4F1F-A55C-8F8957C0F3D3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86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Det er mange ulike måter å beskrive IPM på skjematisk. I denne figuren mangler karantene. Men tiltak uten risiko er grønne, litt risiko (f.eks feller) guloransje, og gift (</a:t>
            </a:r>
            <a:r>
              <a:rPr lang="nb-NO"/>
              <a:t>høy risiko) er rød.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076BDD-6556-407F-875D-D39E97445018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646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B9E9-E09B-45A1-BAF7-7EF2099317C4}" type="datetimeFigureOut">
              <a:rPr lang="nb-NO" smtClean="0"/>
              <a:t>18.03.2024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AD50-3EA8-422C-8770-42CC9836F9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4058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B9E9-E09B-45A1-BAF7-7EF2099317C4}" type="datetimeFigureOut">
              <a:rPr lang="nb-NO" smtClean="0"/>
              <a:t>18.03.2024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AD50-3EA8-422C-8770-42CC9836F9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124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B9E9-E09B-45A1-BAF7-7EF2099317C4}" type="datetimeFigureOut">
              <a:rPr lang="nb-NO" smtClean="0"/>
              <a:t>18.03.2024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AD50-3EA8-422C-8770-42CC9836F9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205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B9E9-E09B-45A1-BAF7-7EF2099317C4}" type="datetimeFigureOut">
              <a:rPr lang="nb-NO" smtClean="0"/>
              <a:t>18.03.2024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AD50-3EA8-422C-8770-42CC9836F9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919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B9E9-E09B-45A1-BAF7-7EF2099317C4}" type="datetimeFigureOut">
              <a:rPr lang="nb-NO" smtClean="0"/>
              <a:t>18.03.2024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AD50-3EA8-422C-8770-42CC9836F9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705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B9E9-E09B-45A1-BAF7-7EF2099317C4}" type="datetimeFigureOut">
              <a:rPr lang="nb-NO" smtClean="0"/>
              <a:t>18.03.2024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AD50-3EA8-422C-8770-42CC9836F9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6948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B9E9-E09B-45A1-BAF7-7EF2099317C4}" type="datetimeFigureOut">
              <a:rPr lang="nb-NO" smtClean="0"/>
              <a:t>18.03.2024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AD50-3EA8-422C-8770-42CC9836F9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0974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B9E9-E09B-45A1-BAF7-7EF2099317C4}" type="datetimeFigureOut">
              <a:rPr lang="nb-NO" smtClean="0"/>
              <a:t>18.03.2024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AD50-3EA8-422C-8770-42CC9836F9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162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B9E9-E09B-45A1-BAF7-7EF2099317C4}" type="datetimeFigureOut">
              <a:rPr lang="nb-NO" smtClean="0"/>
              <a:t>18.03.2024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AD50-3EA8-422C-8770-42CC9836F9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310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B9E9-E09B-45A1-BAF7-7EF2099317C4}" type="datetimeFigureOut">
              <a:rPr lang="nb-NO" smtClean="0"/>
              <a:t>18.03.2024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AD50-3EA8-422C-8770-42CC9836F9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722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B9E9-E09B-45A1-BAF7-7EF2099317C4}" type="datetimeFigureOut">
              <a:rPr lang="nb-NO" smtClean="0"/>
              <a:t>18.03.2024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AD50-3EA8-422C-8770-42CC9836F9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534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0B9E9-E09B-45A1-BAF7-7EF2099317C4}" type="datetimeFigureOut">
              <a:rPr lang="nb-NO" smtClean="0"/>
              <a:t>18.03.2024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4AD50-3EA8-422C-8770-42CC9836F93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575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1443789" y="191921"/>
            <a:ext cx="9144000" cy="2387600"/>
          </a:xfrm>
        </p:spPr>
        <p:txBody>
          <a:bodyPr>
            <a:normAutofit/>
          </a:bodyPr>
          <a:lstStyle/>
          <a:p>
            <a:r>
              <a:rPr lang="nb-NO" sz="4800" b="1" dirty="0">
                <a:latin typeface="Arial" panose="020B0604020202020204" pitchFamily="34" charset="0"/>
                <a:cs typeface="Arial" panose="020B0604020202020204" pitchFamily="34" charset="0"/>
              </a:rPr>
              <a:t>Integrert skadedyrkontroll</a:t>
            </a:r>
            <a:br>
              <a:rPr lang="nb-NO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4800" b="1" dirty="0">
                <a:latin typeface="Arial" panose="020B0604020202020204" pitchFamily="34" charset="0"/>
                <a:cs typeface="Arial" panose="020B0604020202020204" pitchFamily="34" charset="0"/>
              </a:rPr>
              <a:t>IPM</a:t>
            </a: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730" y="2579521"/>
            <a:ext cx="3845344" cy="328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922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Sylinder 16"/>
          <p:cNvSpPr txBox="1"/>
          <p:nvPr/>
        </p:nvSpPr>
        <p:spPr>
          <a:xfrm>
            <a:off x="3361474" y="35182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b="1" dirty="0">
                <a:latin typeface="Arial" panose="020B0604020202020204" pitchFamily="34" charset="0"/>
                <a:cs typeface="Arial" panose="020B0604020202020204" pitchFamily="34" charset="0"/>
              </a:rPr>
              <a:t>IPM - Integrert skadedyrkontroll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nb-NO" altLang="en-US" sz="2400" kern="0" dirty="0">
                <a:latin typeface="Arial"/>
              </a:rPr>
              <a:t>IPM (Integrated Pest Management): </a:t>
            </a: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Kombinerer mange strategier og metoder for å oppnå langvarig effekt på en økonomisk og miljømessig akseptabel måte.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nb-NO" altLang="en-US" sz="2400" kern="0" dirty="0">
                <a:latin typeface="Arial"/>
              </a:rPr>
              <a:t>Krever kunnskaper om: </a:t>
            </a: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Inspeksjon</a:t>
            </a: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Skadedyrenes biologi</a:t>
            </a: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Ulike forebyggende metoder</a:t>
            </a: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Ulike kontrollmetoder</a:t>
            </a: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Ulike etterkontroller</a:t>
            </a: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Overvåkning</a:t>
            </a: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nb-NO" altLang="en-US" sz="2000" kern="0" dirty="0">
              <a:latin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nb-NO" altLang="en-US" sz="2400" kern="0" dirty="0">
                <a:latin typeface="Arial"/>
              </a:rPr>
              <a:t>Reduserer rodenticidbruk</a:t>
            </a:r>
          </a:p>
          <a:p>
            <a:pPr lv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Mer effektivt en periodevis «brannslukking»</a:t>
            </a:r>
          </a:p>
        </p:txBody>
      </p:sp>
    </p:spTree>
    <p:extLst>
      <p:ext uri="{BB962C8B-B14F-4D97-AF65-F5344CB8AC3E}">
        <p14:creationId xmlns:p14="http://schemas.microsoft.com/office/powerpoint/2010/main" val="4064168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Sylinder 16"/>
          <p:cNvSpPr txBox="1"/>
          <p:nvPr/>
        </p:nvSpPr>
        <p:spPr>
          <a:xfrm>
            <a:off x="3361474" y="35182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altLang="en-US" b="1" kern="0" dirty="0">
                <a:latin typeface="Arial" panose="020B0604020202020204" pitchFamily="34" charset="0"/>
                <a:cs typeface="Arial" panose="020B0604020202020204" pitchFamily="34" charset="0"/>
              </a:rPr>
              <a:t>Hovedelementene i IPM</a:t>
            </a:r>
            <a:endParaRPr lang="nb-NO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nb-NO" altLang="nb-NO" sz="2000" dirty="0"/>
          </a:p>
          <a:p>
            <a:pPr marL="457200" lvl="1" indent="0">
              <a:buNone/>
            </a:pPr>
            <a:endParaRPr lang="nb-NO" altLang="nb-NO" sz="2000" dirty="0"/>
          </a:p>
          <a:p>
            <a:endParaRPr lang="nb-NO" altLang="nb-NO" sz="2400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9" name="Plassholder for innhold 8"/>
          <p:cNvSpPr>
            <a:spLocks noGrp="1"/>
          </p:cNvSpPr>
          <p:nvPr>
            <p:ph sz="half" idx="2"/>
          </p:nvPr>
        </p:nvSpPr>
        <p:spPr>
          <a:xfrm>
            <a:off x="838200" y="1825624"/>
            <a:ext cx="10515600" cy="4818243"/>
          </a:xfrm>
        </p:spPr>
        <p:txBody>
          <a:bodyPr>
            <a:no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nb-NO" altLang="en-US" sz="2400" kern="0" dirty="0">
                <a:latin typeface="Arial"/>
              </a:rPr>
              <a:t>Inspeksjon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For å oppdage forekomst eller skade på et så tidlig tidspunkt som mulig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Kunne identifisere skadedyret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Finne steder der dyr kan komme inn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nb-NO" altLang="en-US" sz="2400" kern="0" dirty="0">
                <a:latin typeface="Arial"/>
              </a:rPr>
              <a:t>Identifisering av skadedyret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Rotter, vånd, mus?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Hvilken art av mus?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nb-NO" altLang="en-US" sz="2400" kern="0" dirty="0">
                <a:latin typeface="Arial"/>
              </a:rPr>
              <a:t>Kunnskap om biologien til dyret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Avgjørende for å kunne sette i gang tiltak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nb-NO" altLang="en-US" sz="2400" kern="0" dirty="0">
                <a:latin typeface="Arial"/>
              </a:rPr>
              <a:t>Tiltak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Forebygging og bekjempelse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nb-NO" altLang="en-US" sz="2400" kern="0" dirty="0">
                <a:latin typeface="Arial"/>
              </a:rPr>
              <a:t>Overvåkning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nb-NO" altLang="en-US" sz="2000" kern="0" dirty="0">
                <a:latin typeface="Arial"/>
              </a:rPr>
              <a:t>Oppfølging og evaluering av effekt</a:t>
            </a:r>
          </a:p>
        </p:txBody>
      </p:sp>
    </p:spTree>
    <p:extLst>
      <p:ext uri="{BB962C8B-B14F-4D97-AF65-F5344CB8AC3E}">
        <p14:creationId xmlns:p14="http://schemas.microsoft.com/office/powerpoint/2010/main" val="250364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Sylinder 16"/>
          <p:cNvSpPr txBox="1"/>
          <p:nvPr/>
        </p:nvSpPr>
        <p:spPr>
          <a:xfrm>
            <a:off x="3361474" y="35182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nb-NO" altLang="nb-NO" sz="2000" dirty="0"/>
          </a:p>
          <a:p>
            <a:pPr marL="457200" lvl="1" indent="0">
              <a:buNone/>
            </a:pPr>
            <a:endParaRPr lang="nb-NO" altLang="nb-NO" sz="2000" dirty="0"/>
          </a:p>
          <a:p>
            <a:endParaRPr lang="nb-NO" altLang="nb-NO" sz="2400" dirty="0"/>
          </a:p>
          <a:p>
            <a:pPr marL="0" indent="0">
              <a:buNone/>
            </a:pPr>
            <a:endParaRPr lang="nb-NO" dirty="0"/>
          </a:p>
        </p:txBody>
      </p: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2768449" y="142550"/>
            <a:ext cx="6882327" cy="6034413"/>
            <a:chOff x="900" y="527"/>
            <a:chExt cx="3930" cy="3493"/>
          </a:xfrm>
        </p:grpSpPr>
        <p:pic>
          <p:nvPicPr>
            <p:cNvPr id="9" name="Picture 4" descr="Olika förebyggande åtgärd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" y="528"/>
              <a:ext cx="3930" cy="3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1565" y="527"/>
              <a:ext cx="2449" cy="22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99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00CC99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Forebyggende tiltak</a:t>
              </a: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1565" y="3793"/>
              <a:ext cx="2449" cy="22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2400" b="0" i="0" u="none" strike="noStrike" kern="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Direkte tiltak</a:t>
              </a:r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1815" y="1144"/>
              <a:ext cx="544" cy="1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Inspeksjon</a:t>
              </a:r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496" y="1071"/>
              <a:ext cx="475" cy="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Overvåk-ning</a:t>
              </a:r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3198" y="1162"/>
              <a:ext cx="454" cy="1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Hygiene</a:t>
              </a:r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3788" y="1480"/>
              <a:ext cx="453" cy="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Bygg-sikring</a:t>
              </a:r>
            </a:p>
          </p:txBody>
        </p:sp>
        <p:sp>
          <p:nvSpPr>
            <p:cNvPr id="21" name="Text Box 11"/>
            <p:cNvSpPr txBox="1">
              <a:spLocks noChangeArrowheads="1"/>
            </p:cNvSpPr>
            <p:nvPr/>
          </p:nvSpPr>
          <p:spPr bwMode="auto">
            <a:xfrm>
              <a:off x="4150" y="2069"/>
              <a:ext cx="499" cy="1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Inneklima</a:t>
              </a:r>
            </a:p>
          </p:txBody>
        </p:sp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2290" y="3113"/>
              <a:ext cx="454" cy="1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Fysisk</a:t>
              </a:r>
            </a:p>
          </p:txBody>
        </p: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1519" y="2750"/>
              <a:ext cx="499" cy="1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Mekanisk</a:t>
              </a: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3061" y="3113"/>
              <a:ext cx="499" cy="1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Biologisk</a:t>
              </a:r>
            </a:p>
          </p:txBody>
        </p: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3878" y="2704"/>
              <a:ext cx="454" cy="1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Kjemisk</a:t>
              </a:r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1293" y="1525"/>
              <a:ext cx="544" cy="1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Karantene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1020" y="2160"/>
              <a:ext cx="544" cy="2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Biologisk</a:t>
              </a: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10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kunnskap</a:t>
              </a:r>
            </a:p>
          </p:txBody>
        </p:sp>
        <p:sp>
          <p:nvSpPr>
            <p:cNvPr id="28" name="Text Box 19"/>
            <p:cNvSpPr txBox="1">
              <a:spLocks noChangeArrowheads="1"/>
            </p:cNvSpPr>
            <p:nvPr/>
          </p:nvSpPr>
          <p:spPr bwMode="auto">
            <a:xfrm>
              <a:off x="2290" y="1968"/>
              <a:ext cx="998" cy="19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000">
                  <a:solidFill>
                    <a:srgbClr val="154987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600">
                  <a:solidFill>
                    <a:srgbClr val="154987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154987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154987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Dokumentasjon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71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 descr="Et bilde som inneholder tekst, skjermbilde, Font, logo&#10;&#10;Automatisk generert beskrivelse">
            <a:extLst>
              <a:ext uri="{FF2B5EF4-FFF2-40B4-BE49-F238E27FC236}">
                <a16:creationId xmlns:a16="http://schemas.microsoft.com/office/drawing/2014/main" id="{898C7443-362E-E206-00F7-5486F0E484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600" y="176505"/>
            <a:ext cx="8342799" cy="650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184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5D0BC8DA90DE34FB6A749B252622F8B" ma:contentTypeVersion="6" ma:contentTypeDescription="Opprett et nytt dokument." ma:contentTypeScope="" ma:versionID="c4374c92fb5cc47b5d10a2db9d957420">
  <xsd:schema xmlns:xsd="http://www.w3.org/2001/XMLSchema" xmlns:xs="http://www.w3.org/2001/XMLSchema" xmlns:p="http://schemas.microsoft.com/office/2006/metadata/properties" xmlns:ns2="49783f0b-48ac-43ed-8777-a9ae9a102946" xmlns:ns3="17c28d34-4070-45a3-85bc-dc9b91de2fc9" targetNamespace="http://schemas.microsoft.com/office/2006/metadata/properties" ma:root="true" ma:fieldsID="a9284e53e2c0bcd604ece29a438099b5" ns2:_="" ns3:_="">
    <xsd:import namespace="49783f0b-48ac-43ed-8777-a9ae9a102946"/>
    <xsd:import namespace="17c28d34-4070-45a3-85bc-dc9b91de2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783f0b-48ac-43ed-8777-a9ae9a1029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c28d34-4070-45a3-85bc-dc9b91de2fc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25D260-E324-4AA2-94B9-64A4749C542C}"/>
</file>

<file path=customXml/itemProps2.xml><?xml version="1.0" encoding="utf-8"?>
<ds:datastoreItem xmlns:ds="http://schemas.openxmlformats.org/officeDocument/2006/customXml" ds:itemID="{63D78182-C4ED-4AB3-80C8-EC0B07A6E801}"/>
</file>

<file path=customXml/itemProps3.xml><?xml version="1.0" encoding="utf-8"?>
<ds:datastoreItem xmlns:ds="http://schemas.openxmlformats.org/officeDocument/2006/customXml" ds:itemID="{AC867447-13DE-4E9F-B889-E24416256BB9}"/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677</Words>
  <Application>Microsoft Office PowerPoint</Application>
  <PresentationFormat>Widescreen</PresentationFormat>
  <Paragraphs>66</Paragraphs>
  <Slides>5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Office-tema</vt:lpstr>
      <vt:lpstr>Integrert skadedyrkontroll IPM</vt:lpstr>
      <vt:lpstr>IPM - Integrert skadedyrkontroll</vt:lpstr>
      <vt:lpstr>Hovedelementene i IPM</vt:lpstr>
      <vt:lpstr>PowerPoint-presentasjon</vt:lpstr>
      <vt:lpstr>PowerPoint-presentasjon</vt:lpstr>
    </vt:vector>
  </TitlesOfParts>
  <Company>FHI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Integrert skadedyrkontroll IPM</dc:title>
  <dc:creator>Soleng, Arnulf</dc:creator>
  <cp:lastModifiedBy>Arnulf Soleng</cp:lastModifiedBy>
  <cp:revision>14</cp:revision>
  <dcterms:created xsi:type="dcterms:W3CDTF">2018-09-06T12:23:49Z</dcterms:created>
  <dcterms:modified xsi:type="dcterms:W3CDTF">2024-03-18T10:39:17Z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0x01010055D0BC8DA90DE34FB6A749B252622F8B</vt:lpwstr>
  </property>
</Properties>
</file>