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8844" r:id="rId5"/>
    <p:sldId id="8885" r:id="rId6"/>
    <p:sldId id="8886" r:id="rId7"/>
    <p:sldId id="8890" r:id="rId8"/>
    <p:sldId id="8891" r:id="rId9"/>
    <p:sldId id="269" r:id="rId10"/>
    <p:sldId id="8888" r:id="rId11"/>
    <p:sldId id="267" r:id="rId12"/>
    <p:sldId id="8889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BD4C1"/>
    <a:srgbClr val="F8DE9C"/>
    <a:srgbClr val="68B096"/>
    <a:srgbClr val="FAF6F3"/>
    <a:srgbClr val="E7F2F8"/>
    <a:srgbClr val="032C30"/>
    <a:srgbClr val="E2F1DF"/>
    <a:srgbClr val="054449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47DC149-BA29-4664-95DA-DC28AA8CB0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47DC149-BA29-4664-95DA-DC28AA8CB03A}" styleName="Mattilsynet">
    <a:wholeTbl>
      <a:tcTxStyle>
        <a:fontRef idx="minor">
          <a:prstClr val="black"/>
        </a:fontRef>
        <a:srgbClr val="032C30"/>
      </a:tcTxStyle>
      <a:tcStyle>
        <a:tcBdr>
          <a:left>
            <a:ln w="12700" cmpd="sng">
              <a:solidFill>
                <a:srgbClr val="000000"/>
              </a:solidFill>
            </a:ln>
          </a:left>
          <a:right>
            <a:ln w="12700" cmpd="sng">
              <a:solidFill>
                <a:srgbClr val="000000"/>
              </a:solidFill>
            </a:ln>
          </a:right>
          <a:top>
            <a:ln w="12700" cmpd="sng">
              <a:solidFill>
                <a:srgbClr val="000000"/>
              </a:solidFill>
            </a:ln>
          </a:top>
          <a:bottom>
            <a:ln w="12700" cmpd="sng">
              <a:solidFill>
                <a:srgbClr val="000000"/>
              </a:solidFill>
            </a:ln>
          </a:bottom>
          <a:insideH>
            <a:ln w="12700" cmpd="sng">
              <a:solidFill>
                <a:srgbClr val="000000"/>
              </a:solidFill>
            </a:ln>
          </a:insideH>
          <a:insideV>
            <a:ln w="12700" cmpd="sng">
              <a:solidFill>
                <a:srgbClr val="000000"/>
              </a:solidFill>
            </a:ln>
          </a:insideV>
        </a:tcBdr>
        <a:fill>
          <a:solidFill>
            <a:srgbClr val="FFFFFF"/>
          </a:solidFill>
        </a:fill>
      </a:tcStyle>
    </a:wholeTbl>
    <a:band1H>
      <a:tcStyle>
        <a:tcBdr/>
        <a:fill>
          <a:solidFill>
            <a:srgbClr val="E2F1D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E2F1DF"/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rgbClr val="032C30"/>
      </a:tcTxStyle>
      <a:tcStyle>
        <a:tcBdr/>
        <a:fill>
          <a:solidFill>
            <a:srgbClr val="E2F1DF"/>
          </a:solidFill>
        </a:fill>
      </a:tcStyle>
    </a:lastCol>
    <a:firstCol>
      <a:tcTxStyle b="on">
        <a:fontRef idx="minor">
          <a:prstClr val="black"/>
        </a:fontRef>
        <a:srgbClr val="032C30"/>
      </a:tcTxStyle>
      <a:tcStyle>
        <a:tcBdr/>
        <a:fill>
          <a:solidFill>
            <a:srgbClr val="E2F1DF"/>
          </a:solidFill>
        </a:fill>
      </a:tcStyle>
    </a:firstCol>
    <a:lastRow>
      <a:tcTxStyle b="on">
        <a:fontRef idx="major">
          <a:prstClr val="black"/>
        </a:fontRef>
        <a:srgbClr val="E2F1DF"/>
      </a:tcTxStyle>
      <a:tcStyle>
        <a:tcBdr/>
        <a:fill>
          <a:solidFill>
            <a:srgbClr val="054449"/>
          </a:solidFill>
        </a:fill>
      </a:tcStyle>
    </a:lastRow>
    <a:firstRow>
      <a:tcTxStyle b="on">
        <a:fontRef idx="major">
          <a:prstClr val="black"/>
        </a:fontRef>
        <a:srgbClr val="E2F1DF"/>
      </a:tcTxStyle>
      <a:tcStyle>
        <a:tcBdr/>
        <a:fill>
          <a:solidFill>
            <a:srgbClr val="054449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33" autoAdjust="0"/>
  </p:normalViewPr>
  <p:slideViewPr>
    <p:cSldViewPr snapToGrid="0">
      <p:cViewPr varScale="1">
        <p:scale>
          <a:sx n="122" d="100"/>
          <a:sy n="122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BAF5E9-10D2-4E5B-A696-3CFFD1E9A4F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977CBE97-F41D-4DD4-ABD5-68F90C16C956}">
      <dgm:prSet phldrT="[Tekst]"/>
      <dgm:spPr/>
      <dgm:t>
        <a:bodyPr/>
        <a:lstStyle/>
        <a:p>
          <a:r>
            <a:rPr lang="nb-NO" dirty="0"/>
            <a:t>Første gang</a:t>
          </a:r>
        </a:p>
      </dgm:t>
    </dgm:pt>
    <dgm:pt modelId="{F80562AE-14DC-47F9-8487-FE4552592FC6}" type="parTrans" cxnId="{2BA98D37-FEA1-4D39-AF63-7C4DD998ECFC}">
      <dgm:prSet/>
      <dgm:spPr/>
      <dgm:t>
        <a:bodyPr/>
        <a:lstStyle/>
        <a:p>
          <a:endParaRPr lang="nb-NO"/>
        </a:p>
      </dgm:t>
    </dgm:pt>
    <dgm:pt modelId="{A5718B5A-BBF7-4A86-86E8-5C13637166DC}" type="sibTrans" cxnId="{2BA98D37-FEA1-4D39-AF63-7C4DD998ECFC}">
      <dgm:prSet/>
      <dgm:spPr/>
      <dgm:t>
        <a:bodyPr/>
        <a:lstStyle/>
        <a:p>
          <a:endParaRPr lang="nb-NO"/>
        </a:p>
      </dgm:t>
    </dgm:pt>
    <dgm:pt modelId="{641D86D3-3489-4681-AD92-05C484997C12}">
      <dgm:prSet phldrT="[Tekst]" custT="1"/>
      <dgm:spPr/>
      <dgm:t>
        <a:bodyPr/>
        <a:lstStyle/>
        <a:p>
          <a:r>
            <a:rPr lang="nb-NO" sz="2400" kern="1200" dirty="0"/>
            <a:t>18 år</a:t>
          </a:r>
        </a:p>
      </dgm:t>
    </dgm:pt>
    <dgm:pt modelId="{FEF2D200-9FBD-4CD7-A1E6-5F0DAAA10B9D}" type="parTrans" cxnId="{21B75314-FB65-4203-9730-A99C4345C3B0}">
      <dgm:prSet/>
      <dgm:spPr/>
      <dgm:t>
        <a:bodyPr/>
        <a:lstStyle/>
        <a:p>
          <a:endParaRPr lang="nb-NO"/>
        </a:p>
      </dgm:t>
    </dgm:pt>
    <dgm:pt modelId="{2392CFB1-78D4-4453-8941-D34379EC13E7}" type="sibTrans" cxnId="{21B75314-FB65-4203-9730-A99C4345C3B0}">
      <dgm:prSet/>
      <dgm:spPr/>
      <dgm:t>
        <a:bodyPr/>
        <a:lstStyle/>
        <a:p>
          <a:endParaRPr lang="nb-NO"/>
        </a:p>
      </dgm:t>
    </dgm:pt>
    <dgm:pt modelId="{2ED52AF9-5362-41AF-AE42-4E84429CFCAF}">
      <dgm:prSet phldrT="[Tekst]"/>
      <dgm:spPr/>
      <dgm:t>
        <a:bodyPr/>
        <a:lstStyle/>
        <a:p>
          <a:r>
            <a:rPr lang="nb-NO" dirty="0"/>
            <a:t>Fornying</a:t>
          </a:r>
        </a:p>
      </dgm:t>
    </dgm:pt>
    <dgm:pt modelId="{6D6E4210-81CD-40D8-BB20-99BF3629737C}" type="parTrans" cxnId="{55CA14FA-4DDF-46E5-B7E2-566F88310FFD}">
      <dgm:prSet/>
      <dgm:spPr/>
      <dgm:t>
        <a:bodyPr/>
        <a:lstStyle/>
        <a:p>
          <a:endParaRPr lang="nb-NO"/>
        </a:p>
      </dgm:t>
    </dgm:pt>
    <dgm:pt modelId="{D4CA499E-F120-4132-A4A8-8A2613555880}" type="sibTrans" cxnId="{55CA14FA-4DDF-46E5-B7E2-566F88310FFD}">
      <dgm:prSet/>
      <dgm:spPr/>
      <dgm:t>
        <a:bodyPr/>
        <a:lstStyle/>
        <a:p>
          <a:endParaRPr lang="nb-NO"/>
        </a:p>
      </dgm:t>
    </dgm:pt>
    <dgm:pt modelId="{1BA40EF9-3416-4AA6-A87F-1107C2E7D15E}">
      <dgm:prSet phldrT="[Tekst]" custT="1"/>
      <dgm:spPr/>
      <dgm:t>
        <a:bodyPr/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Obligatorisk teorikurs  </a:t>
          </a:r>
          <a:br>
            <a:rPr lang="nb-NO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nb-NO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(fysisk, </a:t>
          </a:r>
          <a:r>
            <a:rPr lang="nb-NO" sz="16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webinar</a:t>
          </a:r>
          <a:r>
            <a:rPr lang="nb-NO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, nettkurs) </a:t>
          </a:r>
          <a:endParaRPr lang="nb-NO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FA6AD008-F9E7-4C11-9308-BD4D4DFD0AE4}" type="parTrans" cxnId="{DBFBB42F-3F70-4976-BED9-60B1FAFD9620}">
      <dgm:prSet/>
      <dgm:spPr/>
      <dgm:t>
        <a:bodyPr/>
        <a:lstStyle/>
        <a:p>
          <a:endParaRPr lang="nb-NO"/>
        </a:p>
      </dgm:t>
    </dgm:pt>
    <dgm:pt modelId="{8EC82FE0-0E88-45D5-B914-41F2F7EC0C99}" type="sibTrans" cxnId="{DBFBB42F-3F70-4976-BED9-60B1FAFD9620}">
      <dgm:prSet/>
      <dgm:spPr/>
      <dgm:t>
        <a:bodyPr/>
        <a:lstStyle/>
        <a:p>
          <a:endParaRPr lang="nb-NO"/>
        </a:p>
      </dgm:t>
    </dgm:pt>
    <dgm:pt modelId="{14E57132-091F-4D68-BCE2-C997BC98A8AE}">
      <dgm:prSet phldrT="[Tekst]" custT="1"/>
      <dgm:spPr/>
      <dgm:t>
        <a:bodyPr/>
        <a:lstStyle/>
        <a:p>
          <a:r>
            <a:rPr lang="nb-NO" sz="2400" kern="1200" dirty="0"/>
            <a:t>Teoridel </a:t>
          </a:r>
          <a:r>
            <a:rPr lang="nb-NO" sz="1600" kern="1200" dirty="0"/>
            <a:t>(fysisk, webinar)</a:t>
          </a:r>
          <a:endParaRPr lang="nb-NO" sz="1000" kern="1200" dirty="0"/>
        </a:p>
      </dgm:t>
    </dgm:pt>
    <dgm:pt modelId="{69F06917-851E-4D93-871B-4D2A571BC0A3}" type="parTrans" cxnId="{8F3AC545-2354-4FC2-B654-37973720E1E5}">
      <dgm:prSet/>
      <dgm:spPr/>
      <dgm:t>
        <a:bodyPr/>
        <a:lstStyle/>
        <a:p>
          <a:endParaRPr lang="nb-NO"/>
        </a:p>
      </dgm:t>
    </dgm:pt>
    <dgm:pt modelId="{94ACB456-6EE9-4B2E-8EE3-E596A556BBAC}" type="sibTrans" cxnId="{8F3AC545-2354-4FC2-B654-37973720E1E5}">
      <dgm:prSet/>
      <dgm:spPr/>
      <dgm:t>
        <a:bodyPr/>
        <a:lstStyle/>
        <a:p>
          <a:endParaRPr lang="nb-NO"/>
        </a:p>
      </dgm:t>
    </dgm:pt>
    <dgm:pt modelId="{73BC7279-850F-4F68-A81F-A8479E46BFB8}">
      <dgm:prSet phldrT="[Tekst]" custT="1"/>
      <dgm:spPr/>
      <dgm:t>
        <a:bodyPr/>
        <a:lstStyle/>
        <a:p>
          <a:r>
            <a:rPr lang="nb-NO" sz="2400" kern="1200" dirty="0"/>
            <a:t>Bestått eksamen</a:t>
          </a:r>
        </a:p>
      </dgm:t>
    </dgm:pt>
    <dgm:pt modelId="{6AD8AF44-0A85-4DA0-AC06-34958A249528}" type="parTrans" cxnId="{9237569B-BAED-45C2-BB7E-B1B0D2A6A1B3}">
      <dgm:prSet/>
      <dgm:spPr/>
      <dgm:t>
        <a:bodyPr/>
        <a:lstStyle/>
        <a:p>
          <a:endParaRPr lang="nb-NO"/>
        </a:p>
      </dgm:t>
    </dgm:pt>
    <dgm:pt modelId="{C05BF6B8-6757-4C07-B931-C14BC24EA0D6}" type="sibTrans" cxnId="{9237569B-BAED-45C2-BB7E-B1B0D2A6A1B3}">
      <dgm:prSet/>
      <dgm:spPr/>
      <dgm:t>
        <a:bodyPr/>
        <a:lstStyle/>
        <a:p>
          <a:endParaRPr lang="nb-NO"/>
        </a:p>
      </dgm:t>
    </dgm:pt>
    <dgm:pt modelId="{559D79C8-DD2E-46FF-A9A4-2A0E9C59A220}">
      <dgm:prSet phldrT="[Tekst]" custT="1"/>
      <dgm:spPr/>
      <dgm:t>
        <a:bodyPr/>
        <a:lstStyle/>
        <a:p>
          <a:r>
            <a:rPr lang="nb-NO" sz="2400" kern="1200" dirty="0"/>
            <a:t>Yrkesmessig behov</a:t>
          </a:r>
          <a:endParaRPr lang="nb-NO" sz="3000" kern="1200" dirty="0"/>
        </a:p>
      </dgm:t>
    </dgm:pt>
    <dgm:pt modelId="{226A4B84-EC00-408C-A0E5-83060C8E1DAC}" type="parTrans" cxnId="{310C1534-EA30-473C-8DC6-A660183069C2}">
      <dgm:prSet/>
      <dgm:spPr/>
      <dgm:t>
        <a:bodyPr/>
        <a:lstStyle/>
        <a:p>
          <a:endParaRPr lang="nb-NO"/>
        </a:p>
      </dgm:t>
    </dgm:pt>
    <dgm:pt modelId="{16A2751A-76DE-4568-83B7-C582B1C60C74}" type="sibTrans" cxnId="{310C1534-EA30-473C-8DC6-A660183069C2}">
      <dgm:prSet/>
      <dgm:spPr/>
      <dgm:t>
        <a:bodyPr/>
        <a:lstStyle/>
        <a:p>
          <a:endParaRPr lang="nb-NO"/>
        </a:p>
      </dgm:t>
    </dgm:pt>
    <dgm:pt modelId="{D289ADC5-7459-418F-83A1-2FD6A43CDC85}">
      <dgm:prSet custT="1"/>
      <dgm:spPr/>
      <dgm:t>
        <a:bodyPr/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Yrkesmessig behov</a:t>
          </a:r>
        </a:p>
      </dgm:t>
    </dgm:pt>
    <dgm:pt modelId="{2A9DD482-025E-47B7-955B-D2DA53A7E6B9}" type="parTrans" cxnId="{99B0A214-F009-4C7C-8F7D-6DA6BB2227D7}">
      <dgm:prSet/>
      <dgm:spPr/>
      <dgm:t>
        <a:bodyPr/>
        <a:lstStyle/>
        <a:p>
          <a:endParaRPr lang="nb-NO"/>
        </a:p>
      </dgm:t>
    </dgm:pt>
    <dgm:pt modelId="{B36A00AB-B4A6-42CB-B2F3-73505631BE89}" type="sibTrans" cxnId="{99B0A214-F009-4C7C-8F7D-6DA6BB2227D7}">
      <dgm:prSet/>
      <dgm:spPr/>
      <dgm:t>
        <a:bodyPr/>
        <a:lstStyle/>
        <a:p>
          <a:endParaRPr lang="nb-NO"/>
        </a:p>
      </dgm:t>
    </dgm:pt>
    <dgm:pt modelId="{3ED3AF8A-C844-4D11-BD67-88A801CC8DFF}">
      <dgm:prSet phldrT="[Tekst]" custT="1"/>
      <dgm:spPr/>
      <dgm:t>
        <a:bodyPr/>
        <a:lstStyle/>
        <a:p>
          <a:r>
            <a:rPr lang="nb-NO" sz="2400" kern="1200" dirty="0"/>
            <a:t>Obligatorisk praksisdag </a:t>
          </a:r>
        </a:p>
      </dgm:t>
    </dgm:pt>
    <dgm:pt modelId="{C17EFF12-FDBE-4E71-92D4-C902FB80F970}" type="parTrans" cxnId="{B3DC7330-121D-4F3A-A9DD-74A5A95D08E4}">
      <dgm:prSet/>
      <dgm:spPr/>
      <dgm:t>
        <a:bodyPr/>
        <a:lstStyle/>
        <a:p>
          <a:endParaRPr lang="nb-NO"/>
        </a:p>
      </dgm:t>
    </dgm:pt>
    <dgm:pt modelId="{7A3E5EF2-5CBC-4EA4-A359-F99656782366}" type="sibTrans" cxnId="{B3DC7330-121D-4F3A-A9DD-74A5A95D08E4}">
      <dgm:prSet/>
      <dgm:spPr/>
      <dgm:t>
        <a:bodyPr/>
        <a:lstStyle/>
        <a:p>
          <a:endParaRPr lang="nb-NO"/>
        </a:p>
      </dgm:t>
    </dgm:pt>
    <dgm:pt modelId="{7979F918-3FB5-489C-BC37-3F2621F22F21}">
      <dgm:prSet custT="1"/>
      <dgm:spPr/>
      <dgm:t>
        <a:bodyPr/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Bestått oppgave</a:t>
          </a:r>
        </a:p>
      </dgm:t>
    </dgm:pt>
    <dgm:pt modelId="{84C5152C-447F-429A-9AF3-6C7E6944D619}" type="parTrans" cxnId="{6A979631-A199-4975-9DC4-F76192FCA670}">
      <dgm:prSet/>
      <dgm:spPr/>
      <dgm:t>
        <a:bodyPr/>
        <a:lstStyle/>
        <a:p>
          <a:endParaRPr lang="nb-NO"/>
        </a:p>
      </dgm:t>
    </dgm:pt>
    <dgm:pt modelId="{E452F203-127B-408F-8894-790A5B7521C8}" type="sibTrans" cxnId="{6A979631-A199-4975-9DC4-F76192FCA670}">
      <dgm:prSet/>
      <dgm:spPr/>
      <dgm:t>
        <a:bodyPr/>
        <a:lstStyle/>
        <a:p>
          <a:endParaRPr lang="nb-NO"/>
        </a:p>
      </dgm:t>
    </dgm:pt>
    <dgm:pt modelId="{334DBCA8-2AF3-48F9-96CF-9584AE11C97C}">
      <dgm:prSet phldrT="[Tekst]" custT="1"/>
      <dgm:spPr/>
      <dgm:t>
        <a:bodyPr/>
        <a:lstStyle/>
        <a:p>
          <a:endParaRPr lang="nb-NO" sz="2400" i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1215CB11-78D0-4631-86F7-57B9A1A50F61}" type="parTrans" cxnId="{BE66F05B-353E-4AF6-A262-9E93F248716F}">
      <dgm:prSet/>
      <dgm:spPr/>
      <dgm:t>
        <a:bodyPr/>
        <a:lstStyle/>
        <a:p>
          <a:endParaRPr lang="nb-NO"/>
        </a:p>
      </dgm:t>
    </dgm:pt>
    <dgm:pt modelId="{23CDEC8B-F4CD-4A2E-9368-8E9B0E8BDBCB}" type="sibTrans" cxnId="{BE66F05B-353E-4AF6-A262-9E93F248716F}">
      <dgm:prSet/>
      <dgm:spPr/>
      <dgm:t>
        <a:bodyPr/>
        <a:lstStyle/>
        <a:p>
          <a:endParaRPr lang="nb-NO"/>
        </a:p>
      </dgm:t>
    </dgm:pt>
    <dgm:pt modelId="{C9CCBBE2-A4CC-4066-BD19-945CB925785D}">
      <dgm:prSet custT="1"/>
      <dgm:spPr/>
      <dgm:t>
        <a:bodyPr/>
        <a:lstStyle/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nb-NO" sz="2400" i="1" kern="1200" dirty="0"/>
        </a:p>
      </dgm:t>
    </dgm:pt>
    <dgm:pt modelId="{D9F0A329-4AEB-4AE4-8338-F6A7F9035407}" type="parTrans" cxnId="{69DD1750-3398-4670-88F5-1A6AC7F1BCCE}">
      <dgm:prSet/>
      <dgm:spPr/>
      <dgm:t>
        <a:bodyPr/>
        <a:lstStyle/>
        <a:p>
          <a:endParaRPr lang="nb-NO"/>
        </a:p>
      </dgm:t>
    </dgm:pt>
    <dgm:pt modelId="{F36D8719-82B0-442D-A496-796C8DEE2044}" type="sibTrans" cxnId="{69DD1750-3398-4670-88F5-1A6AC7F1BCCE}">
      <dgm:prSet/>
      <dgm:spPr/>
      <dgm:t>
        <a:bodyPr/>
        <a:lstStyle/>
        <a:p>
          <a:endParaRPr lang="nb-NO"/>
        </a:p>
      </dgm:t>
    </dgm:pt>
    <dgm:pt modelId="{81E47BC9-3A43-4356-B8A7-FF544E4EBECF}" type="pres">
      <dgm:prSet presAssocID="{3EBAF5E9-10D2-4E5B-A696-3CFFD1E9A4F7}" presName="Name0" presStyleCnt="0">
        <dgm:presLayoutVars>
          <dgm:dir/>
          <dgm:animLvl val="lvl"/>
          <dgm:resizeHandles val="exact"/>
        </dgm:presLayoutVars>
      </dgm:prSet>
      <dgm:spPr/>
    </dgm:pt>
    <dgm:pt modelId="{EE841C22-F9F2-49C5-8FA9-0B8032C34D82}" type="pres">
      <dgm:prSet presAssocID="{977CBE97-F41D-4DD4-ABD5-68F90C16C956}" presName="composite" presStyleCnt="0"/>
      <dgm:spPr/>
    </dgm:pt>
    <dgm:pt modelId="{F739F207-CD30-4683-9D5F-358D944088BE}" type="pres">
      <dgm:prSet presAssocID="{977CBE97-F41D-4DD4-ABD5-68F90C16C95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93476634-A580-44BD-9563-6C2B4E987F66}" type="pres">
      <dgm:prSet presAssocID="{977CBE97-F41D-4DD4-ABD5-68F90C16C956}" presName="desTx" presStyleLbl="alignAccFollowNode1" presStyleIdx="0" presStyleCnt="2">
        <dgm:presLayoutVars>
          <dgm:bulletEnabled val="1"/>
        </dgm:presLayoutVars>
      </dgm:prSet>
      <dgm:spPr/>
    </dgm:pt>
    <dgm:pt modelId="{8DEBAD0D-EDB6-497C-A945-2CBC7DBD6522}" type="pres">
      <dgm:prSet presAssocID="{A5718B5A-BBF7-4A86-86E8-5C13637166DC}" presName="space" presStyleCnt="0"/>
      <dgm:spPr/>
    </dgm:pt>
    <dgm:pt modelId="{119A21C8-BD00-47E4-A45B-3CAD8CAEA767}" type="pres">
      <dgm:prSet presAssocID="{2ED52AF9-5362-41AF-AE42-4E84429CFCAF}" presName="composite" presStyleCnt="0"/>
      <dgm:spPr/>
    </dgm:pt>
    <dgm:pt modelId="{A2E2A58F-E677-41E2-A286-7815682284B6}" type="pres">
      <dgm:prSet presAssocID="{2ED52AF9-5362-41AF-AE42-4E84429CFCA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76754146-00F9-414D-ADDF-2C571299595B}" type="pres">
      <dgm:prSet presAssocID="{2ED52AF9-5362-41AF-AE42-4E84429CFCAF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21B75314-FB65-4203-9730-A99C4345C3B0}" srcId="{977CBE97-F41D-4DD4-ABD5-68F90C16C956}" destId="{641D86D3-3489-4681-AD92-05C484997C12}" srcOrd="0" destOrd="0" parTransId="{FEF2D200-9FBD-4CD7-A1E6-5F0DAAA10B9D}" sibTransId="{2392CFB1-78D4-4453-8941-D34379EC13E7}"/>
    <dgm:cxn modelId="{99B0A214-F009-4C7C-8F7D-6DA6BB2227D7}" srcId="{2ED52AF9-5362-41AF-AE42-4E84429CFCAF}" destId="{D289ADC5-7459-418F-83A1-2FD6A43CDC85}" srcOrd="2" destOrd="0" parTransId="{2A9DD482-025E-47B7-955B-D2DA53A7E6B9}" sibTransId="{B36A00AB-B4A6-42CB-B2F3-73505631BE89}"/>
    <dgm:cxn modelId="{285B771C-BC6D-476A-8B9B-24674AE1FE49}" type="presOf" srcId="{3EBAF5E9-10D2-4E5B-A696-3CFFD1E9A4F7}" destId="{81E47BC9-3A43-4356-B8A7-FF544E4EBECF}" srcOrd="0" destOrd="0" presId="urn:microsoft.com/office/officeart/2005/8/layout/hList1"/>
    <dgm:cxn modelId="{4E224322-840E-4194-B690-AED696FF9813}" type="presOf" srcId="{334DBCA8-2AF3-48F9-96CF-9584AE11C97C}" destId="{93476634-A580-44BD-9563-6C2B4E987F66}" srcOrd="0" destOrd="5" presId="urn:microsoft.com/office/officeart/2005/8/layout/hList1"/>
    <dgm:cxn modelId="{71F0232E-2B79-4E2C-84E6-11E8B585E578}" type="presOf" srcId="{1BA40EF9-3416-4AA6-A87F-1107C2E7D15E}" destId="{76754146-00F9-414D-ADDF-2C571299595B}" srcOrd="0" destOrd="0" presId="urn:microsoft.com/office/officeart/2005/8/layout/hList1"/>
    <dgm:cxn modelId="{DBFBB42F-3F70-4976-BED9-60B1FAFD9620}" srcId="{2ED52AF9-5362-41AF-AE42-4E84429CFCAF}" destId="{1BA40EF9-3416-4AA6-A87F-1107C2E7D15E}" srcOrd="0" destOrd="0" parTransId="{FA6AD008-F9E7-4C11-9308-BD4D4DFD0AE4}" sibTransId="{8EC82FE0-0E88-45D5-B914-41F2F7EC0C99}"/>
    <dgm:cxn modelId="{B3DC7330-121D-4F3A-A9DD-74A5A95D08E4}" srcId="{977CBE97-F41D-4DD4-ABD5-68F90C16C956}" destId="{3ED3AF8A-C844-4D11-BD67-88A801CC8DFF}" srcOrd="2" destOrd="0" parTransId="{C17EFF12-FDBE-4E71-92D4-C902FB80F970}" sibTransId="{7A3E5EF2-5CBC-4EA4-A359-F99656782366}"/>
    <dgm:cxn modelId="{6A979631-A199-4975-9DC4-F76192FCA670}" srcId="{2ED52AF9-5362-41AF-AE42-4E84429CFCAF}" destId="{7979F918-3FB5-489C-BC37-3F2621F22F21}" srcOrd="1" destOrd="0" parTransId="{84C5152C-447F-429A-9AF3-6C7E6944D619}" sibTransId="{E452F203-127B-408F-8894-790A5B7521C8}"/>
    <dgm:cxn modelId="{310C1534-EA30-473C-8DC6-A660183069C2}" srcId="{977CBE97-F41D-4DD4-ABD5-68F90C16C956}" destId="{559D79C8-DD2E-46FF-A9A4-2A0E9C59A220}" srcOrd="4" destOrd="0" parTransId="{226A4B84-EC00-408C-A0E5-83060C8E1DAC}" sibTransId="{16A2751A-76DE-4568-83B7-C582B1C60C74}"/>
    <dgm:cxn modelId="{2BA98D37-FEA1-4D39-AF63-7C4DD998ECFC}" srcId="{3EBAF5E9-10D2-4E5B-A696-3CFFD1E9A4F7}" destId="{977CBE97-F41D-4DD4-ABD5-68F90C16C956}" srcOrd="0" destOrd="0" parTransId="{F80562AE-14DC-47F9-8487-FE4552592FC6}" sibTransId="{A5718B5A-BBF7-4A86-86E8-5C13637166DC}"/>
    <dgm:cxn modelId="{BE66F05B-353E-4AF6-A262-9E93F248716F}" srcId="{977CBE97-F41D-4DD4-ABD5-68F90C16C956}" destId="{334DBCA8-2AF3-48F9-96CF-9584AE11C97C}" srcOrd="5" destOrd="0" parTransId="{1215CB11-78D0-4631-86F7-57B9A1A50F61}" sibTransId="{23CDEC8B-F4CD-4A2E-9368-8E9B0E8BDBCB}"/>
    <dgm:cxn modelId="{DEEF5D5C-E5AD-4A5B-804F-21A99ED0BEAD}" type="presOf" srcId="{D289ADC5-7459-418F-83A1-2FD6A43CDC85}" destId="{76754146-00F9-414D-ADDF-2C571299595B}" srcOrd="0" destOrd="2" presId="urn:microsoft.com/office/officeart/2005/8/layout/hList1"/>
    <dgm:cxn modelId="{8A2D8B5F-0F2C-429F-8402-91257F366EB7}" type="presOf" srcId="{73BC7279-850F-4F68-A81F-A8479E46BFB8}" destId="{93476634-A580-44BD-9563-6C2B4E987F66}" srcOrd="0" destOrd="3" presId="urn:microsoft.com/office/officeart/2005/8/layout/hList1"/>
    <dgm:cxn modelId="{8F3AC545-2354-4FC2-B654-37973720E1E5}" srcId="{977CBE97-F41D-4DD4-ABD5-68F90C16C956}" destId="{14E57132-091F-4D68-BCE2-C997BC98A8AE}" srcOrd="1" destOrd="0" parTransId="{69F06917-851E-4D93-871B-4D2A571BC0A3}" sibTransId="{94ACB456-6EE9-4B2E-8EE3-E596A556BBAC}"/>
    <dgm:cxn modelId="{69DD1750-3398-4670-88F5-1A6AC7F1BCCE}" srcId="{2ED52AF9-5362-41AF-AE42-4E84429CFCAF}" destId="{C9CCBBE2-A4CC-4066-BD19-945CB925785D}" srcOrd="3" destOrd="0" parTransId="{D9F0A329-4AEB-4AE4-8338-F6A7F9035407}" sibTransId="{F36D8719-82B0-442D-A496-796C8DEE2044}"/>
    <dgm:cxn modelId="{1E0D8C52-CE6A-4516-A417-FBF99D74709E}" type="presOf" srcId="{14E57132-091F-4D68-BCE2-C997BC98A8AE}" destId="{93476634-A580-44BD-9563-6C2B4E987F66}" srcOrd="0" destOrd="1" presId="urn:microsoft.com/office/officeart/2005/8/layout/hList1"/>
    <dgm:cxn modelId="{EBE67379-C420-4A1F-ABD7-24DF1F41F02E}" type="presOf" srcId="{641D86D3-3489-4681-AD92-05C484997C12}" destId="{93476634-A580-44BD-9563-6C2B4E987F66}" srcOrd="0" destOrd="0" presId="urn:microsoft.com/office/officeart/2005/8/layout/hList1"/>
    <dgm:cxn modelId="{C306B089-4AAB-45CB-A39D-0FDBF06B752F}" type="presOf" srcId="{3ED3AF8A-C844-4D11-BD67-88A801CC8DFF}" destId="{93476634-A580-44BD-9563-6C2B4E987F66}" srcOrd="0" destOrd="2" presId="urn:microsoft.com/office/officeart/2005/8/layout/hList1"/>
    <dgm:cxn modelId="{C739049B-C6CD-4E13-BE77-72B71A510F7C}" type="presOf" srcId="{7979F918-3FB5-489C-BC37-3F2621F22F21}" destId="{76754146-00F9-414D-ADDF-2C571299595B}" srcOrd="0" destOrd="1" presId="urn:microsoft.com/office/officeart/2005/8/layout/hList1"/>
    <dgm:cxn modelId="{9237569B-BAED-45C2-BB7E-B1B0D2A6A1B3}" srcId="{977CBE97-F41D-4DD4-ABD5-68F90C16C956}" destId="{73BC7279-850F-4F68-A81F-A8479E46BFB8}" srcOrd="3" destOrd="0" parTransId="{6AD8AF44-0A85-4DA0-AC06-34958A249528}" sibTransId="{C05BF6B8-6757-4C07-B931-C14BC24EA0D6}"/>
    <dgm:cxn modelId="{78EF1CA3-1823-474A-8142-25B2406B6047}" type="presOf" srcId="{559D79C8-DD2E-46FF-A9A4-2A0E9C59A220}" destId="{93476634-A580-44BD-9563-6C2B4E987F66}" srcOrd="0" destOrd="4" presId="urn:microsoft.com/office/officeart/2005/8/layout/hList1"/>
    <dgm:cxn modelId="{374843D7-5062-4764-A9EE-487A214CF1BA}" type="presOf" srcId="{C9CCBBE2-A4CC-4066-BD19-945CB925785D}" destId="{76754146-00F9-414D-ADDF-2C571299595B}" srcOrd="0" destOrd="3" presId="urn:microsoft.com/office/officeart/2005/8/layout/hList1"/>
    <dgm:cxn modelId="{883C00DD-2CF1-4378-BF4A-BAF866F3239D}" type="presOf" srcId="{2ED52AF9-5362-41AF-AE42-4E84429CFCAF}" destId="{A2E2A58F-E677-41E2-A286-7815682284B6}" srcOrd="0" destOrd="0" presId="urn:microsoft.com/office/officeart/2005/8/layout/hList1"/>
    <dgm:cxn modelId="{58C33DDF-7A2E-4466-8FB8-5EE66B5C40E8}" type="presOf" srcId="{977CBE97-F41D-4DD4-ABD5-68F90C16C956}" destId="{F739F207-CD30-4683-9D5F-358D944088BE}" srcOrd="0" destOrd="0" presId="urn:microsoft.com/office/officeart/2005/8/layout/hList1"/>
    <dgm:cxn modelId="{55CA14FA-4DDF-46E5-B7E2-566F88310FFD}" srcId="{3EBAF5E9-10D2-4E5B-A696-3CFFD1E9A4F7}" destId="{2ED52AF9-5362-41AF-AE42-4E84429CFCAF}" srcOrd="1" destOrd="0" parTransId="{6D6E4210-81CD-40D8-BB20-99BF3629737C}" sibTransId="{D4CA499E-F120-4132-A4A8-8A2613555880}"/>
    <dgm:cxn modelId="{867B51A5-9826-45D5-BCBE-B4CBB34255FD}" type="presParOf" srcId="{81E47BC9-3A43-4356-B8A7-FF544E4EBECF}" destId="{EE841C22-F9F2-49C5-8FA9-0B8032C34D82}" srcOrd="0" destOrd="0" presId="urn:microsoft.com/office/officeart/2005/8/layout/hList1"/>
    <dgm:cxn modelId="{3F03E8D7-D362-4640-AC5B-91CFBC1EA0E6}" type="presParOf" srcId="{EE841C22-F9F2-49C5-8FA9-0B8032C34D82}" destId="{F739F207-CD30-4683-9D5F-358D944088BE}" srcOrd="0" destOrd="0" presId="urn:microsoft.com/office/officeart/2005/8/layout/hList1"/>
    <dgm:cxn modelId="{A886FDA2-F707-44C9-8B80-8ED1A8CC48C3}" type="presParOf" srcId="{EE841C22-F9F2-49C5-8FA9-0B8032C34D82}" destId="{93476634-A580-44BD-9563-6C2B4E987F66}" srcOrd="1" destOrd="0" presId="urn:microsoft.com/office/officeart/2005/8/layout/hList1"/>
    <dgm:cxn modelId="{910C4146-0C42-44A3-8A6D-9BF344100EC9}" type="presParOf" srcId="{81E47BC9-3A43-4356-B8A7-FF544E4EBECF}" destId="{8DEBAD0D-EDB6-497C-A945-2CBC7DBD6522}" srcOrd="1" destOrd="0" presId="urn:microsoft.com/office/officeart/2005/8/layout/hList1"/>
    <dgm:cxn modelId="{3CF3EB7E-E400-4CBF-A396-5B4646691104}" type="presParOf" srcId="{81E47BC9-3A43-4356-B8A7-FF544E4EBECF}" destId="{119A21C8-BD00-47E4-A45B-3CAD8CAEA767}" srcOrd="2" destOrd="0" presId="urn:microsoft.com/office/officeart/2005/8/layout/hList1"/>
    <dgm:cxn modelId="{6A631049-1E75-4B5B-AAD4-E237856E8083}" type="presParOf" srcId="{119A21C8-BD00-47E4-A45B-3CAD8CAEA767}" destId="{A2E2A58F-E677-41E2-A286-7815682284B6}" srcOrd="0" destOrd="0" presId="urn:microsoft.com/office/officeart/2005/8/layout/hList1"/>
    <dgm:cxn modelId="{144B0B9F-831E-4103-B1F4-7960AAC137EA}" type="presParOf" srcId="{119A21C8-BD00-47E4-A45B-3CAD8CAEA767}" destId="{76754146-00F9-414D-ADDF-2C571299595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9F207-CD30-4683-9D5F-358D944088BE}">
      <dsp:nvSpPr>
        <dsp:cNvPr id="0" name=""/>
        <dsp:cNvSpPr/>
      </dsp:nvSpPr>
      <dsp:spPr>
        <a:xfrm>
          <a:off x="42" y="3604"/>
          <a:ext cx="4038441" cy="95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300" kern="1200" dirty="0"/>
            <a:t>Første gang</a:t>
          </a:r>
        </a:p>
      </dsp:txBody>
      <dsp:txXfrm>
        <a:off x="42" y="3604"/>
        <a:ext cx="4038441" cy="950400"/>
      </dsp:txXfrm>
    </dsp:sp>
    <dsp:sp modelId="{93476634-A580-44BD-9563-6C2B4E987F66}">
      <dsp:nvSpPr>
        <dsp:cNvPr id="0" name=""/>
        <dsp:cNvSpPr/>
      </dsp:nvSpPr>
      <dsp:spPr>
        <a:xfrm>
          <a:off x="42" y="954005"/>
          <a:ext cx="4038441" cy="26269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2400" kern="1200" dirty="0"/>
            <a:t>18 år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2400" kern="1200" dirty="0"/>
            <a:t>Teoridel </a:t>
          </a:r>
          <a:r>
            <a:rPr lang="nb-NO" sz="1600" kern="1200" dirty="0"/>
            <a:t>(fysisk, webinar)</a:t>
          </a:r>
          <a:endParaRPr lang="nb-NO" sz="10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2400" kern="1200" dirty="0"/>
            <a:t>Obligatorisk praksisdag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2400" kern="1200" dirty="0"/>
            <a:t>Bestått eksamen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2400" kern="1200" dirty="0"/>
            <a:t>Yrkesmessig behov</a:t>
          </a:r>
          <a:endParaRPr lang="nb-NO" sz="30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2400" i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42" y="954005"/>
        <a:ext cx="4038441" cy="2626965"/>
      </dsp:txXfrm>
    </dsp:sp>
    <dsp:sp modelId="{A2E2A58F-E677-41E2-A286-7815682284B6}">
      <dsp:nvSpPr>
        <dsp:cNvPr id="0" name=""/>
        <dsp:cNvSpPr/>
      </dsp:nvSpPr>
      <dsp:spPr>
        <a:xfrm>
          <a:off x="4603865" y="3604"/>
          <a:ext cx="4038441" cy="95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300" kern="1200" dirty="0"/>
            <a:t>Fornying</a:t>
          </a:r>
        </a:p>
      </dsp:txBody>
      <dsp:txXfrm>
        <a:off x="4603865" y="3604"/>
        <a:ext cx="4038441" cy="950400"/>
      </dsp:txXfrm>
    </dsp:sp>
    <dsp:sp modelId="{76754146-00F9-414D-ADDF-2C571299595B}">
      <dsp:nvSpPr>
        <dsp:cNvPr id="0" name=""/>
        <dsp:cNvSpPr/>
      </dsp:nvSpPr>
      <dsp:spPr>
        <a:xfrm>
          <a:off x="4603865" y="954005"/>
          <a:ext cx="4038441" cy="26269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Obligatorisk teorikurs  </a:t>
          </a:r>
          <a:br>
            <a:rPr lang="nb-NO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nb-NO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(fysisk, </a:t>
          </a:r>
          <a:r>
            <a:rPr lang="nb-NO" sz="16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webinar</a:t>
          </a:r>
          <a:r>
            <a:rPr lang="nb-NO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, nettkurs) </a:t>
          </a:r>
          <a:endParaRPr lang="nb-NO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Bestått oppgave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Yrkesmessig behov</a:t>
          </a:r>
        </a:p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2400" i="1" kern="1200" dirty="0"/>
        </a:p>
      </dsp:txBody>
      <dsp:txXfrm>
        <a:off x="4603865" y="954005"/>
        <a:ext cx="4038441" cy="2626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9D4AB-23EA-4A4B-8E50-785596E98548}" type="datetimeFigureOut">
              <a:rPr lang="nb-NO" smtClean="0"/>
              <a:t>14.03.2024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F4092-5F2E-472C-AB83-271DA35F1A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3999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attilsynet-xp7prod.enonic.cloud/api/_/attachment/inline/82986910-5d13-46a7-b2b8-0199f2784625:d1f4ee36f7a1da19f2b34b4f30ab202b9a86a5c5/autorisasjonskurs_for_bruk_av_plantevernmidler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tilsynet.no/planter-og-dyrking/produksjon/plantevernmidler/autorisasjonsbevis-for-plantevernmidler/nettbasert-kurs-for-fornying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0" i="0" dirty="0">
                <a:solidFill>
                  <a:srgbClr val="212529"/>
                </a:solidFill>
                <a:effectLst/>
                <a:latin typeface="-apple-system"/>
              </a:rPr>
              <a:t>Det er et krav at alle som skal selge, kjøpe eller bruke plantevernmidler i yrkessammenheng skal ha gyldig autorisasjon. Dette kurset er tilrettelagt for personer som tar kurset for første gang/trenger å fornye sin autorisasjon for bruk av plantevernmidler.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09E891-7221-4BFE-B3B5-8D5C88CA9B4F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7713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Kursoversikt og innhold</a:t>
            </a:r>
          </a:p>
          <a:p>
            <a:endParaRPr lang="nb-NO" dirty="0"/>
          </a:p>
          <a:p>
            <a:r>
              <a:rPr lang="nb-NO" dirty="0">
                <a:hlinkClick r:id="rId3"/>
              </a:rPr>
              <a:t>autorisasjonskurs_for_bruk_av_plantevernmidler.pdf (</a:t>
            </a:r>
            <a:r>
              <a:rPr lang="nb-NO" dirty="0" err="1">
                <a:hlinkClick r:id="rId3"/>
              </a:rPr>
              <a:t>enonic.cloud</a:t>
            </a:r>
            <a:r>
              <a:rPr lang="nb-NO" dirty="0">
                <a:hlinkClick r:id="rId3"/>
              </a:rPr>
              <a:t>)</a:t>
            </a:r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09E891-7221-4BFE-B3B5-8D5C88CA9B4F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6291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27EC6E-A7FB-D2AA-B929-E4DE5372C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647C7912-4605-855E-AD67-E5940D4B68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6669CA6A-3287-3F0F-E65A-4EE51C4E73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0" i="0" dirty="0">
                <a:solidFill>
                  <a:srgbClr val="212529"/>
                </a:solidFill>
                <a:effectLst/>
                <a:latin typeface="-apple-system"/>
              </a:rPr>
              <a:t>Det er et krav at alle som skal selge, kjøpe eller bruke plantevernmidler i yrkessammenheng skal ha gyldig autorisasjon. Dette kurset er tilrettelagt for personer som tar kurset for første gang/trenger å fornye sin autorisasjon for bruk av plantevernmidler.</a:t>
            </a: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A68378C-4002-70C7-2046-0491AB236E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09E891-7221-4BFE-B3B5-8D5C88CA9B4F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9491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FBA746-8405-3A9E-EA4E-7FFB297E1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39658B75-187F-78DD-EEE5-0468063325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1B7DA800-7467-9FE5-B1B7-243EC85CEE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0" i="0" dirty="0">
                <a:solidFill>
                  <a:srgbClr val="212529"/>
                </a:solidFill>
                <a:effectLst/>
                <a:latin typeface="-apple-system"/>
              </a:rPr>
              <a:t>Det er et krav at alle som skal selge, kjøpe eller bruke plantevernmidler i yrkessammenheng skal ha gyldig autorisasjon. Dette kurset er tilrettelagt for personer som tar kurset for første gang/trenger å fornye sin autorisasjon for bruk av plantevernmidler.</a:t>
            </a: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56C52C0-23F3-A3A0-3383-7C021E9904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09E891-7221-4BFE-B3B5-8D5C88CA9B4F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4034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Eksempler på hva som kan være yrkesmessig behov (listen er ikke uttømmende).</a:t>
            </a:r>
          </a:p>
          <a:p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Hobbydyrkere kan ikke få autorisasjon. Dersom du er i tvil om du er berettiget autorisasjon i ditt yrke, bør du du tar kontakt med landbrukskontoret i din kommune for å avklare dette før du melder deg på et autorisasjonskurs. </a:t>
            </a:r>
          </a:p>
          <a:p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De som driver økologisk produksjon må også ha autorisasjonsbevis om </a:t>
            </a:r>
            <a:r>
              <a:rPr lang="nb-NO" b="0" i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de bruker </a:t>
            </a:r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plantevernmidler.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09E891-7221-4BFE-B3B5-8D5C88CA9B4F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7162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0" i="0" dirty="0">
                <a:solidFill>
                  <a:srgbClr val="212529"/>
                </a:solidFill>
                <a:effectLst/>
                <a:latin typeface="-apple-system"/>
              </a:rPr>
              <a:t>Det er et krav at alle som skal selge, kjøpe eller bruke plantevernmidler i yrkessammenheng skal ha gyldig autorisasjon. Dette kurset er tilrettelagt for personer som tar kurset for første gang/trenger å fornye sin autorisasjon for bruk av plantevernmidler.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09E891-7221-4BFE-B3B5-8D5C88CA9B4F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2777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Noen kommuner sender ut beviset automatisk</a:t>
            </a:r>
          </a:p>
          <a:p>
            <a:pPr algn="l"/>
            <a:r>
              <a:rPr lang="nb-NO" b="1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Varighet og krav </a:t>
            </a:r>
          </a:p>
          <a:p>
            <a:pPr algn="l"/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Autorisasjonen gjelder for 10 år fra avlagt prøve. Du har selv ansvar for å ha gyldig bevis, samt å følge annet regelverk for bruk av plantevernmidler.</a:t>
            </a:r>
          </a:p>
          <a:p>
            <a:pPr algn="l"/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Det er ingen krav om at autorisasjonen må fornyes før gyldighetsperioden for det gamle beviset er utgått. Du må imidlertid fornye godkjenningen din før du skal benytte plantevernmidler neste gang.</a:t>
            </a:r>
          </a:p>
          <a:p>
            <a:pPr algn="l"/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Dersom du har mistet autorisasjonsbeviset, kan du ta kontakt med landbrukskontoret i kommunen din. De vil kunne gi deg et midlertidig bevis eller et duplikat.</a:t>
            </a:r>
          </a:p>
          <a:p>
            <a:pPr algn="l"/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Den som utfører sprøytearbeidet skal ha autorisasjon. Det godtas ikke at en person med autorisasjon blander og gjør klar sprøyta, mens en person uten autorisasjon utfører sprøytearbeidet.</a:t>
            </a:r>
          </a:p>
          <a:p>
            <a:pPr algn="l"/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Det gis i prinsippet ikke dispensasjon for å sprøyte uten autorisasjonsbevis. Dersom det allikevel søkes om dispensasjon, er det Mattilsynets regioner som behandler saken.</a:t>
            </a:r>
          </a:p>
          <a:p>
            <a:pPr algn="l"/>
            <a:r>
              <a:rPr lang="nb-NO" b="1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Autorisasjon av personer fra andre land </a:t>
            </a:r>
          </a:p>
          <a:p>
            <a:pPr algn="l"/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Yrkesbrukere med gyldig autorisasjon fra andre EØS-land kan få norsk autorisasjonsbevis ved å gjennomføre </a:t>
            </a:r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  <a:hlinkClick r:id="rId3"/>
              </a:rPr>
              <a:t>nettbasert autorisasjonskurs</a:t>
            </a:r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 og bestå tilhørende eksamen. </a:t>
            </a:r>
          </a:p>
          <a:p>
            <a:pPr algn="l"/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Nettkurset er tilgjengelig kun på norsk. Dette fordi det er nødvendig å dokumentere tilstrekkelige norskkunnskaper for å få norsk autorisasjon. I tillegg vil nettkurset gi opplæring i særnorske krav ved bruk av plantevernmidler. Bruk D-nummer eller norsk fødselsnummer ved påmelding til kurset. </a:t>
            </a:r>
          </a:p>
          <a:p>
            <a:pPr algn="l"/>
            <a:r>
              <a:rPr lang="nb-NO" b="0" i="0" dirty="0">
                <a:solidFill>
                  <a:srgbClr val="403F3F"/>
                </a:solidFill>
                <a:effectLst/>
                <a:latin typeface="Helvetica" panose="020B0604020202020204" pitchFamily="34" charset="0"/>
              </a:rPr>
              <a:t>Praktisk del av autorisasjonskurs må være gjennomført i Norge eller et annet EØS-land. Ta kontakt med landbrukskontoret i kommunen for å få autorisasjonsbevis etter bestått eksamen. Yrkesmessig behov for adgang til kjøp og bruk av plantevernmidler må dokumenteres. </a:t>
            </a:r>
          </a:p>
          <a:p>
            <a:pPr algn="l"/>
            <a:endParaRPr lang="nb-NO" b="0" i="0" dirty="0">
              <a:solidFill>
                <a:srgbClr val="403F3F"/>
              </a:solidFill>
              <a:effectLst/>
              <a:latin typeface="Helvetica" panose="020B0604020202020204" pitchFamily="34" charset="0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09E891-7221-4BFE-B3B5-8D5C88CA9B4F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8349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Feil bruk: (sagt under integrert plantevern)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Skadelig for mennesker  (rester blir registrert i drikkevatn, brønnvatn).</a:t>
            </a: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nb-NO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nb-NO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Skadelig for dyre og planteliv.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nb-NO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Forstyrrer den biologiske balansen.</a:t>
            </a: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nb-NO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nb-NO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Ødelegger et viktig konkurransefortrinn for norsk mat.</a:t>
            </a: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nb-NO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09E891-7221-4BFE-B3B5-8D5C88CA9B4F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1510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1">
    <p:bg>
      <p:bgPr>
        <a:solidFill>
          <a:srgbClr val="0544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ssholder for bilde 23">
            <a:extLst>
              <a:ext uri="{FF2B5EF4-FFF2-40B4-BE49-F238E27FC236}">
                <a16:creationId xmlns:a16="http://schemas.microsoft.com/office/drawing/2014/main" id="{50BAC33B-5211-3E88-98F0-AF9A8258B2E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0960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6094800 h 6858000"/>
              <a:gd name="connsiteX5" fmla="*/ 6096000 w 12192000"/>
              <a:gd name="connsiteY5" fmla="*/ 60948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609600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6094800"/>
                </a:lnTo>
                <a:lnTo>
                  <a:pt x="6096000" y="609480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tIns="870268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lt2"/>
                </a:solidFill>
              </a:defRPr>
            </a:lvl1pPr>
          </a:lstStyle>
          <a:p>
            <a:r>
              <a:rPr lang="en-GB" dirty="0"/>
              <a:t>Click icon to add photo</a:t>
            </a:r>
            <a:endParaRPr lang="nb-NO" dirty="0"/>
          </a:p>
        </p:txBody>
      </p:sp>
      <p:sp>
        <p:nvSpPr>
          <p:cNvPr id="21" name="Tittel 20">
            <a:extLst>
              <a:ext uri="{FF2B5EF4-FFF2-40B4-BE49-F238E27FC236}">
                <a16:creationId xmlns:a16="http://schemas.microsoft.com/office/drawing/2014/main" id="{2F0CFE3B-D8EE-EB98-FFD8-C75FD6C00917}"/>
              </a:ext>
            </a:extLst>
          </p:cNvPr>
          <p:cNvSpPr>
            <a:spLocks noGrp="1"/>
          </p:cNvSpPr>
          <p:nvPr>
            <p:ph type="title" idx="11"/>
          </p:nvPr>
        </p:nvSpPr>
        <p:spPr>
          <a:xfrm>
            <a:off x="360045" y="990124"/>
            <a:ext cx="5004000" cy="2088261"/>
          </a:xfrm>
        </p:spPr>
        <p:txBody>
          <a:bodyPr lIns="0" tIns="0" rIns="0" bIns="0" anchor="b"/>
          <a:lstStyle>
            <a:lvl1pPr marL="0" indent="0" algn="l">
              <a:lnSpc>
                <a:spcPts val="546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4800" b="0" i="0" u="none" cap="none">
                <a:solidFill>
                  <a:srgbClr val="E2F1DF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22" name="Undertittel 21">
            <a:extLst>
              <a:ext uri="{FF2B5EF4-FFF2-40B4-BE49-F238E27FC236}">
                <a16:creationId xmlns:a16="http://schemas.microsoft.com/office/drawing/2014/main" id="{AA24D129-222C-3AE7-9A2E-41A07624A43D}"/>
              </a:ext>
            </a:extLst>
          </p:cNvPr>
          <p:cNvSpPr>
            <a:spLocks noGrp="1"/>
          </p:cNvSpPr>
          <p:nvPr>
            <p:ph type="subTitle" sz="quarter" idx="12"/>
          </p:nvPr>
        </p:nvSpPr>
        <p:spPr>
          <a:xfrm>
            <a:off x="360045" y="3294412"/>
            <a:ext cx="5004000" cy="61207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rgbClr val="E2F1DF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3" name="Picture 9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7DC85B1F-D602-C7E7-E7A7-2C2FECDD72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5" y="360045"/>
            <a:ext cx="1404000" cy="245700"/>
          </a:xfrm>
          <a:prstGeom prst="rect">
            <a:avLst/>
          </a:prstGeom>
        </p:spPr>
      </p:pic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23CD08C-0940-41A7-4EA3-3C705F4E7E4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60045" y="5580698"/>
            <a:ext cx="2844799" cy="187231"/>
          </a:xfrm>
        </p:spPr>
        <p:txBody>
          <a:bodyPr>
            <a:normAutofit/>
          </a:bodyPr>
          <a:lstStyle>
            <a:lvl1pPr>
              <a:defRPr sz="1100">
                <a:solidFill>
                  <a:srgbClr val="E2F1DF"/>
                </a:solidFill>
              </a:defRPr>
            </a:lvl1pPr>
          </a:lstStyle>
          <a:p>
            <a:fld id="{2AC39117-6C68-4FEB-9E42-425BE349C887}" type="datetime1">
              <a:rPr lang="nb-NO" smtClean="0"/>
              <a:t>14.03.2024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5789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ide">
    <p:bg>
      <p:bgPr>
        <a:solidFill>
          <a:srgbClr val="E2F1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tel 8">
            <a:extLst>
              <a:ext uri="{FF2B5EF4-FFF2-40B4-BE49-F238E27FC236}">
                <a16:creationId xmlns:a16="http://schemas.microsoft.com/office/drawing/2014/main" id="{05649B30-9267-E483-EAEF-E60A77FE753A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360045" y="2353451"/>
            <a:ext cx="10764288" cy="18000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ct val="300000"/>
              </a:spcBef>
              <a:spcAft>
                <a:spcPts val="0"/>
              </a:spcAft>
              <a:buClrTx/>
              <a:buFontTx/>
              <a:buNone/>
              <a:defRPr sz="48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3443801-4742-20D5-60DF-FCBA875658CC}"/>
              </a:ext>
            </a:extLst>
          </p:cNvPr>
          <p:cNvSpPr txBox="1"/>
          <p:nvPr userDrawn="1"/>
        </p:nvSpPr>
        <p:spPr>
          <a:xfrm>
            <a:off x="-1830317" y="667057"/>
            <a:ext cx="16898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nb-NO" sz="1200" b="1" dirty="0">
                <a:latin typeface="+mj-lt"/>
              </a:rPr>
              <a:t>Kapittelside</a:t>
            </a:r>
          </a:p>
        </p:txBody>
      </p:sp>
    </p:spTree>
    <p:extLst>
      <p:ext uri="{BB962C8B-B14F-4D97-AF65-F5344CB8AC3E}">
        <p14:creationId xmlns:p14="http://schemas.microsoft.com/office/powerpoint/2010/main" val="181892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med halvsides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ssholder for bilde 15">
            <a:extLst>
              <a:ext uri="{FF2B5EF4-FFF2-40B4-BE49-F238E27FC236}">
                <a16:creationId xmlns:a16="http://schemas.microsoft.com/office/drawing/2014/main" id="{BD7638F8-28E3-5745-FCAB-EEC95EA777C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9D9D9"/>
          </a:solidFill>
        </p:spPr>
        <p:txBody>
          <a:bodyPr tIns="907313"/>
          <a:lstStyle>
            <a:lvl1pPr marL="216000" indent="-21600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/>
            </a:lvl1pPr>
          </a:lstStyle>
          <a:p>
            <a:r>
              <a:rPr lang="en-GB" dirty="0"/>
              <a:t>Click icon to add photo or illustration</a:t>
            </a:r>
            <a:endParaRPr lang="nb-NO" dirty="0"/>
          </a:p>
        </p:txBody>
      </p:sp>
      <p:sp>
        <p:nvSpPr>
          <p:cNvPr id="13" name="Tittel 12">
            <a:extLst>
              <a:ext uri="{FF2B5EF4-FFF2-40B4-BE49-F238E27FC236}">
                <a16:creationId xmlns:a16="http://schemas.microsoft.com/office/drawing/2014/main" id="{3E20E222-107A-76C8-F76F-F3B7360B99AF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360045" y="370800"/>
            <a:ext cx="5184648" cy="1231106"/>
          </a:xfrm>
        </p:spPr>
        <p:txBody>
          <a:bodyPr lIns="0" tIns="0" rIns="0" bIns="0">
            <a:normAutofit/>
          </a:bodyPr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A0361541-6644-8DCA-C2F4-CBBF5BD9F75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60045" y="1773238"/>
            <a:ext cx="5184648" cy="4535487"/>
          </a:xfrm>
        </p:spPr>
        <p:txBody>
          <a:bodyPr lIns="0" tIns="0" rIns="0" bIns="0"/>
          <a:lstStyle>
            <a:lvl1pPr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7" name="Plassholder for tekst 16">
            <a:extLst>
              <a:ext uri="{FF2B5EF4-FFF2-40B4-BE49-F238E27FC236}">
                <a16:creationId xmlns:a16="http://schemas.microsoft.com/office/drawing/2014/main" id="{1E660EA0-789B-ABF9-1F44-8894A63895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97651" y="6498000"/>
            <a:ext cx="820799" cy="14499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dk1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F58F8ACF-C7D5-A702-833D-4B9E4EC651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60495" y="6552819"/>
            <a:ext cx="1953861" cy="9233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600" b="0" i="0" u="none" cap="none">
                <a:solidFill>
                  <a:schemeClr val="dk1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B1C9E5E7-E81C-F5A8-FF9E-D61CA155C9EB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B182DB33-4EBC-44C6-A102-5E5D4D6B9BAC}" type="datetime1">
              <a:rPr lang="nb-NO" smtClean="0"/>
              <a:t>14.03.2024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ACD65B2-FF12-7626-E1F5-D0438407A96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1800225" y="6552819"/>
            <a:ext cx="1978626" cy="92333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2216CAA-91A6-4F2B-0F47-DE231B993C5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82DE142A-8011-6ED0-4F68-73397361A2E0}"/>
              </a:ext>
            </a:extLst>
          </p:cNvPr>
          <p:cNvSpPr txBox="1"/>
          <p:nvPr userDrawn="1"/>
        </p:nvSpPr>
        <p:spPr>
          <a:xfrm>
            <a:off x="-1821584" y="980096"/>
            <a:ext cx="1689882" cy="1569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900" b="0" dirty="0">
                <a:latin typeface="+mj-lt"/>
              </a:rPr>
              <a:t>For å endre bakgrunnsfarge på siden:</a:t>
            </a:r>
          </a:p>
          <a:p>
            <a:pPr marL="144000" indent="-144000">
              <a:buAutoNum type="arabicPeriod"/>
            </a:pPr>
            <a:r>
              <a:rPr lang="nb-NO" sz="900" dirty="0"/>
              <a:t>Høyreklikk på bakgrunnen eller utenfor sliden</a:t>
            </a:r>
          </a:p>
          <a:p>
            <a:pPr marL="144000" indent="-144000">
              <a:buAutoNum type="arabicPeriod"/>
            </a:pPr>
            <a:r>
              <a:rPr lang="nb-NO" sz="900" dirty="0"/>
              <a:t>Velge «Formater bakgrunn/Format Background»</a:t>
            </a:r>
          </a:p>
          <a:p>
            <a:pPr marL="144000" indent="-144000">
              <a:buAutoNum type="arabicPeriod"/>
            </a:pPr>
            <a:r>
              <a:rPr lang="nb-NO" sz="900" dirty="0"/>
              <a:t>Velg «Fyll» og trykk «Heldekkende» som vist under og bruk malingspann for å velge farge</a:t>
            </a: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622046D8-FDF8-CA31-9FFF-261DA212F420}"/>
              </a:ext>
            </a:extLst>
          </p:cNvPr>
          <p:cNvGrpSpPr/>
          <p:nvPr userDrawn="1"/>
        </p:nvGrpSpPr>
        <p:grpSpPr>
          <a:xfrm>
            <a:off x="-1743412" y="2614675"/>
            <a:ext cx="1306512" cy="1526657"/>
            <a:chOff x="-1589485" y="1838157"/>
            <a:chExt cx="1306512" cy="1526657"/>
          </a:xfrm>
        </p:grpSpPr>
        <p:pic>
          <p:nvPicPr>
            <p:cNvPr id="8" name="Bilde 7">
              <a:extLst>
                <a:ext uri="{FF2B5EF4-FFF2-40B4-BE49-F238E27FC236}">
                  <a16:creationId xmlns:a16="http://schemas.microsoft.com/office/drawing/2014/main" id="{E306A93F-E0EC-7504-BFA6-5485C7A038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1589485" y="1838157"/>
              <a:ext cx="1306512" cy="1526657"/>
            </a:xfrm>
            <a:prstGeom prst="rect">
              <a:avLst/>
            </a:prstGeom>
          </p:spPr>
        </p:pic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57646D18-9E1D-A2A4-F42F-5F2627B33C09}"/>
                </a:ext>
              </a:extLst>
            </p:cNvPr>
            <p:cNvSpPr/>
            <p:nvPr userDrawn="1"/>
          </p:nvSpPr>
          <p:spPr>
            <a:xfrm>
              <a:off x="-647700" y="2990850"/>
              <a:ext cx="250427" cy="171450"/>
            </a:xfrm>
            <a:prstGeom prst="rect">
              <a:avLst/>
            </a:prstGeom>
            <a:noFill/>
            <a:ln w="28575">
              <a:solidFill>
                <a:srgbClr val="68B09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6899A2C3-3829-C8FE-C52F-A14715DD3719}"/>
              </a:ext>
            </a:extLst>
          </p:cNvPr>
          <p:cNvGrpSpPr/>
          <p:nvPr userDrawn="1"/>
        </p:nvGrpSpPr>
        <p:grpSpPr>
          <a:xfrm>
            <a:off x="-1830317" y="4269705"/>
            <a:ext cx="1689882" cy="1061829"/>
            <a:chOff x="-2015091" y="4269705"/>
            <a:chExt cx="1796257" cy="1061829"/>
          </a:xfrm>
        </p:grpSpPr>
        <p:sp>
          <p:nvSpPr>
            <p:cNvPr id="11" name="TekstSylinder 10">
              <a:extLst>
                <a:ext uri="{FF2B5EF4-FFF2-40B4-BE49-F238E27FC236}">
                  <a16:creationId xmlns:a16="http://schemas.microsoft.com/office/drawing/2014/main" id="{8C00C7ED-C66E-59A6-1172-F97EF55AD9C0}"/>
                </a:ext>
              </a:extLst>
            </p:cNvPr>
            <p:cNvSpPr txBox="1"/>
            <p:nvPr userDrawn="1"/>
          </p:nvSpPr>
          <p:spPr>
            <a:xfrm>
              <a:off x="-2015091" y="4269705"/>
              <a:ext cx="1796257" cy="10618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nb-NO" sz="900" dirty="0"/>
                <a:t>Bruk et av alternativene:</a:t>
              </a:r>
            </a:p>
            <a:p>
              <a:r>
                <a:rPr lang="nb-NO" sz="900" dirty="0"/>
                <a:t>Lysegrønn - #E2F1DF</a:t>
              </a:r>
            </a:p>
            <a:p>
              <a:r>
                <a:rPr lang="nb-NO" sz="900" dirty="0"/>
                <a:t>Lyseblå  - #E7F2F8</a:t>
              </a:r>
            </a:p>
            <a:p>
              <a:r>
                <a:rPr lang="nb-NO" sz="900" dirty="0"/>
                <a:t>Lysebeige - #FAF6F3</a:t>
              </a:r>
            </a:p>
            <a:p>
              <a:endParaRPr lang="nb-NO" sz="900" dirty="0"/>
            </a:p>
            <a:p>
              <a:r>
                <a:rPr lang="nb-NO" sz="800" i="1" dirty="0"/>
                <a:t>Trykk «flere farger» under malingsspannet for å skrive HEX-verdi</a:t>
              </a: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41DF76E1-57BD-03A1-D423-ADEAAD5902E2}"/>
                </a:ext>
              </a:extLst>
            </p:cNvPr>
            <p:cNvSpPr/>
            <p:nvPr userDrawn="1"/>
          </p:nvSpPr>
          <p:spPr>
            <a:xfrm>
              <a:off x="-788552" y="4399193"/>
              <a:ext cx="168275" cy="123825"/>
            </a:xfrm>
            <a:prstGeom prst="rect">
              <a:avLst/>
            </a:prstGeom>
            <a:solidFill>
              <a:srgbClr val="E2F1DF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9C44BB4E-3B20-3B0E-625F-A0B35BF48BD8}"/>
                </a:ext>
              </a:extLst>
            </p:cNvPr>
            <p:cNvSpPr/>
            <p:nvPr userDrawn="1"/>
          </p:nvSpPr>
          <p:spPr>
            <a:xfrm>
              <a:off x="-788552" y="4542210"/>
              <a:ext cx="168275" cy="123825"/>
            </a:xfrm>
            <a:prstGeom prst="rect">
              <a:avLst/>
            </a:prstGeom>
            <a:solidFill>
              <a:srgbClr val="E7F2F8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735934DE-0B8E-4F68-F5C9-DCB349F31C03}"/>
                </a:ext>
              </a:extLst>
            </p:cNvPr>
            <p:cNvSpPr/>
            <p:nvPr userDrawn="1"/>
          </p:nvSpPr>
          <p:spPr>
            <a:xfrm>
              <a:off x="-788552" y="4682640"/>
              <a:ext cx="168275" cy="123825"/>
            </a:xfrm>
            <a:prstGeom prst="rect">
              <a:avLst/>
            </a:prstGeom>
            <a:solidFill>
              <a:srgbClr val="FAF6F3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</p:grp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B027D519-EA01-E5FD-F6C2-E6ECEE7392E3}"/>
              </a:ext>
            </a:extLst>
          </p:cNvPr>
          <p:cNvSpPr txBox="1"/>
          <p:nvPr userDrawn="1"/>
        </p:nvSpPr>
        <p:spPr>
          <a:xfrm>
            <a:off x="-1830317" y="667057"/>
            <a:ext cx="16898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1200" b="1" dirty="0">
                <a:latin typeface="+mj-lt"/>
              </a:rPr>
              <a:t>Tekstside</a:t>
            </a:r>
          </a:p>
        </p:txBody>
      </p:sp>
    </p:spTree>
    <p:extLst>
      <p:ext uri="{BB962C8B-B14F-4D97-AF65-F5344CB8AC3E}">
        <p14:creationId xmlns:p14="http://schemas.microsoft.com/office/powerpoint/2010/main" val="3415217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side med 1/3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ssholder for bilde 15">
            <a:extLst>
              <a:ext uri="{FF2B5EF4-FFF2-40B4-BE49-F238E27FC236}">
                <a16:creationId xmlns:a16="http://schemas.microsoft.com/office/drawing/2014/main" id="{BD7638F8-28E3-5745-FCAB-EEC95EA777C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267510" y="0"/>
            <a:ext cx="3924490" cy="6858000"/>
          </a:xfrm>
          <a:prstGeom prst="rect">
            <a:avLst/>
          </a:prstGeom>
          <a:solidFill>
            <a:srgbClr val="D9D9D9"/>
          </a:solidFill>
        </p:spPr>
        <p:txBody>
          <a:bodyPr tIns="907313"/>
          <a:lstStyle>
            <a:lvl1pPr marL="216000" indent="-21600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/>
            </a:lvl1pPr>
          </a:lstStyle>
          <a:p>
            <a:r>
              <a:rPr lang="en-GB" dirty="0"/>
              <a:t>Click icon to add photo or illustration</a:t>
            </a:r>
            <a:endParaRPr lang="nb-NO" dirty="0"/>
          </a:p>
        </p:txBody>
      </p:sp>
      <p:sp>
        <p:nvSpPr>
          <p:cNvPr id="13" name="Tittel 12">
            <a:extLst>
              <a:ext uri="{FF2B5EF4-FFF2-40B4-BE49-F238E27FC236}">
                <a16:creationId xmlns:a16="http://schemas.microsoft.com/office/drawing/2014/main" id="{3E20E222-107A-76C8-F76F-F3B7360B99AF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360044" y="370800"/>
            <a:ext cx="7344918" cy="1231106"/>
          </a:xfrm>
        </p:spPr>
        <p:txBody>
          <a:bodyPr lIns="0" tIns="0" rIns="0" bIns="0">
            <a:normAutofit/>
          </a:bodyPr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A0361541-6644-8DCA-C2F4-CBBF5BD9F75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60044" y="1773238"/>
            <a:ext cx="7344918" cy="4535487"/>
          </a:xfrm>
        </p:spPr>
        <p:txBody>
          <a:bodyPr lIns="0" tIns="0" rIns="0" bIns="0"/>
          <a:lstStyle>
            <a:lvl1pPr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7" name="Plassholder for tekst 16">
            <a:extLst>
              <a:ext uri="{FF2B5EF4-FFF2-40B4-BE49-F238E27FC236}">
                <a16:creationId xmlns:a16="http://schemas.microsoft.com/office/drawing/2014/main" id="{1E660EA0-789B-ABF9-1F44-8894A63895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97651" y="6498000"/>
            <a:ext cx="820799" cy="14499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dk1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F58F8ACF-C7D5-A702-833D-4B9E4EC651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00" y="6552819"/>
            <a:ext cx="1978177" cy="9233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600" b="0" i="0" u="none" cap="none">
                <a:solidFill>
                  <a:schemeClr val="dk1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B1C9E5E7-E81C-F5A8-FF9E-D61CA155C9EB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6FFEEB3E-378C-4C39-AC52-59C6256A44D7}" type="datetime1">
              <a:rPr lang="nb-NO" smtClean="0"/>
              <a:t>14.03.2024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ACD65B2-FF12-7626-E1F5-D0438407A96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1800225" y="6552819"/>
            <a:ext cx="4121944" cy="92333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2216CAA-91A6-4F2B-0F47-DE231B993C5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2D0AF628-E276-9A29-6BAC-A201CB32233E}"/>
              </a:ext>
            </a:extLst>
          </p:cNvPr>
          <p:cNvSpPr txBox="1"/>
          <p:nvPr userDrawn="1"/>
        </p:nvSpPr>
        <p:spPr>
          <a:xfrm>
            <a:off x="-1821584" y="980096"/>
            <a:ext cx="1689882" cy="1569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900" b="0" dirty="0">
                <a:latin typeface="+mj-lt"/>
              </a:rPr>
              <a:t>For å endre bakgrunnsfarge på siden:</a:t>
            </a:r>
          </a:p>
          <a:p>
            <a:pPr marL="144000" indent="-144000">
              <a:buAutoNum type="arabicPeriod"/>
            </a:pPr>
            <a:r>
              <a:rPr lang="nb-NO" sz="900" dirty="0"/>
              <a:t>Høyreklikk på bakgrunnen eller utenfor sliden</a:t>
            </a:r>
          </a:p>
          <a:p>
            <a:pPr marL="144000" indent="-144000">
              <a:buAutoNum type="arabicPeriod"/>
            </a:pPr>
            <a:r>
              <a:rPr lang="nb-NO" sz="900" dirty="0"/>
              <a:t>Velge «Formater bakgrunn/Format Background»</a:t>
            </a:r>
          </a:p>
          <a:p>
            <a:pPr marL="144000" indent="-144000">
              <a:buAutoNum type="arabicPeriod"/>
            </a:pPr>
            <a:r>
              <a:rPr lang="nb-NO" sz="900" dirty="0"/>
              <a:t>Velg «Fyll» og trykk «Heldekkende» som vist under og bruk malingspann for å velge farge</a:t>
            </a: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B0CEEEB2-1F87-2C67-4E5C-17B43D9059FC}"/>
              </a:ext>
            </a:extLst>
          </p:cNvPr>
          <p:cNvGrpSpPr/>
          <p:nvPr userDrawn="1"/>
        </p:nvGrpSpPr>
        <p:grpSpPr>
          <a:xfrm>
            <a:off x="-1743412" y="2614675"/>
            <a:ext cx="1306512" cy="1526657"/>
            <a:chOff x="-1589485" y="1838157"/>
            <a:chExt cx="1306512" cy="1526657"/>
          </a:xfrm>
        </p:grpSpPr>
        <p:pic>
          <p:nvPicPr>
            <p:cNvPr id="8" name="Bilde 7">
              <a:extLst>
                <a:ext uri="{FF2B5EF4-FFF2-40B4-BE49-F238E27FC236}">
                  <a16:creationId xmlns:a16="http://schemas.microsoft.com/office/drawing/2014/main" id="{E76F2FF3-72B6-33FC-5887-925FAA11D5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1589485" y="1838157"/>
              <a:ext cx="1306512" cy="1526657"/>
            </a:xfrm>
            <a:prstGeom prst="rect">
              <a:avLst/>
            </a:prstGeom>
          </p:spPr>
        </p:pic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649D3960-118B-937C-8026-A52B099A0A0A}"/>
                </a:ext>
              </a:extLst>
            </p:cNvPr>
            <p:cNvSpPr/>
            <p:nvPr userDrawn="1"/>
          </p:nvSpPr>
          <p:spPr>
            <a:xfrm>
              <a:off x="-647700" y="2990850"/>
              <a:ext cx="250427" cy="171450"/>
            </a:xfrm>
            <a:prstGeom prst="rect">
              <a:avLst/>
            </a:prstGeom>
            <a:noFill/>
            <a:ln w="28575">
              <a:solidFill>
                <a:srgbClr val="68B09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FF459E88-F00F-82FB-2EA6-B2E64404FC40}"/>
              </a:ext>
            </a:extLst>
          </p:cNvPr>
          <p:cNvGrpSpPr/>
          <p:nvPr userDrawn="1"/>
        </p:nvGrpSpPr>
        <p:grpSpPr>
          <a:xfrm>
            <a:off x="-1830317" y="4269705"/>
            <a:ext cx="1689882" cy="1061829"/>
            <a:chOff x="-2015091" y="4269705"/>
            <a:chExt cx="1796257" cy="1061829"/>
          </a:xfrm>
        </p:grpSpPr>
        <p:sp>
          <p:nvSpPr>
            <p:cNvPr id="11" name="TekstSylinder 10">
              <a:extLst>
                <a:ext uri="{FF2B5EF4-FFF2-40B4-BE49-F238E27FC236}">
                  <a16:creationId xmlns:a16="http://schemas.microsoft.com/office/drawing/2014/main" id="{3A2828B9-0637-FD32-ED34-41C263A51D1B}"/>
                </a:ext>
              </a:extLst>
            </p:cNvPr>
            <p:cNvSpPr txBox="1"/>
            <p:nvPr userDrawn="1"/>
          </p:nvSpPr>
          <p:spPr>
            <a:xfrm>
              <a:off x="-2015091" y="4269705"/>
              <a:ext cx="1796257" cy="10618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nb-NO" sz="900" dirty="0"/>
                <a:t>Bruk et av alternativene:</a:t>
              </a:r>
            </a:p>
            <a:p>
              <a:r>
                <a:rPr lang="nb-NO" sz="900" dirty="0"/>
                <a:t>Lysegrønn - #E2F1DF</a:t>
              </a:r>
            </a:p>
            <a:p>
              <a:r>
                <a:rPr lang="nb-NO" sz="900" dirty="0"/>
                <a:t>Lyseblå  - #E7F2F8</a:t>
              </a:r>
            </a:p>
            <a:p>
              <a:r>
                <a:rPr lang="nb-NO" sz="900" dirty="0"/>
                <a:t>Lysebeige - #FAF6F3</a:t>
              </a:r>
            </a:p>
            <a:p>
              <a:endParaRPr lang="nb-NO" sz="900" dirty="0"/>
            </a:p>
            <a:p>
              <a:r>
                <a:rPr lang="nb-NO" sz="800" i="1" dirty="0"/>
                <a:t>Trykk «flere farger» under malingsspannet for å skrive HEX-verdi</a:t>
              </a: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207E8E3E-BAB9-1887-6FBE-F9BAA2603378}"/>
                </a:ext>
              </a:extLst>
            </p:cNvPr>
            <p:cNvSpPr/>
            <p:nvPr userDrawn="1"/>
          </p:nvSpPr>
          <p:spPr>
            <a:xfrm>
              <a:off x="-788552" y="4399193"/>
              <a:ext cx="168275" cy="123825"/>
            </a:xfrm>
            <a:prstGeom prst="rect">
              <a:avLst/>
            </a:prstGeom>
            <a:solidFill>
              <a:srgbClr val="E2F1DF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57A1ACDC-F3A4-D46C-C4F2-71EFB3E2FEC5}"/>
                </a:ext>
              </a:extLst>
            </p:cNvPr>
            <p:cNvSpPr/>
            <p:nvPr userDrawn="1"/>
          </p:nvSpPr>
          <p:spPr>
            <a:xfrm>
              <a:off x="-788552" y="4542210"/>
              <a:ext cx="168275" cy="123825"/>
            </a:xfrm>
            <a:prstGeom prst="rect">
              <a:avLst/>
            </a:prstGeom>
            <a:solidFill>
              <a:srgbClr val="E7F2F8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0C280475-75B1-1639-4274-79D59A24D523}"/>
                </a:ext>
              </a:extLst>
            </p:cNvPr>
            <p:cNvSpPr/>
            <p:nvPr userDrawn="1"/>
          </p:nvSpPr>
          <p:spPr>
            <a:xfrm>
              <a:off x="-788552" y="4682640"/>
              <a:ext cx="168275" cy="123825"/>
            </a:xfrm>
            <a:prstGeom prst="rect">
              <a:avLst/>
            </a:prstGeom>
            <a:solidFill>
              <a:srgbClr val="FAF6F3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</p:grp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C618B383-6682-B463-4DDA-CE58E560F8BF}"/>
              </a:ext>
            </a:extLst>
          </p:cNvPr>
          <p:cNvSpPr txBox="1"/>
          <p:nvPr userDrawn="1"/>
        </p:nvSpPr>
        <p:spPr>
          <a:xfrm>
            <a:off x="-1830317" y="667057"/>
            <a:ext cx="16898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1200" b="1" dirty="0">
                <a:latin typeface="+mj-lt"/>
              </a:rPr>
              <a:t>Tekstside</a:t>
            </a:r>
          </a:p>
        </p:txBody>
      </p:sp>
    </p:spTree>
    <p:extLst>
      <p:ext uri="{BB962C8B-B14F-4D97-AF65-F5344CB8AC3E}">
        <p14:creationId xmlns:p14="http://schemas.microsoft.com/office/powerpoint/2010/main" val="1999818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7C5AE6-1FE5-346E-DB04-47AB68640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11449431" cy="1242155"/>
          </a:xfrm>
        </p:spPr>
        <p:txBody>
          <a:bodyPr/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C8C94CA-1817-895C-BD0E-7BA65E33F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45" y="1764221"/>
            <a:ext cx="11449431" cy="4536567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9E5E65F-6B2D-5581-23FB-9E9DDF027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F0B9FEA8-B63A-4ABA-9A40-2FB56DAAFA58}" type="datetime1">
              <a:rPr lang="nb-NO" smtClean="0"/>
              <a:t>14.03.2024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F86529-CED0-2F12-95E4-FB11CB7B3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D086097-7DAF-9F11-BA11-E24C68AF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2239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med flere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ssholder for tekst 25">
            <a:extLst>
              <a:ext uri="{FF2B5EF4-FFF2-40B4-BE49-F238E27FC236}">
                <a16:creationId xmlns:a16="http://schemas.microsoft.com/office/drawing/2014/main" id="{F8BC05A5-006C-DD29-F10C-592827EA4BC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42000" y="972122"/>
            <a:ext cx="533067" cy="533067"/>
          </a:xfrm>
          <a:prstGeom prst="ellipse">
            <a:avLst/>
          </a:prstGeom>
          <a:solidFill>
            <a:srgbClr val="054449"/>
          </a:solidFill>
        </p:spPr>
        <p:txBody>
          <a:bodyPr lIns="0" tIns="0" rIns="0" bIns="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2400" b="0" i="0" u="none" cap="none">
                <a:solidFill>
                  <a:srgbClr val="E2F1DF"/>
                </a:solidFill>
                <a:latin typeface="+mj-lt"/>
              </a:defRPr>
            </a:lvl1pPr>
          </a:lstStyle>
          <a:p>
            <a:pPr lvl="0"/>
            <a:r>
              <a:rPr lang="nb-NO" dirty="0" err="1"/>
              <a:t>X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FF0FB82-B194-5E0F-C339-FADB00CECE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42000" y="1990800"/>
            <a:ext cx="2880000" cy="43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chemeClr val="dk1"/>
                </a:solidFill>
                <a:latin typeface="+mn-lt"/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82E75CA7-999E-E489-7ECA-291D027D7F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74395" y="1044131"/>
            <a:ext cx="2247605" cy="3869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24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DA34E5-EBBC-8398-6A9A-E53894F960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1150" y="1990800"/>
            <a:ext cx="2880000" cy="432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chemeClr val="dk1"/>
                </a:solidFill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2260C1-D603-C51B-A659-F0ED7FD868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3544" y="1044131"/>
            <a:ext cx="2247605" cy="3869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24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27" name="Plassholder for tekst 25">
            <a:extLst>
              <a:ext uri="{FF2B5EF4-FFF2-40B4-BE49-F238E27FC236}">
                <a16:creationId xmlns:a16="http://schemas.microsoft.com/office/drawing/2014/main" id="{876A1CCE-8D95-CE73-6408-BEA8D0D145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41150" y="972122"/>
            <a:ext cx="533067" cy="533067"/>
          </a:xfrm>
          <a:prstGeom prst="ellipse">
            <a:avLst/>
          </a:prstGeom>
          <a:solidFill>
            <a:srgbClr val="054449"/>
          </a:solidFill>
        </p:spPr>
        <p:txBody>
          <a:bodyPr lIns="0" tIns="0" rIns="0" bIns="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2400" b="0" i="0" u="none" cap="none">
                <a:solidFill>
                  <a:srgbClr val="E2F1DF"/>
                </a:solidFill>
                <a:latin typeface="+mj-lt"/>
              </a:defRPr>
            </a:lvl1pPr>
          </a:lstStyle>
          <a:p>
            <a:pPr lvl="0"/>
            <a:r>
              <a:rPr lang="nb-NO" dirty="0" err="1"/>
              <a:t>X</a:t>
            </a:r>
            <a:endParaRPr lang="nb-NO" dirty="0"/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26C39348-C599-CD84-22CA-FD099E5DEE7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60045" y="1990800"/>
            <a:ext cx="2880000" cy="4320000"/>
          </a:xfrm>
        </p:spPr>
        <p:txBody>
          <a:bodyPr lIns="0" tIns="0" rIns="0" bIns="0"/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chemeClr val="dk1"/>
                </a:solidFill>
                <a:latin typeface="+mn-lt"/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8" name="Plassholder for tekst 25">
            <a:extLst>
              <a:ext uri="{FF2B5EF4-FFF2-40B4-BE49-F238E27FC236}">
                <a16:creationId xmlns:a16="http://schemas.microsoft.com/office/drawing/2014/main" id="{9D49151A-6655-B9FC-6C42-590670855A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45" y="972122"/>
            <a:ext cx="533067" cy="533067"/>
          </a:xfrm>
          <a:prstGeom prst="ellipse">
            <a:avLst/>
          </a:prstGeom>
          <a:solidFill>
            <a:srgbClr val="054449"/>
          </a:solidFill>
        </p:spPr>
        <p:txBody>
          <a:bodyPr lIns="0" tIns="0" rIns="0" bIns="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2400" b="0" i="0" u="none" cap="none">
                <a:solidFill>
                  <a:srgbClr val="E2F1DF"/>
                </a:solidFill>
                <a:latin typeface="+mj-lt"/>
              </a:defRPr>
            </a:lvl1pPr>
          </a:lstStyle>
          <a:p>
            <a:pPr lvl="0"/>
            <a:r>
              <a:rPr lang="nb-NO" dirty="0" err="1"/>
              <a:t>X</a:t>
            </a:r>
            <a:endParaRPr lang="nb-NO" dirty="0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DC5ED441-6B10-62F6-CBC4-D3C47038DE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08126" y="1044131"/>
            <a:ext cx="2247605" cy="38695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24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DFB78DE-6339-6113-51B6-4568E204882C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5786A449-950F-4A71-BF1E-DCB44522D4D8}" type="datetime1">
              <a:rPr lang="nb-NO" smtClean="0"/>
              <a:t>14.03.2024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6E7DDDF-2AC7-B43E-9DAF-5A8AB8268D3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6D34979-7593-597E-3961-795939E4C96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6184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ssholder for bilde 24">
            <a:extLst>
              <a:ext uri="{FF2B5EF4-FFF2-40B4-BE49-F238E27FC236}">
                <a16:creationId xmlns:a16="http://schemas.microsoft.com/office/drawing/2014/main" id="{A155BA3E-186B-3088-C053-D7C3B68F4D17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1065252" y="1980248"/>
            <a:ext cx="1440000" cy="1440000"/>
          </a:xfrm>
          <a:prstGeom prst="ellipse">
            <a:avLst/>
          </a:prstGeom>
          <a:solidFill>
            <a:srgbClr val="D9D9D9"/>
          </a:solidFill>
        </p:spPr>
        <p:txBody>
          <a:bodyPr wrap="square" lIns="0" tIns="0" rIns="0" bIns="0">
            <a:noAutofit/>
          </a:bodyPr>
          <a:lstStyle>
            <a:lvl1pPr marL="216000" indent="-21600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1" name="Tittel 20">
            <a:extLst>
              <a:ext uri="{FF2B5EF4-FFF2-40B4-BE49-F238E27FC236}">
                <a16:creationId xmlns:a16="http://schemas.microsoft.com/office/drawing/2014/main" id="{C29A04DA-81BC-3BD8-8BAD-7DA834464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11449431" cy="1242155"/>
          </a:xfrm>
        </p:spPr>
        <p:txBody>
          <a:bodyPr/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26" name="Plassholder for tekst 25">
            <a:extLst>
              <a:ext uri="{FF2B5EF4-FFF2-40B4-BE49-F238E27FC236}">
                <a16:creationId xmlns:a16="http://schemas.microsoft.com/office/drawing/2014/main" id="{9D7C781F-D136-3850-8E49-8B61F163B3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5252" y="3741227"/>
            <a:ext cx="1980000" cy="204287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Fornavn Etternavn</a:t>
            </a:r>
          </a:p>
        </p:txBody>
      </p:sp>
      <p:sp>
        <p:nvSpPr>
          <p:cNvPr id="27" name="Plassholder for tekst 26">
            <a:extLst>
              <a:ext uri="{FF2B5EF4-FFF2-40B4-BE49-F238E27FC236}">
                <a16:creationId xmlns:a16="http://schemas.microsoft.com/office/drawing/2014/main" id="{808112C4-504C-CF35-A2BA-47C5EB61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5252" y="3953133"/>
            <a:ext cx="1980000" cy="52742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 u="none" cap="none">
                <a:solidFill>
                  <a:schemeClr val="dk1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Tittel</a:t>
            </a:r>
            <a:br>
              <a:rPr lang="nb-NO" dirty="0"/>
            </a:br>
            <a:r>
              <a:rPr lang="nb-NO" dirty="0"/>
              <a:t>Seksjon</a:t>
            </a:r>
          </a:p>
        </p:txBody>
      </p:sp>
      <p:sp>
        <p:nvSpPr>
          <p:cNvPr id="40" name="Plassholder for bilde 39">
            <a:extLst>
              <a:ext uri="{FF2B5EF4-FFF2-40B4-BE49-F238E27FC236}">
                <a16:creationId xmlns:a16="http://schemas.microsoft.com/office/drawing/2014/main" id="{DDF2569C-830B-3BCC-5096-95D01E1C7DB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3217529" y="1980248"/>
            <a:ext cx="1440000" cy="1440000"/>
          </a:xfrm>
          <a:prstGeom prst="ellipse">
            <a:avLst/>
          </a:prstGeom>
          <a:solidFill>
            <a:srgbClr val="D9D9D9"/>
          </a:solidFill>
        </p:spPr>
        <p:txBody>
          <a:bodyPr wrap="square" lIns="0" tIns="0" rIns="0" bIns="0">
            <a:noAutofit/>
          </a:bodyPr>
          <a:lstStyle>
            <a:lvl1pPr marL="216000" indent="-21600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1" name="Plassholder for tekst 25">
            <a:extLst>
              <a:ext uri="{FF2B5EF4-FFF2-40B4-BE49-F238E27FC236}">
                <a16:creationId xmlns:a16="http://schemas.microsoft.com/office/drawing/2014/main" id="{3FD62992-35C5-5660-640F-39D23B6CB45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47529" y="3741227"/>
            <a:ext cx="1980000" cy="204287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Fornavn Etternavn</a:t>
            </a:r>
          </a:p>
        </p:txBody>
      </p:sp>
      <p:sp>
        <p:nvSpPr>
          <p:cNvPr id="42" name="Plassholder for tekst 26">
            <a:extLst>
              <a:ext uri="{FF2B5EF4-FFF2-40B4-BE49-F238E27FC236}">
                <a16:creationId xmlns:a16="http://schemas.microsoft.com/office/drawing/2014/main" id="{2BEBC511-3FED-B949-8713-08620CBBA57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47529" y="3953133"/>
            <a:ext cx="1980000" cy="52742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 u="none" cap="none">
                <a:solidFill>
                  <a:schemeClr val="dk1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Tittel</a:t>
            </a:r>
            <a:br>
              <a:rPr lang="nb-NO" dirty="0"/>
            </a:br>
            <a:r>
              <a:rPr lang="nb-NO" dirty="0"/>
              <a:t>Seksjon</a:t>
            </a:r>
          </a:p>
        </p:txBody>
      </p:sp>
      <p:sp>
        <p:nvSpPr>
          <p:cNvPr id="43" name="Plassholder for bilde 42">
            <a:extLst>
              <a:ext uri="{FF2B5EF4-FFF2-40B4-BE49-F238E27FC236}">
                <a16:creationId xmlns:a16="http://schemas.microsoft.com/office/drawing/2014/main" id="{05A4C6F8-51A8-B38C-1D50-CD5322DF43D6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5378389" y="1980248"/>
            <a:ext cx="1440000" cy="1440000"/>
          </a:xfrm>
          <a:prstGeom prst="ellipse">
            <a:avLst/>
          </a:prstGeom>
          <a:solidFill>
            <a:srgbClr val="D9D9D9"/>
          </a:solidFill>
        </p:spPr>
        <p:txBody>
          <a:bodyPr wrap="square" lIns="0" tIns="0" rIns="0" bIns="0">
            <a:noAutofit/>
          </a:bodyPr>
          <a:lstStyle>
            <a:lvl1pPr marL="216000" indent="-21600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4" name="Plassholder for tekst 25">
            <a:extLst>
              <a:ext uri="{FF2B5EF4-FFF2-40B4-BE49-F238E27FC236}">
                <a16:creationId xmlns:a16="http://schemas.microsoft.com/office/drawing/2014/main" id="{EA05459D-423D-348E-6510-4E5749CA53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08389" y="3741227"/>
            <a:ext cx="1980000" cy="204287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Fornavn Etternavn</a:t>
            </a:r>
          </a:p>
        </p:txBody>
      </p:sp>
      <p:sp>
        <p:nvSpPr>
          <p:cNvPr id="45" name="Plassholder for tekst 26">
            <a:extLst>
              <a:ext uri="{FF2B5EF4-FFF2-40B4-BE49-F238E27FC236}">
                <a16:creationId xmlns:a16="http://schemas.microsoft.com/office/drawing/2014/main" id="{48B51D4B-48F7-7407-64A2-7FA13A1E1A8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8389" y="3953133"/>
            <a:ext cx="1980000" cy="52742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 u="none" cap="none">
                <a:solidFill>
                  <a:schemeClr val="dk1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Tittel</a:t>
            </a:r>
            <a:br>
              <a:rPr lang="nb-NO" dirty="0"/>
            </a:br>
            <a:r>
              <a:rPr lang="nb-NO" dirty="0"/>
              <a:t>Seksjon</a:t>
            </a:r>
          </a:p>
        </p:txBody>
      </p:sp>
      <p:sp>
        <p:nvSpPr>
          <p:cNvPr id="46" name="Plassholder for bilde 45">
            <a:extLst>
              <a:ext uri="{FF2B5EF4-FFF2-40B4-BE49-F238E27FC236}">
                <a16:creationId xmlns:a16="http://schemas.microsoft.com/office/drawing/2014/main" id="{75C27F72-B212-0B26-6019-CA5BA02759E3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7538625" y="1980248"/>
            <a:ext cx="1440000" cy="1440000"/>
          </a:xfrm>
          <a:prstGeom prst="ellipse">
            <a:avLst/>
          </a:prstGeom>
          <a:solidFill>
            <a:srgbClr val="D9D9D9"/>
          </a:solidFill>
        </p:spPr>
        <p:txBody>
          <a:bodyPr wrap="square" lIns="0" tIns="0" rIns="0" bIns="0">
            <a:noAutofit/>
          </a:bodyPr>
          <a:lstStyle>
            <a:lvl1pPr marL="216000" indent="-21600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7" name="Plassholder for tekst 25">
            <a:extLst>
              <a:ext uri="{FF2B5EF4-FFF2-40B4-BE49-F238E27FC236}">
                <a16:creationId xmlns:a16="http://schemas.microsoft.com/office/drawing/2014/main" id="{9F46BA7E-1C5A-ABA2-59C1-4E7433FA447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8625" y="3741227"/>
            <a:ext cx="1980000" cy="204287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Fornavn Etternavn</a:t>
            </a:r>
          </a:p>
        </p:txBody>
      </p:sp>
      <p:sp>
        <p:nvSpPr>
          <p:cNvPr id="48" name="Plassholder for tekst 26">
            <a:extLst>
              <a:ext uri="{FF2B5EF4-FFF2-40B4-BE49-F238E27FC236}">
                <a16:creationId xmlns:a16="http://schemas.microsoft.com/office/drawing/2014/main" id="{7BE97382-90F0-A726-F262-1E8BE357E71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68625" y="3953133"/>
            <a:ext cx="1980000" cy="52742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 u="none" cap="none">
                <a:solidFill>
                  <a:schemeClr val="dk1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Tittel</a:t>
            </a:r>
            <a:br>
              <a:rPr lang="nb-NO" dirty="0"/>
            </a:br>
            <a:r>
              <a:rPr lang="nb-NO" dirty="0"/>
              <a:t>Seksjon</a:t>
            </a:r>
          </a:p>
        </p:txBody>
      </p:sp>
      <p:sp>
        <p:nvSpPr>
          <p:cNvPr id="49" name="Plassholder for bilde 48">
            <a:extLst>
              <a:ext uri="{FF2B5EF4-FFF2-40B4-BE49-F238E27FC236}">
                <a16:creationId xmlns:a16="http://schemas.microsoft.com/office/drawing/2014/main" id="{750472B3-CD4B-86DA-B4EC-2E8408BA3C18}"/>
              </a:ext>
            </a:extLst>
          </p:cNvPr>
          <p:cNvSpPr>
            <a:spLocks noGrp="1"/>
          </p:cNvSpPr>
          <p:nvPr>
            <p:ph type="pic" idx="22"/>
          </p:nvPr>
        </p:nvSpPr>
        <p:spPr>
          <a:xfrm>
            <a:off x="9698867" y="1980248"/>
            <a:ext cx="1440000" cy="1440000"/>
          </a:xfrm>
          <a:prstGeom prst="ellipse">
            <a:avLst/>
          </a:prstGeom>
          <a:solidFill>
            <a:srgbClr val="D9D9D9"/>
          </a:solidFill>
        </p:spPr>
        <p:txBody>
          <a:bodyPr wrap="square" lIns="0" tIns="0" rIns="0" bIns="0">
            <a:noAutofit/>
          </a:bodyPr>
          <a:lstStyle>
            <a:lvl1pPr marL="216000" indent="-21600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50" name="Plassholder for tekst 25">
            <a:extLst>
              <a:ext uri="{FF2B5EF4-FFF2-40B4-BE49-F238E27FC236}">
                <a16:creationId xmlns:a16="http://schemas.microsoft.com/office/drawing/2014/main" id="{BD591788-918F-AF70-0158-3D7900300BE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28867" y="3741227"/>
            <a:ext cx="1980000" cy="204287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Fornavn Etternavn</a:t>
            </a:r>
          </a:p>
        </p:txBody>
      </p:sp>
      <p:sp>
        <p:nvSpPr>
          <p:cNvPr id="51" name="Plassholder for tekst 26">
            <a:extLst>
              <a:ext uri="{FF2B5EF4-FFF2-40B4-BE49-F238E27FC236}">
                <a16:creationId xmlns:a16="http://schemas.microsoft.com/office/drawing/2014/main" id="{2E388AF9-0CA2-0520-6C81-0D6A0BD6566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28867" y="3953133"/>
            <a:ext cx="1980000" cy="52742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 u="none" cap="none">
                <a:solidFill>
                  <a:schemeClr val="dk1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Tittel</a:t>
            </a:r>
            <a:br>
              <a:rPr lang="nb-NO" dirty="0"/>
            </a:br>
            <a:r>
              <a:rPr lang="nb-NO" dirty="0"/>
              <a:t>Seksjon</a:t>
            </a:r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A5CF5F2-417F-6111-5A72-A9176A979F85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3E26493-AA90-4A20-B116-EEA33565EC29}" type="datetime1">
              <a:rPr lang="nb-NO" smtClean="0"/>
              <a:t>14.03.2024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E4B42C9-1056-7854-9D79-5FB4AE214024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D689CD9-C439-F606-0CB1-B339647C19AD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420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useside med illustrasjon">
    <p:bg>
      <p:bgPr>
        <a:solidFill>
          <a:srgbClr val="E2F1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ssholder for bilde 19">
            <a:extLst>
              <a:ext uri="{FF2B5EF4-FFF2-40B4-BE49-F238E27FC236}">
                <a16:creationId xmlns:a16="http://schemas.microsoft.com/office/drawing/2014/main" id="{8328FA84-DC9D-DC6C-C6AD-A0416847415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3600" y="0"/>
            <a:ext cx="6098400" cy="68580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ctr">
              <a:buNone/>
              <a:defRPr b="0">
                <a:solidFill>
                  <a:schemeClr val="dk1"/>
                </a:solidFill>
                <a:latin typeface="+mn-lt"/>
              </a:defRPr>
            </a:lvl1pPr>
          </a:lstStyle>
          <a:p>
            <a:r>
              <a:rPr lang="en-GB" dirty="0"/>
              <a:t>Click icon to add photo or illustration</a:t>
            </a:r>
            <a:endParaRPr lang="nb-NO" dirty="0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C4A380E1-E6A6-DD60-B615-2D01BDC71F95}"/>
              </a:ext>
            </a:extLst>
          </p:cNvPr>
          <p:cNvSpPr/>
          <p:nvPr userDrawn="1"/>
        </p:nvSpPr>
        <p:spPr>
          <a:xfrm>
            <a:off x="0" y="0"/>
            <a:ext cx="6098400" cy="6858000"/>
          </a:xfrm>
          <a:prstGeom prst="rect">
            <a:avLst/>
          </a:prstGeom>
          <a:solidFill>
            <a:srgbClr val="05444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" name="Tittel 12">
            <a:extLst>
              <a:ext uri="{FF2B5EF4-FFF2-40B4-BE49-F238E27FC236}">
                <a16:creationId xmlns:a16="http://schemas.microsoft.com/office/drawing/2014/main" id="{6EEC39D2-4863-F643-3AB3-A814B424E5BE}"/>
              </a:ext>
            </a:extLst>
          </p:cNvPr>
          <p:cNvSpPr>
            <a:spLocks noGrp="1"/>
          </p:cNvSpPr>
          <p:nvPr>
            <p:ph type="title" idx="10" hasCustomPrompt="1"/>
          </p:nvPr>
        </p:nvSpPr>
        <p:spPr>
          <a:xfrm>
            <a:off x="360045" y="2354400"/>
            <a:ext cx="5364164" cy="933141"/>
          </a:xfrm>
        </p:spPr>
        <p:txBody>
          <a:bodyPr lIns="0" tIns="0" rIns="0" bIns="0"/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 sz="5600" b="0" i="0" u="none" cap="none">
                <a:solidFill>
                  <a:srgbClr val="E2F1DF"/>
                </a:solidFill>
                <a:latin typeface="+mj-lt"/>
              </a:defRPr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14" name="Undertittel 13">
            <a:extLst>
              <a:ext uri="{FF2B5EF4-FFF2-40B4-BE49-F238E27FC236}">
                <a16:creationId xmlns:a16="http://schemas.microsoft.com/office/drawing/2014/main" id="{7A792118-02B6-8B8D-94AB-90DB1EF736C9}"/>
              </a:ext>
            </a:extLst>
          </p:cNvPr>
          <p:cNvSpPr>
            <a:spLocks noGrp="1"/>
          </p:cNvSpPr>
          <p:nvPr>
            <p:ph type="subTitle" idx="11"/>
          </p:nvPr>
        </p:nvSpPr>
        <p:spPr>
          <a:xfrm>
            <a:off x="360045" y="3302154"/>
            <a:ext cx="5364164" cy="2160000"/>
          </a:xfrm>
        </p:spPr>
        <p:txBody>
          <a:bodyPr lIns="0" tIns="0" rIns="0" bIns="0"/>
          <a:lstStyle>
            <a:lvl1pPr marL="0" indent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3200" b="0" i="0" u="none" cap="none">
                <a:solidFill>
                  <a:srgbClr val="E2F1DF"/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733FF54D-231D-CE06-DE2E-7DF88331AF7E}"/>
              </a:ext>
            </a:extLst>
          </p:cNvPr>
          <p:cNvSpPr txBox="1"/>
          <p:nvPr userDrawn="1"/>
        </p:nvSpPr>
        <p:spPr>
          <a:xfrm>
            <a:off x="-1821584" y="2468700"/>
            <a:ext cx="1689882" cy="1569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900" b="0" dirty="0">
                <a:latin typeface="+mj-lt"/>
              </a:rPr>
              <a:t>For å endre bakgrunnsfarge på siden:</a:t>
            </a:r>
          </a:p>
          <a:p>
            <a:pPr marL="144000" indent="-144000">
              <a:buAutoNum type="arabicPeriod"/>
            </a:pPr>
            <a:r>
              <a:rPr lang="nb-NO" sz="900" dirty="0"/>
              <a:t>Høyreklikk på bakgrunnen eller utenfor sliden</a:t>
            </a:r>
          </a:p>
          <a:p>
            <a:pPr marL="144000" indent="-144000">
              <a:buAutoNum type="arabicPeriod"/>
            </a:pPr>
            <a:r>
              <a:rPr lang="nb-NO" sz="900" dirty="0"/>
              <a:t>Velge «Formater bakgrunn/Format Background»</a:t>
            </a:r>
          </a:p>
          <a:p>
            <a:pPr marL="144000" indent="-144000">
              <a:buAutoNum type="arabicPeriod"/>
            </a:pPr>
            <a:r>
              <a:rPr lang="nb-NO" sz="900" dirty="0"/>
              <a:t>Velg «Fyll» og trykk «Heldekkende» som vist under og bruk malingspann for å velge farge</a:t>
            </a:r>
          </a:p>
        </p:txBody>
      </p:sp>
      <p:grpSp>
        <p:nvGrpSpPr>
          <p:cNvPr id="3" name="Gruppe 2">
            <a:extLst>
              <a:ext uri="{FF2B5EF4-FFF2-40B4-BE49-F238E27FC236}">
                <a16:creationId xmlns:a16="http://schemas.microsoft.com/office/drawing/2014/main" id="{1D0D304A-D52F-322D-D6A6-63439E26CA6D}"/>
              </a:ext>
            </a:extLst>
          </p:cNvPr>
          <p:cNvGrpSpPr/>
          <p:nvPr userDrawn="1"/>
        </p:nvGrpSpPr>
        <p:grpSpPr>
          <a:xfrm>
            <a:off x="-1743412" y="4103279"/>
            <a:ext cx="1306512" cy="1526657"/>
            <a:chOff x="-1589485" y="1838157"/>
            <a:chExt cx="1306512" cy="1526657"/>
          </a:xfrm>
        </p:grpSpPr>
        <p:pic>
          <p:nvPicPr>
            <p:cNvPr id="4" name="Bilde 3">
              <a:extLst>
                <a:ext uri="{FF2B5EF4-FFF2-40B4-BE49-F238E27FC236}">
                  <a16:creationId xmlns:a16="http://schemas.microsoft.com/office/drawing/2014/main" id="{47247A05-6247-252F-2DF7-CE6AC90531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589485" y="1838157"/>
              <a:ext cx="1306512" cy="1526657"/>
            </a:xfrm>
            <a:prstGeom prst="rect">
              <a:avLst/>
            </a:prstGeom>
          </p:spPr>
        </p:pic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3A55D8D9-F1BD-E40C-B89E-5F4BC7A8FECA}"/>
                </a:ext>
              </a:extLst>
            </p:cNvPr>
            <p:cNvSpPr/>
            <p:nvPr userDrawn="1"/>
          </p:nvSpPr>
          <p:spPr>
            <a:xfrm>
              <a:off x="-647700" y="2990850"/>
              <a:ext cx="250427" cy="171450"/>
            </a:xfrm>
            <a:prstGeom prst="rect">
              <a:avLst/>
            </a:prstGeom>
            <a:noFill/>
            <a:ln w="28575">
              <a:solidFill>
                <a:srgbClr val="68B09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9A8CD7D-1AE7-1C5E-60AB-DA1CAD85BEA6}"/>
              </a:ext>
            </a:extLst>
          </p:cNvPr>
          <p:cNvGrpSpPr/>
          <p:nvPr userDrawn="1"/>
        </p:nvGrpSpPr>
        <p:grpSpPr>
          <a:xfrm>
            <a:off x="-1821584" y="897895"/>
            <a:ext cx="1689882" cy="1468094"/>
            <a:chOff x="-1821584" y="897895"/>
            <a:chExt cx="1689882" cy="1468094"/>
          </a:xfrm>
        </p:grpSpPr>
        <p:sp>
          <p:nvSpPr>
            <p:cNvPr id="7" name="TekstSylinder 6">
              <a:extLst>
                <a:ext uri="{FF2B5EF4-FFF2-40B4-BE49-F238E27FC236}">
                  <a16:creationId xmlns:a16="http://schemas.microsoft.com/office/drawing/2014/main" id="{15EC9530-8F3A-98E8-CB06-64DA09344B16}"/>
                </a:ext>
              </a:extLst>
            </p:cNvPr>
            <p:cNvSpPr txBox="1"/>
            <p:nvPr userDrawn="1"/>
          </p:nvSpPr>
          <p:spPr>
            <a:xfrm>
              <a:off x="-1821584" y="897895"/>
              <a:ext cx="1689882" cy="146809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indent="0">
                <a:lnSpc>
                  <a:spcPct val="120000"/>
                </a:lnSpc>
                <a:buFont typeface="Calibri" panose="020F0502020204030204" pitchFamily="34" charset="0"/>
                <a:buNone/>
              </a:pPr>
              <a:r>
                <a:rPr lang="nb-NO" sz="900" b="0" u="none" strike="noStrike" dirty="0">
                  <a:solidFill>
                    <a:srgbClr val="032B2F"/>
                  </a:solidFill>
                  <a:effectLst/>
                  <a:latin typeface="+mn-lt"/>
                </a:rPr>
                <a:t>Valgfritt om man vil legge inn bilde eller illustrasjon.</a:t>
              </a:r>
            </a:p>
            <a:p>
              <a:pPr marL="0" indent="0">
                <a:lnSpc>
                  <a:spcPct val="120000"/>
                </a:lnSpc>
                <a:buFont typeface="Calibri" panose="020F0502020204030204" pitchFamily="34" charset="0"/>
                <a:buNone/>
              </a:pPr>
              <a:r>
                <a:rPr lang="nb-NO" sz="900" b="0" u="none" strike="noStrike" dirty="0">
                  <a:solidFill>
                    <a:srgbClr val="032B2F"/>
                  </a:solidFill>
                  <a:effectLst/>
                  <a:latin typeface="+mn-lt"/>
                </a:rPr>
                <a:t>Illustrasjonene kan ha disse bakgrunnene:</a:t>
              </a:r>
            </a:p>
            <a:p>
              <a:pPr>
                <a:lnSpc>
                  <a:spcPct val="120000"/>
                </a:lnSpc>
              </a:pPr>
              <a:r>
                <a:rPr lang="nb-NO" sz="900" b="0" u="none" strike="noStrike" dirty="0">
                  <a:solidFill>
                    <a:srgbClr val="032B2F"/>
                  </a:solidFill>
                  <a:effectLst/>
                  <a:latin typeface="+mn-lt"/>
                </a:rPr>
                <a:t>Lysegrønn – #E2F1DF</a:t>
              </a:r>
              <a:endParaRPr lang="nb-NO" sz="900" b="0" dirty="0">
                <a:solidFill>
                  <a:srgbClr val="032B2F"/>
                </a:solidFill>
                <a:latin typeface="+mn-lt"/>
              </a:endParaRPr>
            </a:p>
            <a:p>
              <a:pPr marL="0" indent="0">
                <a:lnSpc>
                  <a:spcPct val="120000"/>
                </a:lnSpc>
                <a:buFont typeface="Calibri" panose="020F0502020204030204" pitchFamily="34" charset="0"/>
                <a:buNone/>
              </a:pPr>
              <a:r>
                <a:rPr lang="nb-NO" sz="900" b="0" u="none" strike="noStrike" dirty="0">
                  <a:solidFill>
                    <a:srgbClr val="032B2F"/>
                  </a:solidFill>
                  <a:effectLst/>
                  <a:latin typeface="+mn-lt"/>
                </a:rPr>
                <a:t>Lyseblå - #E7F2F8</a:t>
              </a:r>
            </a:p>
            <a:p>
              <a:pPr>
                <a:lnSpc>
                  <a:spcPct val="120000"/>
                </a:lnSpc>
              </a:pPr>
              <a:r>
                <a:rPr lang="nb-NO" sz="900" b="0" dirty="0">
                  <a:solidFill>
                    <a:srgbClr val="032B2F"/>
                  </a:solidFill>
                  <a:latin typeface="+mn-lt"/>
                </a:rPr>
                <a:t>Lysebeige – #FAF6F3</a:t>
              </a:r>
              <a:br>
                <a:rPr lang="nb-NO" sz="900" b="0" dirty="0">
                  <a:solidFill>
                    <a:srgbClr val="032B2F"/>
                  </a:solidFill>
                  <a:latin typeface="+mn-lt"/>
                </a:rPr>
              </a:br>
              <a:r>
                <a:rPr lang="nb-NO" sz="900" b="0" dirty="0">
                  <a:solidFill>
                    <a:srgbClr val="032B2F"/>
                  </a:solidFill>
                  <a:latin typeface="+mn-lt"/>
                </a:rPr>
                <a:t>Mellomgrønn – #68B096</a:t>
              </a:r>
            </a:p>
            <a:p>
              <a:endParaRPr lang="nb-NO" sz="900" b="0" dirty="0">
                <a:latin typeface="+mn-lt"/>
              </a:endParaRPr>
            </a:p>
          </p:txBody>
        </p:sp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5DF8424E-C155-6DB2-369A-51A220841AF2}"/>
                </a:ext>
              </a:extLst>
            </p:cNvPr>
            <p:cNvSpPr/>
            <p:nvPr userDrawn="1"/>
          </p:nvSpPr>
          <p:spPr>
            <a:xfrm>
              <a:off x="-668267" y="1577950"/>
              <a:ext cx="158310" cy="123825"/>
            </a:xfrm>
            <a:prstGeom prst="rect">
              <a:avLst/>
            </a:prstGeom>
            <a:solidFill>
              <a:srgbClr val="E2F1DF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754B0739-E442-31B3-CD94-49A7137736C8}"/>
                </a:ext>
              </a:extLst>
            </p:cNvPr>
            <p:cNvSpPr/>
            <p:nvPr userDrawn="1"/>
          </p:nvSpPr>
          <p:spPr>
            <a:xfrm>
              <a:off x="-668267" y="1741120"/>
              <a:ext cx="158310" cy="123825"/>
            </a:xfrm>
            <a:prstGeom prst="rect">
              <a:avLst/>
            </a:prstGeom>
            <a:solidFill>
              <a:srgbClr val="E7F2F8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 dirty="0"/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F305FD85-2ACA-D595-B917-E84B243FF9DE}"/>
                </a:ext>
              </a:extLst>
            </p:cNvPr>
            <p:cNvSpPr/>
            <p:nvPr userDrawn="1"/>
          </p:nvSpPr>
          <p:spPr>
            <a:xfrm>
              <a:off x="-668267" y="1904289"/>
              <a:ext cx="158310" cy="123825"/>
            </a:xfrm>
            <a:prstGeom prst="rect">
              <a:avLst/>
            </a:prstGeom>
            <a:solidFill>
              <a:srgbClr val="FAF6F3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F56CBBBB-2EC5-59D8-DAD8-07839C823204}"/>
                </a:ext>
              </a:extLst>
            </p:cNvPr>
            <p:cNvSpPr/>
            <p:nvPr userDrawn="1"/>
          </p:nvSpPr>
          <p:spPr>
            <a:xfrm>
              <a:off x="-504063" y="2071511"/>
              <a:ext cx="158310" cy="123825"/>
            </a:xfrm>
            <a:prstGeom prst="rect">
              <a:avLst/>
            </a:prstGeom>
            <a:solidFill>
              <a:srgbClr val="68B096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</p:grp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3C71B41F-EE78-B7A3-E9D2-1C49F8CB4440}"/>
              </a:ext>
            </a:extLst>
          </p:cNvPr>
          <p:cNvSpPr txBox="1"/>
          <p:nvPr userDrawn="1"/>
        </p:nvSpPr>
        <p:spPr>
          <a:xfrm>
            <a:off x="-1830317" y="667057"/>
            <a:ext cx="16898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1200" b="1" dirty="0">
                <a:latin typeface="+mj-lt"/>
              </a:rPr>
              <a:t>Pauseside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A58E1EFB-9953-6B5D-5A67-A6131440EA61}"/>
              </a:ext>
            </a:extLst>
          </p:cNvPr>
          <p:cNvSpPr txBox="1"/>
          <p:nvPr userDrawn="1"/>
        </p:nvSpPr>
        <p:spPr>
          <a:xfrm>
            <a:off x="-1743412" y="5717314"/>
            <a:ext cx="1466114" cy="43165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r>
              <a:rPr lang="nb-NO" sz="800" i="1" dirty="0"/>
              <a:t>Trykk «flere farger» under malingsspannet for å skrive HEX-verdi</a:t>
            </a:r>
          </a:p>
        </p:txBody>
      </p:sp>
    </p:spTree>
    <p:extLst>
      <p:ext uri="{BB962C8B-B14F-4D97-AF65-F5344CB8AC3E}">
        <p14:creationId xmlns:p14="http://schemas.microsoft.com/office/powerpoint/2010/main" val="3779831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med nummerert punkt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ssholder for tekst 25">
            <a:extLst>
              <a:ext uri="{FF2B5EF4-FFF2-40B4-BE49-F238E27FC236}">
                <a16:creationId xmlns:a16="http://schemas.microsoft.com/office/drawing/2014/main" id="{01ED0CE7-6962-2049-16E7-D1422C3022E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045" y="1773238"/>
            <a:ext cx="576000" cy="576000"/>
          </a:xfrm>
          <a:prstGeom prst="ellipse">
            <a:avLst/>
          </a:prstGeom>
          <a:solidFill>
            <a:srgbClr val="BCDDD0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 err="1"/>
              <a:t>X</a:t>
            </a:r>
            <a:endParaRPr lang="nb-NO" dirty="0"/>
          </a:p>
        </p:txBody>
      </p:sp>
      <p:sp>
        <p:nvSpPr>
          <p:cNvPr id="24" name="Tittel 23">
            <a:extLst>
              <a:ext uri="{FF2B5EF4-FFF2-40B4-BE49-F238E27FC236}">
                <a16:creationId xmlns:a16="http://schemas.microsoft.com/office/drawing/2014/main" id="{2CE5B71C-20E9-6D4C-2D84-CA9BA408A5F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60045" y="360045"/>
            <a:ext cx="11449431" cy="1242155"/>
          </a:xfrm>
        </p:spPr>
        <p:txBody>
          <a:bodyPr/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25" name="Plassholder for tekst 24">
            <a:extLst>
              <a:ext uri="{FF2B5EF4-FFF2-40B4-BE49-F238E27FC236}">
                <a16:creationId xmlns:a16="http://schemas.microsoft.com/office/drawing/2014/main" id="{613290E2-3328-FBB9-CC4A-FC634F22AA36}"/>
              </a:ext>
            </a:extLst>
          </p:cNvPr>
          <p:cNvSpPr>
            <a:spLocks noGrp="1"/>
          </p:cNvSpPr>
          <p:nvPr userDrawn="1">
            <p:ph type="body" idx="10"/>
          </p:nvPr>
        </p:nvSpPr>
        <p:spPr>
          <a:xfrm>
            <a:off x="1090149" y="1878331"/>
            <a:ext cx="10080000" cy="340414"/>
          </a:xfrm>
        </p:spPr>
        <p:txBody>
          <a:bodyPr lIns="0" tIns="0" rIns="0" bIns="0" anchor="ctr">
            <a:spAutoFit/>
          </a:bodyPr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rgbClr val="032B2F"/>
                </a:solidFill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7" name="Plassholder for tekst 25">
            <a:extLst>
              <a:ext uri="{FF2B5EF4-FFF2-40B4-BE49-F238E27FC236}">
                <a16:creationId xmlns:a16="http://schemas.microsoft.com/office/drawing/2014/main" id="{E7DFE08E-D61A-5BBD-3475-A1375370F2B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45" y="2803653"/>
            <a:ext cx="576000" cy="576000"/>
          </a:xfrm>
          <a:prstGeom prst="ellipse">
            <a:avLst/>
          </a:prstGeom>
          <a:solidFill>
            <a:srgbClr val="BCDDD0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 err="1"/>
              <a:t>X</a:t>
            </a:r>
            <a:endParaRPr lang="nb-NO" dirty="0"/>
          </a:p>
        </p:txBody>
      </p:sp>
      <p:sp>
        <p:nvSpPr>
          <p:cNvPr id="28" name="Plassholder for tekst 24">
            <a:extLst>
              <a:ext uri="{FF2B5EF4-FFF2-40B4-BE49-F238E27FC236}">
                <a16:creationId xmlns:a16="http://schemas.microsoft.com/office/drawing/2014/main" id="{DC6DBC35-690C-96CD-C492-8F5A6E43344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090149" y="2908746"/>
            <a:ext cx="10080000" cy="340414"/>
          </a:xfrm>
        </p:spPr>
        <p:txBody>
          <a:bodyPr lIns="0" tIns="0" rIns="0" bIns="0" anchor="ctr">
            <a:spAutoFit/>
          </a:bodyPr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rgbClr val="032B2F"/>
                </a:solidFill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9" name="Plassholder for tekst 25">
            <a:extLst>
              <a:ext uri="{FF2B5EF4-FFF2-40B4-BE49-F238E27FC236}">
                <a16:creationId xmlns:a16="http://schemas.microsoft.com/office/drawing/2014/main" id="{634C5626-A77F-6787-ABC5-6904790517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045" y="3834068"/>
            <a:ext cx="576000" cy="576000"/>
          </a:xfrm>
          <a:prstGeom prst="ellipse">
            <a:avLst/>
          </a:prstGeom>
          <a:solidFill>
            <a:srgbClr val="BCDDD0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 err="1"/>
              <a:t>X</a:t>
            </a:r>
            <a:endParaRPr lang="nb-NO" dirty="0"/>
          </a:p>
        </p:txBody>
      </p:sp>
      <p:sp>
        <p:nvSpPr>
          <p:cNvPr id="30" name="Plassholder for tekst 24">
            <a:extLst>
              <a:ext uri="{FF2B5EF4-FFF2-40B4-BE49-F238E27FC236}">
                <a16:creationId xmlns:a16="http://schemas.microsoft.com/office/drawing/2014/main" id="{7657A75D-CDDA-04E6-1896-8A8487141634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1090149" y="3939161"/>
            <a:ext cx="10080000" cy="340414"/>
          </a:xfrm>
        </p:spPr>
        <p:txBody>
          <a:bodyPr lIns="0" tIns="0" rIns="0" bIns="0" anchor="ctr">
            <a:spAutoFit/>
          </a:bodyPr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rgbClr val="032B2F"/>
                </a:solidFill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1" name="Plassholder for tekst 25">
            <a:extLst>
              <a:ext uri="{FF2B5EF4-FFF2-40B4-BE49-F238E27FC236}">
                <a16:creationId xmlns:a16="http://schemas.microsoft.com/office/drawing/2014/main" id="{FE7BDD74-94B3-50E2-14E2-C423CE81D25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45" y="4864483"/>
            <a:ext cx="576000" cy="576000"/>
          </a:xfrm>
          <a:prstGeom prst="ellipse">
            <a:avLst/>
          </a:prstGeom>
          <a:solidFill>
            <a:srgbClr val="BCDDD0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 err="1"/>
              <a:t>X</a:t>
            </a:r>
            <a:endParaRPr lang="nb-NO" dirty="0"/>
          </a:p>
        </p:txBody>
      </p:sp>
      <p:sp>
        <p:nvSpPr>
          <p:cNvPr id="32" name="Plassholder for tekst 24">
            <a:extLst>
              <a:ext uri="{FF2B5EF4-FFF2-40B4-BE49-F238E27FC236}">
                <a16:creationId xmlns:a16="http://schemas.microsoft.com/office/drawing/2014/main" id="{877555AA-2DF5-FFB6-293F-DAE9BE501462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1090149" y="4969576"/>
            <a:ext cx="10080000" cy="340414"/>
          </a:xfrm>
        </p:spPr>
        <p:txBody>
          <a:bodyPr lIns="0" tIns="0" rIns="0" bIns="0" anchor="ctr">
            <a:spAutoFit/>
          </a:bodyPr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rgbClr val="032B2F"/>
                </a:solidFill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D295B7D-0BDF-A7C4-AB90-104E48A236C3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642DAF-FB34-472F-8521-8D88BE7D210D}" type="datetime1">
              <a:rPr lang="nb-NO" smtClean="0"/>
              <a:t>14.03.2024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B40CE75-AF23-A163-0932-35286EC81EF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379859C-7EC7-10F1-8E6B-24C3C126ECA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2180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dsli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Timeline">
            <a:extLst>
              <a:ext uri="{FF2B5EF4-FFF2-40B4-BE49-F238E27FC236}">
                <a16:creationId xmlns:a16="http://schemas.microsoft.com/office/drawing/2014/main" id="{5250D6F0-9D1A-5B58-97EC-997A7E9767E7}"/>
              </a:ext>
            </a:extLst>
          </p:cNvPr>
          <p:cNvCxnSpPr>
            <a:cxnSpLocks/>
          </p:cNvCxnSpPr>
          <p:nvPr/>
        </p:nvCxnSpPr>
        <p:spPr>
          <a:xfrm>
            <a:off x="370800" y="3730419"/>
            <a:ext cx="11449725" cy="0"/>
          </a:xfrm>
          <a:prstGeom prst="straightConnector1">
            <a:avLst/>
          </a:prstGeom>
          <a:ln w="12700">
            <a:solidFill>
              <a:srgbClr val="05444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Eksempel 1" hidden="1">
            <a:extLst>
              <a:ext uri="{FF2B5EF4-FFF2-40B4-BE49-F238E27FC236}">
                <a16:creationId xmlns:a16="http://schemas.microsoft.com/office/drawing/2014/main" id="{F9273C31-65BF-5E58-75F8-EF4F496271F5}"/>
              </a:ext>
            </a:extLst>
          </p:cNvPr>
          <p:cNvGrpSpPr/>
          <p:nvPr userDrawn="1"/>
        </p:nvGrpSpPr>
        <p:grpSpPr>
          <a:xfrm>
            <a:off x="4878762" y="2453200"/>
            <a:ext cx="1728000" cy="2540058"/>
            <a:chOff x="4878762" y="2453200"/>
            <a:chExt cx="1728000" cy="2540058"/>
          </a:xfrm>
        </p:grpSpPr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E542A5FC-CC0D-05BE-69CF-E96367C1B25D}"/>
                </a:ext>
              </a:extLst>
            </p:cNvPr>
            <p:cNvSpPr/>
            <p:nvPr/>
          </p:nvSpPr>
          <p:spPr>
            <a:xfrm flipH="1">
              <a:off x="5735562" y="2453200"/>
              <a:ext cx="14400" cy="1331219"/>
            </a:xfrm>
            <a:prstGeom prst="rect">
              <a:avLst/>
            </a:prstGeom>
            <a:solidFill>
              <a:srgbClr val="0544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 dirty="0"/>
            </a:p>
          </p:txBody>
        </p:sp>
        <p:sp>
          <p:nvSpPr>
            <p:cNvPr id="10" name="Oval 5">
              <a:extLst>
                <a:ext uri="{FF2B5EF4-FFF2-40B4-BE49-F238E27FC236}">
                  <a16:creationId xmlns:a16="http://schemas.microsoft.com/office/drawing/2014/main" id="{6B20FDC6-A2E0-E5BD-37E9-2B3A16576F55}"/>
                </a:ext>
              </a:extLst>
            </p:cNvPr>
            <p:cNvSpPr/>
            <p:nvPr/>
          </p:nvSpPr>
          <p:spPr>
            <a:xfrm>
              <a:off x="5454762" y="2453200"/>
              <a:ext cx="576000" cy="576000"/>
            </a:xfrm>
            <a:prstGeom prst="ellipse">
              <a:avLst/>
            </a:prstGeom>
            <a:solidFill>
              <a:srgbClr val="FBD4C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1" name="Plassholder for innhold 2">
              <a:extLst>
                <a:ext uri="{FF2B5EF4-FFF2-40B4-BE49-F238E27FC236}">
                  <a16:creationId xmlns:a16="http://schemas.microsoft.com/office/drawing/2014/main" id="{ED6B51A4-5ED0-88F0-3804-CD9122B01048}"/>
                </a:ext>
              </a:extLst>
            </p:cNvPr>
            <p:cNvSpPr txBox="1">
              <a:spLocks/>
            </p:cNvSpPr>
            <p:nvPr/>
          </p:nvSpPr>
          <p:spPr>
            <a:xfrm>
              <a:off x="5628020" y="2535508"/>
              <a:ext cx="229484" cy="375142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216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Calibri" panose="020F050202020403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32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8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64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80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rtl="0" fontAlgn="base">
                <a:lnSpc>
                  <a:spcPct val="140000"/>
                </a:lnSpc>
                <a:buNone/>
              </a:pPr>
              <a:r>
                <a:rPr lang="nb-NO" sz="1800" b="1" u="none" strike="noStrike" dirty="0">
                  <a:solidFill>
                    <a:schemeClr val="dk1"/>
                  </a:solidFill>
                  <a:effectLst/>
                  <a:latin typeface="Avenir Next LT Pro Demi" panose="020B0504020202020204" pitchFamily="34" charset="77"/>
                </a:rPr>
                <a:t>1</a:t>
              </a:r>
            </a:p>
          </p:txBody>
        </p:sp>
        <p:sp>
          <p:nvSpPr>
            <p:cNvPr id="12" name="Plassholder for innhold 2">
              <a:extLst>
                <a:ext uri="{FF2B5EF4-FFF2-40B4-BE49-F238E27FC236}">
                  <a16:creationId xmlns:a16="http://schemas.microsoft.com/office/drawing/2014/main" id="{51A2596A-5A20-7DAA-C874-A71A5FE02839}"/>
                </a:ext>
              </a:extLst>
            </p:cNvPr>
            <p:cNvSpPr txBox="1">
              <a:spLocks/>
            </p:cNvSpPr>
            <p:nvPr/>
          </p:nvSpPr>
          <p:spPr>
            <a:xfrm>
              <a:off x="4878762" y="3946267"/>
              <a:ext cx="1728000" cy="1046991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216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Calibri" panose="020F050202020403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32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8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64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80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rtl="0" fontAlgn="base">
                <a:lnSpc>
                  <a:spcPct val="120000"/>
                </a:lnSpc>
                <a:buNone/>
              </a:pPr>
              <a:r>
                <a:rPr lang="nb-NO" sz="1200" b="1" u="none" strike="noStrike" dirty="0">
                  <a:solidFill>
                    <a:schemeClr val="dk1"/>
                  </a:solidFill>
                  <a:effectLst/>
                  <a:latin typeface="Avenir Next LT Pro Demi" panose="020B0504020202020204" pitchFamily="34" charset="77"/>
                </a:rPr>
                <a:t>Uke 35</a:t>
              </a:r>
              <a:br>
                <a:rPr lang="nb-NO" sz="1200" u="none" strike="noStrike" dirty="0">
                  <a:solidFill>
                    <a:schemeClr val="dk1"/>
                  </a:solidFill>
                  <a:effectLst/>
                  <a:latin typeface="Avenir Next LT Pro" panose="020B0504020202020204" pitchFamily="34" charset="77"/>
                </a:rPr>
              </a:br>
              <a:r>
                <a:rPr lang="nb-NO" sz="1200" u="none" strike="noStrike" dirty="0">
                  <a:solidFill>
                    <a:schemeClr val="dk1"/>
                  </a:solidFill>
                  <a:effectLst/>
                  <a:latin typeface="Avenir Next LT Pro" panose="020B0504020202020204" pitchFamily="34" charset="77"/>
                </a:rPr>
                <a:t>Tilstandsbeskrivelser</a:t>
              </a:r>
              <a:br>
                <a:rPr lang="nb-NO" sz="1200" u="none" strike="noStrike" dirty="0">
                  <a:solidFill>
                    <a:schemeClr val="dk1"/>
                  </a:solidFill>
                  <a:effectLst/>
                  <a:latin typeface="Avenir Next LT Pro" panose="020B0504020202020204" pitchFamily="34" charset="77"/>
                </a:rPr>
              </a:br>
              <a:r>
                <a:rPr lang="nb-NO" sz="1200" u="none" strike="noStrike" dirty="0">
                  <a:solidFill>
                    <a:schemeClr val="dk1"/>
                  </a:solidFill>
                  <a:effectLst/>
                  <a:latin typeface="Avenir Next LT Pro" panose="020B0504020202020204" pitchFamily="34" charset="77"/>
                </a:rPr>
                <a:t>med prioritering av</a:t>
              </a:r>
              <a:br>
                <a:rPr lang="nb-NO" sz="1200" u="none" strike="noStrike" dirty="0">
                  <a:solidFill>
                    <a:schemeClr val="dk1"/>
                  </a:solidFill>
                  <a:effectLst/>
                  <a:latin typeface="Avenir Next LT Pro" panose="020B0504020202020204" pitchFamily="34" charset="77"/>
                </a:rPr>
              </a:br>
              <a:r>
                <a:rPr lang="nb-NO" sz="1200" u="none" strike="noStrike" dirty="0">
                  <a:solidFill>
                    <a:schemeClr val="dk1"/>
                  </a:solidFill>
                  <a:effectLst/>
                  <a:latin typeface="Avenir Next LT Pro" panose="020B0504020202020204" pitchFamily="34" charset="77"/>
                </a:rPr>
                <a:t>utfordringer</a:t>
              </a:r>
            </a:p>
          </p:txBody>
        </p:sp>
        <p:sp>
          <p:nvSpPr>
            <p:cNvPr id="13" name="Oval 28">
              <a:extLst>
                <a:ext uri="{FF2B5EF4-FFF2-40B4-BE49-F238E27FC236}">
                  <a16:creationId xmlns:a16="http://schemas.microsoft.com/office/drawing/2014/main" id="{2CE47D50-7048-B5C9-F143-8237438DB604}"/>
                </a:ext>
              </a:extLst>
            </p:cNvPr>
            <p:cNvSpPr/>
            <p:nvPr/>
          </p:nvSpPr>
          <p:spPr>
            <a:xfrm>
              <a:off x="5688762" y="3676419"/>
              <a:ext cx="108000" cy="108000"/>
            </a:xfrm>
            <a:prstGeom prst="ellipse">
              <a:avLst/>
            </a:prstGeom>
            <a:solidFill>
              <a:srgbClr val="0544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</p:grpSp>
      <p:grpSp>
        <p:nvGrpSpPr>
          <p:cNvPr id="49" name="Eksempel 2" hidden="1">
            <a:extLst>
              <a:ext uri="{FF2B5EF4-FFF2-40B4-BE49-F238E27FC236}">
                <a16:creationId xmlns:a16="http://schemas.microsoft.com/office/drawing/2014/main" id="{33038668-400F-8225-4DDA-539AF050D472}"/>
              </a:ext>
            </a:extLst>
          </p:cNvPr>
          <p:cNvGrpSpPr/>
          <p:nvPr userDrawn="1"/>
        </p:nvGrpSpPr>
        <p:grpSpPr>
          <a:xfrm>
            <a:off x="6981391" y="2602428"/>
            <a:ext cx="1728000" cy="2405210"/>
            <a:chOff x="6981391" y="2602428"/>
            <a:chExt cx="1728000" cy="2405210"/>
          </a:xfrm>
        </p:grpSpPr>
        <p:sp>
          <p:nvSpPr>
            <p:cNvPr id="14" name="Plassholder for innhold 2">
              <a:extLst>
                <a:ext uri="{FF2B5EF4-FFF2-40B4-BE49-F238E27FC236}">
                  <a16:creationId xmlns:a16="http://schemas.microsoft.com/office/drawing/2014/main" id="{7D938853-84CA-6E99-7C61-1904C466802B}"/>
                </a:ext>
              </a:extLst>
            </p:cNvPr>
            <p:cNvSpPr txBox="1">
              <a:spLocks/>
            </p:cNvSpPr>
            <p:nvPr/>
          </p:nvSpPr>
          <p:spPr>
            <a:xfrm>
              <a:off x="6981391" y="2602428"/>
              <a:ext cx="1728000" cy="1046991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216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Calibri" panose="020F050202020403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32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8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64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80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base">
                <a:lnSpc>
                  <a:spcPct val="120000"/>
                </a:lnSpc>
                <a:buNone/>
              </a:pPr>
              <a:r>
                <a:rPr lang="nb-NO" sz="1200" b="1" u="none" strike="noStrike" dirty="0">
                  <a:solidFill>
                    <a:schemeClr val="dk1"/>
                  </a:solidFill>
                  <a:effectLst/>
                  <a:latin typeface="Avenir Next LT Pro Demi" panose="020B0504020202020204" pitchFamily="34" charset="77"/>
                </a:rPr>
                <a:t>Uke 38</a:t>
              </a:r>
              <a:br>
                <a:rPr lang="nb-NO" sz="1200" u="none" strike="noStrike" dirty="0">
                  <a:solidFill>
                    <a:schemeClr val="dk1"/>
                  </a:solidFill>
                  <a:effectLst/>
                  <a:latin typeface="Avenir Next LT Pro" panose="020B0504020202020204" pitchFamily="34" charset="77"/>
                </a:rPr>
              </a:br>
              <a:r>
                <a:rPr lang="nb-NO" sz="1200" u="none" strike="noStrike" dirty="0">
                  <a:solidFill>
                    <a:schemeClr val="dk1"/>
                  </a:solidFill>
                  <a:effectLst/>
                  <a:latin typeface="Avenir Next LT Pro" panose="020B0504020202020204" pitchFamily="34" charset="77"/>
                </a:rPr>
                <a:t>Forslag til 3-årig plan</a:t>
              </a:r>
              <a:br>
                <a:rPr lang="nb-NO" sz="1200" u="none" strike="noStrike" dirty="0">
                  <a:solidFill>
                    <a:schemeClr val="dk1"/>
                  </a:solidFill>
                  <a:effectLst/>
                  <a:latin typeface="Avenir Next LT Pro" panose="020B0504020202020204" pitchFamily="34" charset="77"/>
                </a:rPr>
              </a:br>
              <a:r>
                <a:rPr lang="nb-NO" sz="1200" u="none" strike="noStrike" dirty="0">
                  <a:solidFill>
                    <a:schemeClr val="dk1"/>
                  </a:solidFill>
                  <a:effectLst/>
                  <a:latin typeface="Avenir Next LT Pro" panose="020B0504020202020204" pitchFamily="34" charset="77"/>
                </a:rPr>
                <a:t>med de prioriterte</a:t>
              </a:r>
              <a:br>
                <a:rPr lang="nb-NO" sz="1200" u="none" strike="noStrike" dirty="0">
                  <a:solidFill>
                    <a:schemeClr val="dk1"/>
                  </a:solidFill>
                  <a:effectLst/>
                  <a:latin typeface="Avenir Next LT Pro" panose="020B0504020202020204" pitchFamily="34" charset="77"/>
                </a:rPr>
              </a:br>
              <a:r>
                <a:rPr lang="nb-NO" sz="1200" u="none" strike="noStrike" dirty="0">
                  <a:solidFill>
                    <a:schemeClr val="dk1"/>
                  </a:solidFill>
                  <a:effectLst/>
                  <a:latin typeface="Avenir Next LT Pro" panose="020B0504020202020204" pitchFamily="34" charset="77"/>
                </a:rPr>
                <a:t>utfordringene</a:t>
              </a:r>
            </a:p>
          </p:txBody>
        </p:sp>
        <p:sp>
          <p:nvSpPr>
            <p:cNvPr id="15" name="Rectangle 30">
              <a:extLst>
                <a:ext uri="{FF2B5EF4-FFF2-40B4-BE49-F238E27FC236}">
                  <a16:creationId xmlns:a16="http://schemas.microsoft.com/office/drawing/2014/main" id="{B6BE93A7-70D0-48C2-96A1-8F5185513149}"/>
                </a:ext>
              </a:extLst>
            </p:cNvPr>
            <p:cNvSpPr/>
            <p:nvPr/>
          </p:nvSpPr>
          <p:spPr>
            <a:xfrm flipH="1">
              <a:off x="7838191" y="3676419"/>
              <a:ext cx="14400" cy="1331219"/>
            </a:xfrm>
            <a:prstGeom prst="rect">
              <a:avLst/>
            </a:prstGeom>
            <a:solidFill>
              <a:srgbClr val="0544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6" name="Oval 31">
              <a:extLst>
                <a:ext uri="{FF2B5EF4-FFF2-40B4-BE49-F238E27FC236}">
                  <a16:creationId xmlns:a16="http://schemas.microsoft.com/office/drawing/2014/main" id="{36B2BE6A-D0BA-CFA4-D7DA-CE42C466B236}"/>
                </a:ext>
              </a:extLst>
            </p:cNvPr>
            <p:cNvSpPr/>
            <p:nvPr/>
          </p:nvSpPr>
          <p:spPr>
            <a:xfrm>
              <a:off x="7557391" y="4431638"/>
              <a:ext cx="576000" cy="576000"/>
            </a:xfrm>
            <a:prstGeom prst="ellipse">
              <a:avLst/>
            </a:prstGeom>
            <a:solidFill>
              <a:srgbClr val="FBD4C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  <p:sp>
          <p:nvSpPr>
            <p:cNvPr id="17" name="Plassholder for innhold 2">
              <a:extLst>
                <a:ext uri="{FF2B5EF4-FFF2-40B4-BE49-F238E27FC236}">
                  <a16:creationId xmlns:a16="http://schemas.microsoft.com/office/drawing/2014/main" id="{862C9251-DD0C-E604-ABA2-8A9325A6053D}"/>
                </a:ext>
              </a:extLst>
            </p:cNvPr>
            <p:cNvSpPr txBox="1">
              <a:spLocks/>
            </p:cNvSpPr>
            <p:nvPr/>
          </p:nvSpPr>
          <p:spPr>
            <a:xfrm>
              <a:off x="7730649" y="4513946"/>
              <a:ext cx="229484" cy="375142"/>
            </a:xfrm>
            <a:prstGeom prst="rect">
              <a:avLst/>
            </a:prstGeom>
          </p:spPr>
          <p:txBody>
            <a:bodyPr vert="horz" lIns="0" tIns="0" rIns="0" bIns="0" rtlCol="0" anchor="t">
              <a:noAutofit/>
            </a:bodyPr>
            <a:lstStyle>
              <a:lvl1pPr marL="216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Calibri" panose="020F050202020403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32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8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64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80000" indent="-216000" algn="l" defTabSz="685800" rtl="0" eaLnBrk="1" latinLnBrk="0" hangingPunct="1">
                <a:lnSpc>
                  <a:spcPct val="90000"/>
                </a:lnSpc>
                <a:spcBef>
                  <a:spcPts val="3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rtl="0" fontAlgn="base">
                <a:lnSpc>
                  <a:spcPct val="140000"/>
                </a:lnSpc>
                <a:buNone/>
              </a:pPr>
              <a:r>
                <a:rPr lang="nb-NO" sz="1800" b="1" u="none" strike="noStrike" dirty="0">
                  <a:solidFill>
                    <a:schemeClr val="dk1"/>
                  </a:solidFill>
                  <a:effectLst/>
                  <a:latin typeface="Avenir Next LT Pro Demi" panose="020B0504020202020204" pitchFamily="34" charset="77"/>
                </a:rPr>
                <a:t>2</a:t>
              </a:r>
            </a:p>
          </p:txBody>
        </p:sp>
        <p:sp>
          <p:nvSpPr>
            <p:cNvPr id="18" name="Oval 33">
              <a:extLst>
                <a:ext uri="{FF2B5EF4-FFF2-40B4-BE49-F238E27FC236}">
                  <a16:creationId xmlns:a16="http://schemas.microsoft.com/office/drawing/2014/main" id="{B381FB15-42BE-4878-ADE8-92AEBD29C1A8}"/>
                </a:ext>
              </a:extLst>
            </p:cNvPr>
            <p:cNvSpPr/>
            <p:nvPr/>
          </p:nvSpPr>
          <p:spPr>
            <a:xfrm>
              <a:off x="7791391" y="3676419"/>
              <a:ext cx="108000" cy="108000"/>
            </a:xfrm>
            <a:prstGeom prst="ellipse">
              <a:avLst/>
            </a:prstGeom>
            <a:solidFill>
              <a:srgbClr val="0544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0A3A65E-555F-A3B8-4C8A-04DB58190922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BDE52FA1-07E4-4D4F-8388-3362A50DB180}" type="datetime1">
              <a:rPr lang="nb-NO" smtClean="0"/>
              <a:t>14.03.2024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A15C145-CD05-D31A-ED20-C60D6D6BD402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E64C6DC-4C45-3A5E-F29A-9C6C417FA2DF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36" name="Point" hidden="1">
            <a:extLst>
              <a:ext uri="{FF2B5EF4-FFF2-40B4-BE49-F238E27FC236}">
                <a16:creationId xmlns:a16="http://schemas.microsoft.com/office/drawing/2014/main" id="{0E9F9B75-FB53-D2BF-77DC-D357E2B3E2DF}"/>
              </a:ext>
            </a:extLst>
          </p:cNvPr>
          <p:cNvGrpSpPr/>
          <p:nvPr userDrawn="1"/>
        </p:nvGrpSpPr>
        <p:grpSpPr>
          <a:xfrm>
            <a:off x="3759166" y="2457327"/>
            <a:ext cx="576000" cy="1327092"/>
            <a:chOff x="4047166" y="2453870"/>
            <a:chExt cx="576000" cy="1327092"/>
          </a:xfrm>
        </p:grpSpPr>
        <p:cxnSp>
          <p:nvCxnSpPr>
            <p:cNvPr id="21" name="Line">
              <a:extLst>
                <a:ext uri="{FF2B5EF4-FFF2-40B4-BE49-F238E27FC236}">
                  <a16:creationId xmlns:a16="http://schemas.microsoft.com/office/drawing/2014/main" id="{D8DB9052-B2AA-65B7-8370-1F397EAD6AC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335166" y="2737743"/>
              <a:ext cx="0" cy="989219"/>
            </a:xfrm>
            <a:prstGeom prst="line">
              <a:avLst/>
            </a:prstGeom>
            <a:ln w="15875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PointText">
              <a:extLst>
                <a:ext uri="{FF2B5EF4-FFF2-40B4-BE49-F238E27FC236}">
                  <a16:creationId xmlns:a16="http://schemas.microsoft.com/office/drawing/2014/main" id="{F475F11D-4E5C-1204-B0EB-586FA40D55C9}"/>
                </a:ext>
              </a:extLst>
            </p:cNvPr>
            <p:cNvSpPr/>
            <p:nvPr userDrawn="1"/>
          </p:nvSpPr>
          <p:spPr>
            <a:xfrm>
              <a:off x="4047166" y="2453870"/>
              <a:ext cx="576000" cy="576000"/>
            </a:xfrm>
            <a:prstGeom prst="ellipse">
              <a:avLst/>
            </a:prstGeom>
            <a:solidFill>
              <a:srgbClr val="FBD4C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nb-NO" dirty="0">
                  <a:solidFill>
                    <a:srgbClr val="032C30"/>
                  </a:solidFill>
                  <a:latin typeface="+mj-lt"/>
                </a:rPr>
                <a:t>#</a:t>
              </a:r>
              <a:endParaRPr lang="en-NO" dirty="0">
                <a:solidFill>
                  <a:srgbClr val="032C30"/>
                </a:solidFill>
                <a:latin typeface="+mj-lt"/>
              </a:endParaRPr>
            </a:p>
          </p:txBody>
        </p:sp>
        <p:sp>
          <p:nvSpPr>
            <p:cNvPr id="35" name="Bullet">
              <a:extLst>
                <a:ext uri="{FF2B5EF4-FFF2-40B4-BE49-F238E27FC236}">
                  <a16:creationId xmlns:a16="http://schemas.microsoft.com/office/drawing/2014/main" id="{DD6E8CDD-D47B-AAD7-14AA-70CAA744B5DA}"/>
                </a:ext>
              </a:extLst>
            </p:cNvPr>
            <p:cNvSpPr/>
            <p:nvPr userDrawn="1"/>
          </p:nvSpPr>
          <p:spPr>
            <a:xfrm>
              <a:off x="4281166" y="3672962"/>
              <a:ext cx="108000" cy="108000"/>
            </a:xfrm>
            <a:prstGeom prst="ellipse">
              <a:avLst/>
            </a:prstGeom>
            <a:solidFill>
              <a:srgbClr val="0544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/>
            </a:p>
          </p:txBody>
        </p:sp>
      </p:grpSp>
      <p:sp>
        <p:nvSpPr>
          <p:cNvPr id="46" name="Content" hidden="1">
            <a:extLst>
              <a:ext uri="{FF2B5EF4-FFF2-40B4-BE49-F238E27FC236}">
                <a16:creationId xmlns:a16="http://schemas.microsoft.com/office/drawing/2014/main" id="{0A5522EE-D378-11BC-01FD-A8F1462FAA2A}"/>
              </a:ext>
            </a:extLst>
          </p:cNvPr>
          <p:cNvSpPr txBox="1">
            <a:spLocks/>
          </p:cNvSpPr>
          <p:nvPr userDrawn="1"/>
        </p:nvSpPr>
        <p:spPr>
          <a:xfrm>
            <a:off x="3183166" y="3960647"/>
            <a:ext cx="1728000" cy="104699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216000" indent="-216000" algn="l" defTabSz="685800" rtl="0" eaLnBrk="1" latinLnBrk="0" hangingPunct="1">
              <a:lnSpc>
                <a:spcPct val="90000"/>
              </a:lnSpc>
              <a:spcBef>
                <a:spcPts val="300"/>
              </a:spcBef>
              <a:buFont typeface="Calibri" panose="020F050202020403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685800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685800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685800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685800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buNone/>
            </a:pPr>
            <a:r>
              <a:rPr lang="nb-NO" sz="1200" b="1" u="none" strike="noStrike" dirty="0">
                <a:solidFill>
                  <a:schemeClr val="dk1"/>
                </a:solidFill>
                <a:effectLst/>
                <a:latin typeface="Avenir Next LT Pro Demi" panose="020B0504020202020204" pitchFamily="34" charset="77"/>
              </a:rPr>
              <a:t>Overskrift</a:t>
            </a:r>
            <a:br>
              <a:rPr lang="nb-NO" sz="1200" u="none" strike="noStrike" dirty="0">
                <a:solidFill>
                  <a:schemeClr val="dk1"/>
                </a:solidFill>
                <a:effectLst/>
                <a:latin typeface="Avenir Next LT Pro" panose="020B0504020202020204" pitchFamily="34" charset="77"/>
              </a:rPr>
            </a:br>
            <a:r>
              <a:rPr lang="nb-NO" sz="1200" u="none" strike="noStrike" dirty="0">
                <a:solidFill>
                  <a:schemeClr val="dk1"/>
                </a:solidFill>
                <a:effectLst/>
                <a:latin typeface="Avenir Next LT Pro" panose="020B0504020202020204" pitchFamily="34" charset="77"/>
              </a:rPr>
              <a:t>Tekst</a:t>
            </a:r>
          </a:p>
        </p:txBody>
      </p:sp>
      <p:sp>
        <p:nvSpPr>
          <p:cNvPr id="47" name="Tittel 46">
            <a:extLst>
              <a:ext uri="{FF2B5EF4-FFF2-40B4-BE49-F238E27FC236}">
                <a16:creationId xmlns:a16="http://schemas.microsoft.com/office/drawing/2014/main" id="{1623AB75-C82A-2463-A98D-6E59AC708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8" name="Plassholder for tekst 47">
            <a:extLst>
              <a:ext uri="{FF2B5EF4-FFF2-40B4-BE49-F238E27FC236}">
                <a16:creationId xmlns:a16="http://schemas.microsoft.com/office/drawing/2014/main" id="{C2F56839-8F0A-32FA-F9F4-23FBFF0F6BB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1391899" y="3946267"/>
            <a:ext cx="428626" cy="254124"/>
          </a:xfrm>
        </p:spPr>
        <p:txBody>
          <a:bodyPr lIns="0" tIns="0" rIns="0" bIns="0"/>
          <a:lstStyle>
            <a:lvl1pPr marL="0" indent="0" algn="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1200" b="0" i="0" u="none" cap="none">
                <a:solidFill>
                  <a:srgbClr val="032C3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YYYY</a:t>
            </a:r>
          </a:p>
        </p:txBody>
      </p:sp>
    </p:spTree>
    <p:extLst>
      <p:ext uri="{BB962C8B-B14F-4D97-AF65-F5344CB8AC3E}">
        <p14:creationId xmlns:p14="http://schemas.microsoft.com/office/powerpoint/2010/main" val="2221869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fikk /m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tel 40">
            <a:extLst>
              <a:ext uri="{FF2B5EF4-FFF2-40B4-BE49-F238E27FC236}">
                <a16:creationId xmlns:a16="http://schemas.microsoft.com/office/drawing/2014/main" id="{6AC89319-E23E-2D6D-97E5-211DF8D1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11449431" cy="615553"/>
          </a:xfrm>
        </p:spPr>
        <p:txBody>
          <a:bodyPr>
            <a:normAutofit/>
          </a:bodyPr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C5BA5F70-037B-13CA-3B36-09189329AEF3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60045" y="1274400"/>
            <a:ext cx="11449725" cy="1089185"/>
          </a:xfrm>
        </p:spPr>
        <p:txBody>
          <a:bodyPr lIns="0" tIns="0" rIns="0" bIns="0"/>
          <a:lstStyle>
            <a:lvl1pPr marL="285750" indent="-2857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1600" b="0" i="0" u="none" cap="none">
                <a:solidFill>
                  <a:schemeClr val="tx1"/>
                </a:solidFill>
                <a:latin typeface="+mn-lt"/>
              </a:defRPr>
            </a:lvl1pPr>
            <a:lvl2pPr marL="285750" indent="-2857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1600" b="0" i="0" u="none" cap="none">
                <a:solidFill>
                  <a:schemeClr val="tx1"/>
                </a:solidFill>
                <a:latin typeface="+mn-lt"/>
              </a:defRPr>
            </a:lvl2pPr>
            <a:lvl3pPr marL="285750" indent="-28575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1600" b="0" i="0" u="none" cap="none">
                <a:solidFill>
                  <a:schemeClr val="tx1"/>
                </a:solidFill>
                <a:latin typeface="+mn-lt"/>
              </a:defRPr>
            </a:lvl3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3" name="Plassholder for innhold 42">
            <a:extLst>
              <a:ext uri="{FF2B5EF4-FFF2-40B4-BE49-F238E27FC236}">
                <a16:creationId xmlns:a16="http://schemas.microsoft.com/office/drawing/2014/main" id="{C65673F9-1710-6311-31A8-093ED7FA59D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60045" y="2592324"/>
            <a:ext cx="11449431" cy="3780473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48BE394-0488-9E4C-D562-025A126C519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54F45F44-3F62-43F9-8FAC-40C716B844DD}" type="datetime1">
              <a:rPr lang="nb-NO" smtClean="0"/>
              <a:t>14.03.2024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9A722E7-4AA1-242E-6B83-2DB88C4E14F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8FE2DF2-7842-7FBA-1C69-058AA0294A8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974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2">
    <p:bg>
      <p:bgPr>
        <a:solidFill>
          <a:srgbClr val="E2F1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ssholder for bilde 23">
            <a:extLst>
              <a:ext uri="{FF2B5EF4-FFF2-40B4-BE49-F238E27FC236}">
                <a16:creationId xmlns:a16="http://schemas.microsoft.com/office/drawing/2014/main" id="{50BAC33B-5211-3E88-98F0-AF9A8258B2E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0960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6094800 h 6858000"/>
              <a:gd name="connsiteX5" fmla="*/ 6096000 w 12192000"/>
              <a:gd name="connsiteY5" fmla="*/ 60948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609600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6094800"/>
                </a:lnTo>
                <a:lnTo>
                  <a:pt x="6096000" y="609480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tIns="870268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/>
            </a:lvl1pPr>
          </a:lstStyle>
          <a:p>
            <a:r>
              <a:rPr lang="en-GB" dirty="0"/>
              <a:t>Click icon to add photo</a:t>
            </a:r>
            <a:endParaRPr lang="nb-NO" dirty="0"/>
          </a:p>
        </p:txBody>
      </p:sp>
      <p:sp>
        <p:nvSpPr>
          <p:cNvPr id="21" name="Tittel 20">
            <a:extLst>
              <a:ext uri="{FF2B5EF4-FFF2-40B4-BE49-F238E27FC236}">
                <a16:creationId xmlns:a16="http://schemas.microsoft.com/office/drawing/2014/main" id="{2F0CFE3B-D8EE-EB98-FFD8-C75FD6C00917}"/>
              </a:ext>
            </a:extLst>
          </p:cNvPr>
          <p:cNvSpPr>
            <a:spLocks noGrp="1"/>
          </p:cNvSpPr>
          <p:nvPr>
            <p:ph type="title" idx="11"/>
          </p:nvPr>
        </p:nvSpPr>
        <p:spPr>
          <a:xfrm>
            <a:off x="360045" y="990124"/>
            <a:ext cx="5004000" cy="2088261"/>
          </a:xfrm>
        </p:spPr>
        <p:txBody>
          <a:bodyPr lIns="0" tIns="0" rIns="0" bIns="0" anchor="b"/>
          <a:lstStyle>
            <a:lvl1pPr marL="0" indent="0" algn="l">
              <a:lnSpc>
                <a:spcPts val="546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48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22" name="Undertittel 21">
            <a:extLst>
              <a:ext uri="{FF2B5EF4-FFF2-40B4-BE49-F238E27FC236}">
                <a16:creationId xmlns:a16="http://schemas.microsoft.com/office/drawing/2014/main" id="{AA24D129-222C-3AE7-9A2E-41A07624A43D}"/>
              </a:ext>
            </a:extLst>
          </p:cNvPr>
          <p:cNvSpPr>
            <a:spLocks noGrp="1"/>
          </p:cNvSpPr>
          <p:nvPr>
            <p:ph type="subTitle" sz="quarter" idx="12"/>
          </p:nvPr>
        </p:nvSpPr>
        <p:spPr>
          <a:xfrm>
            <a:off x="360045" y="3294412"/>
            <a:ext cx="5004000" cy="61207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dk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6619674-2B4D-3203-FDAC-FF25E32590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5" y="360045"/>
            <a:ext cx="1404000" cy="248013"/>
          </a:xfrm>
          <a:prstGeom prst="rect">
            <a:avLst/>
          </a:prstGeom>
        </p:spPr>
      </p:pic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E2A7976-48FE-1F35-623F-A810D78F0C5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60045" y="5580698"/>
            <a:ext cx="2844799" cy="187231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dk1"/>
                </a:solidFill>
              </a:defRPr>
            </a:lvl1pPr>
          </a:lstStyle>
          <a:p>
            <a:fld id="{8AFC81D8-47ED-4DEB-B00E-2AFD9FA436A0}" type="datetime1">
              <a:rPr lang="nb-NO" smtClean="0"/>
              <a:t>14.03.2024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3400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rkeloppsett Lys">
    <p:bg>
      <p:bgPr>
        <a:solidFill>
          <a:srgbClr val="FA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ssholder for tekst 18">
            <a:extLst>
              <a:ext uri="{FF2B5EF4-FFF2-40B4-BE49-F238E27FC236}">
                <a16:creationId xmlns:a16="http://schemas.microsoft.com/office/drawing/2014/main" id="{5FC41C70-EE4A-4AF3-9E36-30B9F8916E7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9271725" y="2153017"/>
            <a:ext cx="2548800" cy="2548800"/>
          </a:xfrm>
          <a:prstGeom prst="ellipse">
            <a:avLst/>
          </a:prstGeom>
          <a:solidFill>
            <a:srgbClr val="FBD4C1"/>
          </a:solidFill>
        </p:spPr>
        <p:txBody>
          <a:bodyPr lIns="0" tIns="0" rIns="0" bIns="0" anchor="ctr"/>
          <a:lstStyle>
            <a:lvl1pPr marL="0" indent="0" 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Tekst</a:t>
            </a:r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98F2A2E8-FA0B-1293-E795-9735449951D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4975" y="2153017"/>
            <a:ext cx="2548800" cy="2548800"/>
          </a:xfrm>
          <a:prstGeom prst="ellipse">
            <a:avLst/>
          </a:prstGeom>
          <a:solidFill>
            <a:srgbClr val="C4DFEE"/>
          </a:solidFill>
        </p:spPr>
        <p:txBody>
          <a:bodyPr lIns="0" tIns="0" rIns="0" bIns="0" anchor="ctr"/>
          <a:lstStyle>
            <a:lvl1pPr marL="0" indent="0" 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Tekst</a:t>
            </a:r>
          </a:p>
        </p:txBody>
      </p:sp>
      <p:sp>
        <p:nvSpPr>
          <p:cNvPr id="21" name="Plassholder for tekst 20">
            <a:extLst>
              <a:ext uri="{FF2B5EF4-FFF2-40B4-BE49-F238E27FC236}">
                <a16:creationId xmlns:a16="http://schemas.microsoft.com/office/drawing/2014/main" id="{9F7C49F6-27B9-570E-363D-C91009BFA4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38225" y="2153017"/>
            <a:ext cx="2548800" cy="2548800"/>
          </a:xfrm>
          <a:prstGeom prst="ellipse">
            <a:avLst/>
          </a:prstGeom>
          <a:solidFill>
            <a:srgbClr val="F8DE9C"/>
          </a:solidFill>
        </p:spPr>
        <p:txBody>
          <a:bodyPr lIns="0" tIns="0" rIns="0" bIns="0" anchor="ctr"/>
          <a:lstStyle>
            <a:lvl1pPr marL="0" indent="0" 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Tekst</a:t>
            </a:r>
          </a:p>
        </p:txBody>
      </p:sp>
      <p:sp>
        <p:nvSpPr>
          <p:cNvPr id="22" name="Plassholder for tekst 21">
            <a:extLst>
              <a:ext uri="{FF2B5EF4-FFF2-40B4-BE49-F238E27FC236}">
                <a16:creationId xmlns:a16="http://schemas.microsoft.com/office/drawing/2014/main" id="{2ED45880-183F-56A6-99A0-5D4BBED7AC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45" y="2153017"/>
            <a:ext cx="2548800" cy="2548800"/>
          </a:xfrm>
          <a:prstGeom prst="ellipse">
            <a:avLst/>
          </a:prstGeom>
          <a:solidFill>
            <a:srgbClr val="BCDDD0"/>
          </a:solidFill>
        </p:spPr>
        <p:txBody>
          <a:bodyPr lIns="0" tIns="0" rIns="0" bIns="0" anchor="ctr"/>
          <a:lstStyle>
            <a:lvl1pPr marL="0" indent="0" 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Tekst</a:t>
            </a:r>
          </a:p>
        </p:txBody>
      </p:sp>
      <p:sp>
        <p:nvSpPr>
          <p:cNvPr id="23" name="Tittel 22">
            <a:extLst>
              <a:ext uri="{FF2B5EF4-FFF2-40B4-BE49-F238E27FC236}">
                <a16:creationId xmlns:a16="http://schemas.microsoft.com/office/drawing/2014/main" id="{07DC7A32-E4CD-F577-EEA6-C7731119A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11449431" cy="1242155"/>
          </a:xfrm>
        </p:spPr>
        <p:txBody>
          <a:bodyPr/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3148EB8-14F4-3F2A-AD31-12C0AEFECE7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4E47125E-4F6F-4926-B8C0-7AEAC2913B61}" type="datetime1">
              <a:rPr lang="nb-NO" smtClean="0"/>
              <a:t>14.03.2024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93FBDD2-93F5-27B8-35BC-5145F101468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A75575A-FEFF-2222-4A46-9AABEA942E0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5544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rkeloppsett Mørk">
    <p:bg>
      <p:bgPr>
        <a:solidFill>
          <a:srgbClr val="0544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ssholder for tekst 18">
            <a:extLst>
              <a:ext uri="{FF2B5EF4-FFF2-40B4-BE49-F238E27FC236}">
                <a16:creationId xmlns:a16="http://schemas.microsoft.com/office/drawing/2014/main" id="{5FC41C70-EE4A-4AF3-9E36-30B9F8916E7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9271725" y="2153017"/>
            <a:ext cx="2548800" cy="2548800"/>
          </a:xfrm>
          <a:prstGeom prst="ellipse">
            <a:avLst/>
          </a:prstGeom>
          <a:solidFill>
            <a:srgbClr val="FBD4C1"/>
          </a:solidFill>
        </p:spPr>
        <p:txBody>
          <a:bodyPr lIns="0" tIns="0" rIns="0" bIns="0" anchor="ctr"/>
          <a:lstStyle>
            <a:lvl1pPr marL="0" indent="0" 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Tekst</a:t>
            </a:r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98F2A2E8-FA0B-1293-E795-9735449951D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4975" y="2153017"/>
            <a:ext cx="2548800" cy="2548800"/>
          </a:xfrm>
          <a:prstGeom prst="ellipse">
            <a:avLst/>
          </a:prstGeom>
          <a:solidFill>
            <a:srgbClr val="C4DFEE"/>
          </a:solidFill>
        </p:spPr>
        <p:txBody>
          <a:bodyPr lIns="0" tIns="0" rIns="0" bIns="0" anchor="ctr"/>
          <a:lstStyle>
            <a:lvl1pPr marL="0" indent="0" 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Tekst</a:t>
            </a:r>
          </a:p>
        </p:txBody>
      </p:sp>
      <p:sp>
        <p:nvSpPr>
          <p:cNvPr id="21" name="Plassholder for tekst 20">
            <a:extLst>
              <a:ext uri="{FF2B5EF4-FFF2-40B4-BE49-F238E27FC236}">
                <a16:creationId xmlns:a16="http://schemas.microsoft.com/office/drawing/2014/main" id="{9F7C49F6-27B9-570E-363D-C91009BFA4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38225" y="2153017"/>
            <a:ext cx="2548800" cy="2548800"/>
          </a:xfrm>
          <a:prstGeom prst="ellipse">
            <a:avLst/>
          </a:prstGeom>
          <a:solidFill>
            <a:srgbClr val="F8DE9C"/>
          </a:solidFill>
        </p:spPr>
        <p:txBody>
          <a:bodyPr lIns="0" tIns="0" rIns="0" bIns="0" anchor="ctr"/>
          <a:lstStyle>
            <a:lvl1pPr marL="0" indent="0" 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Tekst</a:t>
            </a:r>
          </a:p>
        </p:txBody>
      </p:sp>
      <p:sp>
        <p:nvSpPr>
          <p:cNvPr id="22" name="Plassholder for tekst 21">
            <a:extLst>
              <a:ext uri="{FF2B5EF4-FFF2-40B4-BE49-F238E27FC236}">
                <a16:creationId xmlns:a16="http://schemas.microsoft.com/office/drawing/2014/main" id="{2ED45880-183F-56A6-99A0-5D4BBED7AC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045" y="2153017"/>
            <a:ext cx="2548800" cy="2548800"/>
          </a:xfrm>
          <a:prstGeom prst="ellipse">
            <a:avLst/>
          </a:prstGeom>
          <a:solidFill>
            <a:srgbClr val="BCDDD0"/>
          </a:solidFill>
        </p:spPr>
        <p:txBody>
          <a:bodyPr lIns="0" tIns="0" rIns="0" bIns="0" anchor="ctr"/>
          <a:lstStyle>
            <a:lvl1pPr marL="0" indent="0" 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Tekst</a:t>
            </a:r>
          </a:p>
        </p:txBody>
      </p:sp>
      <p:sp>
        <p:nvSpPr>
          <p:cNvPr id="23" name="Tittel 22">
            <a:extLst>
              <a:ext uri="{FF2B5EF4-FFF2-40B4-BE49-F238E27FC236}">
                <a16:creationId xmlns:a16="http://schemas.microsoft.com/office/drawing/2014/main" id="{07DC7A32-E4CD-F577-EEA6-C7731119A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11449431" cy="1242155"/>
          </a:xfrm>
        </p:spPr>
        <p:txBody>
          <a:bodyPr/>
          <a:lstStyle>
            <a:lvl1pPr>
              <a:defRPr b="0">
                <a:solidFill>
                  <a:srgbClr val="E2F1D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3" name="Picture 2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51EC59F9-4680-9659-7A63-077067A52A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8000" y="6498000"/>
            <a:ext cx="820799" cy="143640"/>
          </a:xfrm>
          <a:prstGeom prst="rect">
            <a:avLst/>
          </a:prstGeom>
        </p:spPr>
      </p:pic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5CBF449-9FCD-5ADC-69CD-101BCDAF15E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E2F1DF"/>
                </a:solidFill>
              </a:defRPr>
            </a:lvl1pPr>
          </a:lstStyle>
          <a:p>
            <a:fld id="{A0F9B6A3-2FBA-4E79-95DA-185CAFFFB76F}" type="datetime1">
              <a:rPr lang="nb-NO" smtClean="0"/>
              <a:t>14.03.2024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DE25848-D927-4C27-5B29-D6AD6059B2C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rgbClr val="E2F1DF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2AAA473-B632-3834-9EDF-CDAB4FFC3D9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rgbClr val="E2F1DF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8186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tekstbokser/m 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ssholder for tekst 37">
            <a:extLst>
              <a:ext uri="{FF2B5EF4-FFF2-40B4-BE49-F238E27FC236}">
                <a16:creationId xmlns:a16="http://schemas.microsoft.com/office/drawing/2014/main" id="{1CBF6B10-6E5B-B5E6-641A-297AB0B61E4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60045" y="1773238"/>
            <a:ext cx="5362314" cy="1172273"/>
          </a:xfrm>
          <a:solidFill>
            <a:srgbClr val="E2F1DF"/>
          </a:solidFill>
        </p:spPr>
        <p:txBody>
          <a:bodyPr lIns="1224000" tIns="180000" rIns="180000" bIns="180000"/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rgbClr val="032C30"/>
                </a:solidFill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9" name="Plassholder for tekst 38">
            <a:extLst>
              <a:ext uri="{FF2B5EF4-FFF2-40B4-BE49-F238E27FC236}">
                <a16:creationId xmlns:a16="http://schemas.microsoft.com/office/drawing/2014/main" id="{CA358B32-01BD-DBB3-9F28-8428334DE8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56525" y="1776413"/>
            <a:ext cx="5364000" cy="1172273"/>
          </a:xfrm>
          <a:prstGeom prst="rect">
            <a:avLst/>
          </a:prstGeom>
          <a:solidFill>
            <a:srgbClr val="E2F1DF"/>
          </a:solidFill>
        </p:spPr>
        <p:txBody>
          <a:bodyPr lIns="1224000" tIns="180000" rIns="180000" bIns="180000"/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rgbClr val="032C30"/>
                </a:solidFill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0" name="Plassholder for tekst 39">
            <a:extLst>
              <a:ext uri="{FF2B5EF4-FFF2-40B4-BE49-F238E27FC236}">
                <a16:creationId xmlns:a16="http://schemas.microsoft.com/office/drawing/2014/main" id="{695F6370-EE17-F2A8-50C5-A73959D77D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56525" y="3314701"/>
            <a:ext cx="5364000" cy="1172273"/>
          </a:xfrm>
          <a:prstGeom prst="rect">
            <a:avLst/>
          </a:prstGeom>
          <a:solidFill>
            <a:srgbClr val="E2F1DF"/>
          </a:solidFill>
        </p:spPr>
        <p:txBody>
          <a:bodyPr lIns="1224000" tIns="180000" rIns="180000" bIns="180000"/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rgbClr val="032C30"/>
                </a:solidFill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1" name="Plassholder for tekst 40">
            <a:extLst>
              <a:ext uri="{FF2B5EF4-FFF2-40B4-BE49-F238E27FC236}">
                <a16:creationId xmlns:a16="http://schemas.microsoft.com/office/drawing/2014/main" id="{0E1336A9-1EAD-522D-4601-B72283FB92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6525" y="4856164"/>
            <a:ext cx="5364000" cy="1172273"/>
          </a:xfrm>
          <a:prstGeom prst="rect">
            <a:avLst/>
          </a:prstGeom>
          <a:solidFill>
            <a:srgbClr val="E2F1DF"/>
          </a:solidFill>
        </p:spPr>
        <p:txBody>
          <a:bodyPr lIns="1224000" tIns="180000" rIns="180000" bIns="180000"/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rgbClr val="032C30"/>
                </a:solidFill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D8833BF1-B5F2-5A2C-F16C-D040B21933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0045" y="4856164"/>
            <a:ext cx="5364000" cy="1172273"/>
          </a:xfrm>
          <a:prstGeom prst="rect">
            <a:avLst/>
          </a:prstGeom>
          <a:solidFill>
            <a:srgbClr val="E2F1DF"/>
          </a:solidFill>
        </p:spPr>
        <p:txBody>
          <a:bodyPr lIns="1224000" tIns="180000" rIns="180000" bIns="180000"/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rgbClr val="032C30"/>
                </a:solidFill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3" name="Plassholder for tekst 42">
            <a:extLst>
              <a:ext uri="{FF2B5EF4-FFF2-40B4-BE49-F238E27FC236}">
                <a16:creationId xmlns:a16="http://schemas.microsoft.com/office/drawing/2014/main" id="{2F20C840-7B41-5050-FD9A-9439B2774F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0045" y="3314701"/>
            <a:ext cx="5362314" cy="1172273"/>
          </a:xfrm>
          <a:prstGeom prst="rect">
            <a:avLst/>
          </a:prstGeom>
          <a:solidFill>
            <a:srgbClr val="E2F1DF"/>
          </a:solidFill>
        </p:spPr>
        <p:txBody>
          <a:bodyPr lIns="1224000" tIns="180000" rIns="180000" bIns="180000"/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rgbClr val="032C30"/>
                </a:solidFill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6" name="Plassholder for tekst 45">
            <a:extLst>
              <a:ext uri="{FF2B5EF4-FFF2-40B4-BE49-F238E27FC236}">
                <a16:creationId xmlns:a16="http://schemas.microsoft.com/office/drawing/2014/main" id="{3DAFE5EE-331E-0E5A-8F22-11DC734ABF7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666" y="1982004"/>
            <a:ext cx="754743" cy="754743"/>
          </a:xfrm>
          <a:prstGeom prst="ellipse">
            <a:avLst/>
          </a:prstGeom>
          <a:solidFill>
            <a:schemeClr val="bg1"/>
          </a:solidFill>
        </p:spPr>
        <p:txBody>
          <a:bodyPr lIns="91440" tIns="45720" rIns="91440" bIns="4572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00" b="0" i="0" u="none" cap="none">
                <a:solidFill>
                  <a:schemeClr val="lt1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tekst 46">
            <a:extLst>
              <a:ext uri="{FF2B5EF4-FFF2-40B4-BE49-F238E27FC236}">
                <a16:creationId xmlns:a16="http://schemas.microsoft.com/office/drawing/2014/main" id="{508905A7-1C5E-4293-A0F6-1A856BFBABA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666" y="5064930"/>
            <a:ext cx="754743" cy="754743"/>
          </a:xfrm>
          <a:prstGeom prst="ellipse">
            <a:avLst/>
          </a:prstGeom>
          <a:solidFill>
            <a:schemeClr val="bg1"/>
          </a:solidFill>
        </p:spPr>
        <p:txBody>
          <a:bodyPr lIns="91440" tIns="45720" rIns="91440" bIns="4572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00" b="0" i="0" u="none" cap="none">
                <a:solidFill>
                  <a:schemeClr val="lt1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8" name="Plassholder for tekst 47">
            <a:extLst>
              <a:ext uri="{FF2B5EF4-FFF2-40B4-BE49-F238E27FC236}">
                <a16:creationId xmlns:a16="http://schemas.microsoft.com/office/drawing/2014/main" id="{5E8F4E95-D9E6-A8DF-FD58-9B804284C67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666" y="3523467"/>
            <a:ext cx="754743" cy="754743"/>
          </a:xfrm>
          <a:prstGeom prst="ellipse">
            <a:avLst/>
          </a:prstGeom>
          <a:solidFill>
            <a:schemeClr val="bg1"/>
          </a:solidFill>
        </p:spPr>
        <p:txBody>
          <a:bodyPr lIns="91440" tIns="45720" rIns="91440" bIns="4572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00" b="0" i="0" u="none" cap="none">
                <a:solidFill>
                  <a:schemeClr val="lt1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9" name="Plassholder for tekst 48">
            <a:extLst>
              <a:ext uri="{FF2B5EF4-FFF2-40B4-BE49-F238E27FC236}">
                <a16:creationId xmlns:a16="http://schemas.microsoft.com/office/drawing/2014/main" id="{3437E193-00C0-AE2C-336F-9E8599A4C66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68867" y="3523467"/>
            <a:ext cx="754743" cy="754743"/>
          </a:xfrm>
          <a:prstGeom prst="ellipse">
            <a:avLst/>
          </a:prstGeom>
          <a:solidFill>
            <a:schemeClr val="bg1"/>
          </a:solidFill>
        </p:spPr>
        <p:txBody>
          <a:bodyPr lIns="91440" tIns="45720" rIns="91440" bIns="4572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00" b="0" i="0" u="none" cap="none">
                <a:solidFill>
                  <a:schemeClr val="lt1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50" name="Plassholder for tekst 49">
            <a:extLst>
              <a:ext uri="{FF2B5EF4-FFF2-40B4-BE49-F238E27FC236}">
                <a16:creationId xmlns:a16="http://schemas.microsoft.com/office/drawing/2014/main" id="{3CA37950-007C-13E2-36E6-8C1DE354DA4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68867" y="1985179"/>
            <a:ext cx="754743" cy="754743"/>
          </a:xfrm>
          <a:prstGeom prst="ellipse">
            <a:avLst/>
          </a:prstGeom>
          <a:solidFill>
            <a:schemeClr val="bg1"/>
          </a:solidFill>
        </p:spPr>
        <p:txBody>
          <a:bodyPr lIns="91440" tIns="45720" rIns="91440" bIns="4572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nb-NO" sz="100" dirty="0" smtClean="0">
                <a:solidFill>
                  <a:schemeClr val="dk1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nb-NO" dirty="0" smtClean="0"/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nb-NO" dirty="0" smtClean="0"/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nb-NO" dirty="0" smtClean="0"/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lang="nb-NO" dirty="0"/>
            </a:lvl5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51" name="Plassholder for tekst 50">
            <a:extLst>
              <a:ext uri="{FF2B5EF4-FFF2-40B4-BE49-F238E27FC236}">
                <a16:creationId xmlns:a16="http://schemas.microsoft.com/office/drawing/2014/main" id="{1937506E-5609-4A30-5246-8C6BF087D3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8867" y="5064930"/>
            <a:ext cx="754743" cy="754743"/>
          </a:xfrm>
          <a:prstGeom prst="ellipse">
            <a:avLst/>
          </a:prstGeom>
          <a:solidFill>
            <a:schemeClr val="bg1"/>
          </a:solidFill>
        </p:spPr>
        <p:txBody>
          <a:bodyPr lIns="91440" tIns="45720" rIns="91440" bIns="4572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00" b="0" i="0" u="none" cap="none">
                <a:solidFill>
                  <a:schemeClr val="lt1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lt1"/>
                </a:solidFill>
                <a:latin typeface="+mn-lt"/>
              </a:defRPr>
            </a:lvl5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52" name="Tittel 51">
            <a:extLst>
              <a:ext uri="{FF2B5EF4-FFF2-40B4-BE49-F238E27FC236}">
                <a16:creationId xmlns:a16="http://schemas.microsoft.com/office/drawing/2014/main" id="{B7E38900-854B-5C2A-B736-E1D1E4753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11449431" cy="1242155"/>
          </a:xfrm>
        </p:spPr>
        <p:txBody>
          <a:bodyPr/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FF0B3BF-A412-0751-AD82-204BE1A0CD25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ADC76939-A4A3-4973-99DA-B80E273BCDBD}" type="datetime1">
              <a:rPr lang="nb-NO" smtClean="0"/>
              <a:t>14.03.2024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E580C6F-ED31-7E9B-B6F8-0549A85647DE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F3CC947-D436-6534-C8C1-9F8FCEC79EE6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10378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ssholder for tekst 30">
            <a:extLst>
              <a:ext uri="{FF2B5EF4-FFF2-40B4-BE49-F238E27FC236}">
                <a16:creationId xmlns:a16="http://schemas.microsoft.com/office/drawing/2014/main" id="{88F33C7F-E640-9061-0B8E-CEB7503AD10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60045" y="2484311"/>
            <a:ext cx="2844356" cy="1728000"/>
          </a:xfrm>
          <a:custGeom>
            <a:avLst/>
            <a:gdLst>
              <a:gd name="connsiteX0" fmla="*/ 0 w 2862000"/>
              <a:gd name="connsiteY0" fmla="*/ 0 h 1728000"/>
              <a:gd name="connsiteX1" fmla="*/ 1968500 w 2862000"/>
              <a:gd name="connsiteY1" fmla="*/ 0 h 1728000"/>
              <a:gd name="connsiteX2" fmla="*/ 1968500 w 2862000"/>
              <a:gd name="connsiteY2" fmla="*/ 1490 h 1728000"/>
              <a:gd name="connsiteX3" fmla="*/ 1998000 w 2862000"/>
              <a:gd name="connsiteY3" fmla="*/ 0 h 1728000"/>
              <a:gd name="connsiteX4" fmla="*/ 2862000 w 2862000"/>
              <a:gd name="connsiteY4" fmla="*/ 864000 h 1728000"/>
              <a:gd name="connsiteX5" fmla="*/ 1998000 w 2862000"/>
              <a:gd name="connsiteY5" fmla="*/ 1728000 h 1728000"/>
              <a:gd name="connsiteX6" fmla="*/ 1968500 w 2862000"/>
              <a:gd name="connsiteY6" fmla="*/ 1726510 h 1728000"/>
              <a:gd name="connsiteX7" fmla="*/ 1968500 w 2862000"/>
              <a:gd name="connsiteY7" fmla="*/ 1728000 h 1728000"/>
              <a:gd name="connsiteX8" fmla="*/ 0 w 2862000"/>
              <a:gd name="connsiteY8" fmla="*/ 172800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2000" h="1728000">
                <a:moveTo>
                  <a:pt x="0" y="0"/>
                </a:moveTo>
                <a:lnTo>
                  <a:pt x="1968500" y="0"/>
                </a:lnTo>
                <a:lnTo>
                  <a:pt x="1968500" y="1490"/>
                </a:lnTo>
                <a:lnTo>
                  <a:pt x="1998000" y="0"/>
                </a:lnTo>
                <a:cubicBezTo>
                  <a:pt x="2475174" y="0"/>
                  <a:pt x="2862000" y="386826"/>
                  <a:pt x="2862000" y="864000"/>
                </a:cubicBezTo>
                <a:cubicBezTo>
                  <a:pt x="2862000" y="1341174"/>
                  <a:pt x="2475174" y="1728000"/>
                  <a:pt x="1998000" y="1728000"/>
                </a:cubicBezTo>
                <a:lnTo>
                  <a:pt x="1968500" y="1726510"/>
                </a:lnTo>
                <a:lnTo>
                  <a:pt x="1968500" y="1728000"/>
                </a:lnTo>
                <a:lnTo>
                  <a:pt x="0" y="1728000"/>
                </a:lnTo>
                <a:close/>
              </a:path>
            </a:pathLst>
          </a:custGeom>
          <a:solidFill>
            <a:srgbClr val="9CCAE2"/>
          </a:solidFill>
        </p:spPr>
        <p:txBody>
          <a:bodyPr wrap="square"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600" b="0" i="0" u="none" cap="none">
                <a:solidFill>
                  <a:srgbClr val="032C30"/>
                </a:solidFill>
                <a:latin typeface="+mj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3" name="Plassholder for tekst 32">
            <a:extLst>
              <a:ext uri="{FF2B5EF4-FFF2-40B4-BE49-F238E27FC236}">
                <a16:creationId xmlns:a16="http://schemas.microsoft.com/office/drawing/2014/main" id="{DF732A9D-F12B-3031-390D-410FE0390EA6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3204400" y="2484311"/>
            <a:ext cx="2844356" cy="1728000"/>
          </a:xfrm>
          <a:custGeom>
            <a:avLst/>
            <a:gdLst>
              <a:gd name="connsiteX0" fmla="*/ 0 w 2862000"/>
              <a:gd name="connsiteY0" fmla="*/ 0 h 1728000"/>
              <a:gd name="connsiteX1" fmla="*/ 1968500 w 2862000"/>
              <a:gd name="connsiteY1" fmla="*/ 0 h 1728000"/>
              <a:gd name="connsiteX2" fmla="*/ 1968500 w 2862000"/>
              <a:gd name="connsiteY2" fmla="*/ 1490 h 1728000"/>
              <a:gd name="connsiteX3" fmla="*/ 1998000 w 2862000"/>
              <a:gd name="connsiteY3" fmla="*/ 0 h 1728000"/>
              <a:gd name="connsiteX4" fmla="*/ 2862000 w 2862000"/>
              <a:gd name="connsiteY4" fmla="*/ 864000 h 1728000"/>
              <a:gd name="connsiteX5" fmla="*/ 1998000 w 2862000"/>
              <a:gd name="connsiteY5" fmla="*/ 1728000 h 1728000"/>
              <a:gd name="connsiteX6" fmla="*/ 1968500 w 2862000"/>
              <a:gd name="connsiteY6" fmla="*/ 1726510 h 1728000"/>
              <a:gd name="connsiteX7" fmla="*/ 1968500 w 2862000"/>
              <a:gd name="connsiteY7" fmla="*/ 1728000 h 1728000"/>
              <a:gd name="connsiteX8" fmla="*/ 0 w 2862000"/>
              <a:gd name="connsiteY8" fmla="*/ 172800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2000" h="1728000">
                <a:moveTo>
                  <a:pt x="0" y="0"/>
                </a:moveTo>
                <a:lnTo>
                  <a:pt x="1968500" y="0"/>
                </a:lnTo>
                <a:lnTo>
                  <a:pt x="1968500" y="1490"/>
                </a:lnTo>
                <a:lnTo>
                  <a:pt x="1998000" y="0"/>
                </a:lnTo>
                <a:cubicBezTo>
                  <a:pt x="2475174" y="0"/>
                  <a:pt x="2862000" y="386826"/>
                  <a:pt x="2862000" y="864000"/>
                </a:cubicBezTo>
                <a:cubicBezTo>
                  <a:pt x="2862000" y="1341174"/>
                  <a:pt x="2475174" y="1728000"/>
                  <a:pt x="1998000" y="1728000"/>
                </a:cubicBezTo>
                <a:lnTo>
                  <a:pt x="1968500" y="1726510"/>
                </a:lnTo>
                <a:lnTo>
                  <a:pt x="1968500" y="1728000"/>
                </a:lnTo>
                <a:lnTo>
                  <a:pt x="0" y="1728000"/>
                </a:lnTo>
                <a:close/>
              </a:path>
            </a:pathLst>
          </a:custGeom>
          <a:solidFill>
            <a:srgbClr val="FBD4C1"/>
          </a:solidFill>
        </p:spPr>
        <p:txBody>
          <a:bodyPr wrap="square"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600" b="0" i="0" u="none" cap="none">
                <a:solidFill>
                  <a:srgbClr val="032C30"/>
                </a:solidFill>
                <a:latin typeface="+mj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B40C19FC-FB40-8D54-08F6-7A02C5D9A8EB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6048756" y="2484311"/>
            <a:ext cx="2844356" cy="1728000"/>
          </a:xfrm>
          <a:custGeom>
            <a:avLst/>
            <a:gdLst>
              <a:gd name="connsiteX0" fmla="*/ 0 w 2862000"/>
              <a:gd name="connsiteY0" fmla="*/ 0 h 1728000"/>
              <a:gd name="connsiteX1" fmla="*/ 1968500 w 2862000"/>
              <a:gd name="connsiteY1" fmla="*/ 0 h 1728000"/>
              <a:gd name="connsiteX2" fmla="*/ 1968500 w 2862000"/>
              <a:gd name="connsiteY2" fmla="*/ 1490 h 1728000"/>
              <a:gd name="connsiteX3" fmla="*/ 1998000 w 2862000"/>
              <a:gd name="connsiteY3" fmla="*/ 0 h 1728000"/>
              <a:gd name="connsiteX4" fmla="*/ 2862000 w 2862000"/>
              <a:gd name="connsiteY4" fmla="*/ 864000 h 1728000"/>
              <a:gd name="connsiteX5" fmla="*/ 1998000 w 2862000"/>
              <a:gd name="connsiteY5" fmla="*/ 1728000 h 1728000"/>
              <a:gd name="connsiteX6" fmla="*/ 1968500 w 2862000"/>
              <a:gd name="connsiteY6" fmla="*/ 1726510 h 1728000"/>
              <a:gd name="connsiteX7" fmla="*/ 1968500 w 2862000"/>
              <a:gd name="connsiteY7" fmla="*/ 1728000 h 1728000"/>
              <a:gd name="connsiteX8" fmla="*/ 0 w 2862000"/>
              <a:gd name="connsiteY8" fmla="*/ 172800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2000" h="1728000">
                <a:moveTo>
                  <a:pt x="0" y="0"/>
                </a:moveTo>
                <a:lnTo>
                  <a:pt x="1968500" y="0"/>
                </a:lnTo>
                <a:lnTo>
                  <a:pt x="1968500" y="1490"/>
                </a:lnTo>
                <a:lnTo>
                  <a:pt x="1998000" y="0"/>
                </a:lnTo>
                <a:cubicBezTo>
                  <a:pt x="2475174" y="0"/>
                  <a:pt x="2862000" y="386826"/>
                  <a:pt x="2862000" y="864000"/>
                </a:cubicBezTo>
                <a:cubicBezTo>
                  <a:pt x="2862000" y="1341174"/>
                  <a:pt x="2475174" y="1728000"/>
                  <a:pt x="1998000" y="1728000"/>
                </a:cubicBezTo>
                <a:lnTo>
                  <a:pt x="1968500" y="1726510"/>
                </a:lnTo>
                <a:lnTo>
                  <a:pt x="1968500" y="1728000"/>
                </a:lnTo>
                <a:lnTo>
                  <a:pt x="0" y="1728000"/>
                </a:lnTo>
                <a:close/>
              </a:path>
            </a:pathLst>
          </a:custGeom>
          <a:solidFill>
            <a:srgbClr val="83BEAA"/>
          </a:solidFill>
        </p:spPr>
        <p:txBody>
          <a:bodyPr wrap="square"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600" b="0" i="0" u="none" cap="none">
                <a:solidFill>
                  <a:srgbClr val="032C30"/>
                </a:solidFill>
                <a:latin typeface="+mj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B3D547B5-C77C-2BBF-7F0E-09E157C9E1A5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893112" y="2484311"/>
            <a:ext cx="2844356" cy="1728000"/>
          </a:xfrm>
          <a:custGeom>
            <a:avLst/>
            <a:gdLst>
              <a:gd name="connsiteX0" fmla="*/ 0 w 2862000"/>
              <a:gd name="connsiteY0" fmla="*/ 0 h 1728000"/>
              <a:gd name="connsiteX1" fmla="*/ 1968500 w 2862000"/>
              <a:gd name="connsiteY1" fmla="*/ 0 h 1728000"/>
              <a:gd name="connsiteX2" fmla="*/ 1968500 w 2862000"/>
              <a:gd name="connsiteY2" fmla="*/ 1490 h 1728000"/>
              <a:gd name="connsiteX3" fmla="*/ 1998000 w 2862000"/>
              <a:gd name="connsiteY3" fmla="*/ 0 h 1728000"/>
              <a:gd name="connsiteX4" fmla="*/ 2862000 w 2862000"/>
              <a:gd name="connsiteY4" fmla="*/ 864000 h 1728000"/>
              <a:gd name="connsiteX5" fmla="*/ 1998000 w 2862000"/>
              <a:gd name="connsiteY5" fmla="*/ 1728000 h 1728000"/>
              <a:gd name="connsiteX6" fmla="*/ 1968500 w 2862000"/>
              <a:gd name="connsiteY6" fmla="*/ 1726510 h 1728000"/>
              <a:gd name="connsiteX7" fmla="*/ 1968500 w 2862000"/>
              <a:gd name="connsiteY7" fmla="*/ 1728000 h 1728000"/>
              <a:gd name="connsiteX8" fmla="*/ 0 w 2862000"/>
              <a:gd name="connsiteY8" fmla="*/ 1728000 h 172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2000" h="1728000">
                <a:moveTo>
                  <a:pt x="0" y="0"/>
                </a:moveTo>
                <a:lnTo>
                  <a:pt x="1968500" y="0"/>
                </a:lnTo>
                <a:lnTo>
                  <a:pt x="1968500" y="1490"/>
                </a:lnTo>
                <a:lnTo>
                  <a:pt x="1998000" y="0"/>
                </a:lnTo>
                <a:cubicBezTo>
                  <a:pt x="2475174" y="0"/>
                  <a:pt x="2862000" y="386826"/>
                  <a:pt x="2862000" y="864000"/>
                </a:cubicBezTo>
                <a:cubicBezTo>
                  <a:pt x="2862000" y="1341174"/>
                  <a:pt x="2475174" y="1728000"/>
                  <a:pt x="1998000" y="1728000"/>
                </a:cubicBezTo>
                <a:lnTo>
                  <a:pt x="1968500" y="1726510"/>
                </a:lnTo>
                <a:lnTo>
                  <a:pt x="1968500" y="1728000"/>
                </a:lnTo>
                <a:lnTo>
                  <a:pt x="0" y="1728000"/>
                </a:lnTo>
                <a:close/>
              </a:path>
            </a:pathLst>
          </a:custGeom>
          <a:solidFill>
            <a:srgbClr val="054449"/>
          </a:solidFill>
        </p:spPr>
        <p:txBody>
          <a:bodyPr wrap="square"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600" b="0" i="0" u="none" cap="none">
                <a:solidFill>
                  <a:srgbClr val="E2F1DF"/>
                </a:solidFill>
                <a:latin typeface="+mj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6" name="Tittel 35">
            <a:extLst>
              <a:ext uri="{FF2B5EF4-FFF2-40B4-BE49-F238E27FC236}">
                <a16:creationId xmlns:a16="http://schemas.microsoft.com/office/drawing/2014/main" id="{3F50F6FC-C762-6F51-9400-4717A7EF6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11449431" cy="1242155"/>
          </a:xfrm>
        </p:spPr>
        <p:txBody>
          <a:bodyPr/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63A0B8D-8F41-1B2E-857E-780B0613B08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606F32A8-18AD-4FD3-8CB6-B23C6E7A0C7D}" type="datetime1">
              <a:rPr lang="nb-NO" smtClean="0"/>
              <a:t>14.03.2024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C125862-6077-D8E5-7D24-F886115BDC1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374DEDC-6D93-1350-5C46-7D893C6ED95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360045" y="6552819"/>
            <a:ext cx="180023" cy="92333"/>
          </a:xfrm>
        </p:spPr>
        <p:txBody>
          <a:bodyPr/>
          <a:lstStyle/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93386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nn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tel 18">
            <a:extLst>
              <a:ext uri="{FF2B5EF4-FFF2-40B4-BE49-F238E27FC236}">
                <a16:creationId xmlns:a16="http://schemas.microsoft.com/office/drawing/2014/main" id="{C1A38F0B-1B77-1907-3A04-445197248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11449431" cy="1242155"/>
          </a:xfrm>
        </p:spPr>
        <p:txBody>
          <a:bodyPr/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730C5992-E99E-D43F-601D-6FCD04537A2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735638" y="3089563"/>
            <a:ext cx="2704287" cy="2704287"/>
          </a:xfrm>
          <a:prstGeom prst="ellipse">
            <a:avLst/>
          </a:prstGeom>
          <a:solidFill>
            <a:srgbClr val="D7E7F4">
              <a:alpha val="70000"/>
            </a:srgbClr>
          </a:solidFill>
          <a:ln>
            <a:solidFill>
              <a:srgbClr val="054449"/>
            </a:solidFill>
          </a:ln>
        </p:spPr>
        <p:txBody>
          <a:bodyPr lIns="432000" tIns="180000" rIns="180000" bIns="180000" anchor="ctr"/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rgbClr val="032B2F"/>
                </a:solidFill>
                <a:latin typeface="+mj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1" name="Plassholder for tekst 20">
            <a:extLst>
              <a:ext uri="{FF2B5EF4-FFF2-40B4-BE49-F238E27FC236}">
                <a16:creationId xmlns:a16="http://schemas.microsoft.com/office/drawing/2014/main" id="{3457CEDF-2622-925A-9DE1-72B157D120E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766789" y="3089563"/>
            <a:ext cx="2704287" cy="2704287"/>
          </a:xfrm>
          <a:prstGeom prst="ellipse">
            <a:avLst/>
          </a:prstGeom>
          <a:solidFill>
            <a:srgbClr val="CFE4DA">
              <a:alpha val="70000"/>
            </a:srgbClr>
          </a:solidFill>
          <a:ln>
            <a:solidFill>
              <a:srgbClr val="054449"/>
            </a:solidFill>
          </a:ln>
        </p:spPr>
        <p:txBody>
          <a:bodyPr lIns="180000" tIns="180000" rIns="432000" bIns="180000" anchor="ctr"/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rgbClr val="032B2F"/>
                </a:solidFill>
                <a:latin typeface="+mj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2" name="Plassholder for tekst 21">
            <a:extLst>
              <a:ext uri="{FF2B5EF4-FFF2-40B4-BE49-F238E27FC236}">
                <a16:creationId xmlns:a16="http://schemas.microsoft.com/office/drawing/2014/main" id="{11B381A1-2A6E-B79F-ABF2-7DE876B3C12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03292" y="1280049"/>
            <a:ext cx="2704287" cy="2704287"/>
          </a:xfrm>
          <a:prstGeom prst="ellipse">
            <a:avLst/>
          </a:prstGeom>
          <a:solidFill>
            <a:srgbClr val="FBDECF">
              <a:alpha val="70000"/>
            </a:srgbClr>
          </a:solidFill>
          <a:ln>
            <a:solidFill>
              <a:srgbClr val="054449"/>
            </a:solidFill>
          </a:ln>
        </p:spPr>
        <p:txBody>
          <a:bodyPr lIns="180000" tIns="360000" rIns="180000" bIns="360000" anchor="ctr"/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rgbClr val="032B2F"/>
                </a:solidFill>
                <a:latin typeface="+mj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EB1725B-A2DB-BA82-03D7-9684D3E89EA2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B8F170A-093A-4A3C-B52B-E9C6E75B8AD7}" type="datetime1">
              <a:rPr lang="nb-NO" smtClean="0"/>
              <a:t>14.03.2024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386A505-E7CC-B100-0F1F-105AAA7A0C0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8C30131-EE02-8295-72C3-CD6855B7FF4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360045" y="6552819"/>
            <a:ext cx="180023" cy="92333"/>
          </a:xfrm>
        </p:spPr>
        <p:txBody>
          <a:bodyPr/>
          <a:lstStyle/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11438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ide med plass til infografik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817928EB-96C9-D725-054C-09D58F33C831}"/>
              </a:ext>
            </a:extLst>
          </p:cNvPr>
          <p:cNvSpPr/>
          <p:nvPr userDrawn="1"/>
        </p:nvSpPr>
        <p:spPr>
          <a:xfrm>
            <a:off x="0" y="0"/>
            <a:ext cx="6098400" cy="6858000"/>
          </a:xfrm>
          <a:prstGeom prst="rect">
            <a:avLst/>
          </a:prstGeom>
          <a:solidFill>
            <a:srgbClr val="FAF6F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856CAFC8-208C-B7DC-D20D-C30615E97DE3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60045" y="1767016"/>
            <a:ext cx="5004626" cy="4042871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2000" b="0" i="0" u="none" cap="none">
                <a:solidFill>
                  <a:schemeClr val="dk1"/>
                </a:solidFill>
                <a:latin typeface="+mn-lt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3" name="Tittel 12">
            <a:extLst>
              <a:ext uri="{FF2B5EF4-FFF2-40B4-BE49-F238E27FC236}">
                <a16:creationId xmlns:a16="http://schemas.microsoft.com/office/drawing/2014/main" id="{D9B6BFAA-CD18-F412-8C06-C7ACCF8A8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5004626" cy="1242155"/>
          </a:xfrm>
        </p:spPr>
        <p:txBody>
          <a:bodyPr/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106B3F3-83DE-B0C0-4EEA-A2907A6DFA8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444F99E4-DDD6-47D0-ABF6-E7DDA880AF2E}" type="datetime1">
              <a:rPr lang="nb-NO" smtClean="0"/>
              <a:t>14.03.2024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129DE8F-C1CE-F923-58E8-B37F55BFE70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832F7C0-1272-E70B-06BB-4F7AD730B67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10592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med 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90B0ED0B-836F-C76C-C493-A157EE7AFF2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-1" y="0"/>
            <a:ext cx="12193200" cy="6858000"/>
          </a:xfrm>
          <a:solidFill>
            <a:srgbClr val="D9D9D9"/>
          </a:solidFill>
        </p:spPr>
        <p:txBody>
          <a:bodyPr tIns="907313">
            <a:normAutofit/>
          </a:bodyPr>
          <a:lstStyle>
            <a:lvl1pPr marL="216000" indent="-21600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/>
            </a:lvl1pPr>
          </a:lstStyle>
          <a:p>
            <a:r>
              <a:rPr lang="en-GB" dirty="0"/>
              <a:t>Click icon to add photo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2413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 m tekstfelt varia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90B0ED0B-836F-C76C-C493-A157EE7AFF2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0" y="0"/>
            <a:ext cx="12193200" cy="6858000"/>
          </a:xfrm>
          <a:solidFill>
            <a:srgbClr val="D9D9D9"/>
          </a:solidFill>
        </p:spPr>
        <p:txBody>
          <a:bodyPr tIns="907313">
            <a:normAutofit/>
          </a:bodyPr>
          <a:lstStyle>
            <a:lvl1pPr marL="216000" indent="-21600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/>
            </a:lvl1pPr>
          </a:lstStyle>
          <a:p>
            <a:r>
              <a:rPr lang="en-GB" dirty="0"/>
              <a:t>Click icon to add photo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F084351-9D52-1FB9-568A-252FCECD31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48499" y="1455390"/>
            <a:ext cx="4375016" cy="1036347"/>
          </a:xfrm>
          <a:prstGeom prst="rect">
            <a:avLst/>
          </a:prstGeom>
          <a:solidFill>
            <a:srgbClr val="FAF6F3"/>
          </a:solidFill>
        </p:spPr>
        <p:txBody>
          <a:bodyPr wrap="square" lIns="360000" tIns="360000" rIns="360000" bIns="360000">
            <a:sp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cap="none"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6022487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 m tekstfelt varia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90B0ED0B-836F-C76C-C493-A157EE7AFF2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-1" y="0"/>
            <a:ext cx="12193200" cy="6858000"/>
          </a:xfrm>
          <a:solidFill>
            <a:srgbClr val="D9D9D9"/>
          </a:solidFill>
        </p:spPr>
        <p:txBody>
          <a:bodyPr tIns="907313">
            <a:normAutofit/>
          </a:bodyPr>
          <a:lstStyle>
            <a:lvl1pPr marL="216000" indent="-21600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/>
            </a:lvl1pPr>
          </a:lstStyle>
          <a:p>
            <a:r>
              <a:rPr lang="en-GB" dirty="0"/>
              <a:t>Click icon to add photo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F084351-9D52-1FB9-568A-252FCECD31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045" y="512763"/>
            <a:ext cx="4283075" cy="2271718"/>
          </a:xfrm>
          <a:prstGeom prst="rect">
            <a:avLst/>
          </a:prstGeom>
          <a:solidFill>
            <a:srgbClr val="FAF6F3"/>
          </a:solidFill>
        </p:spPr>
        <p:txBody>
          <a:bodyPr wrap="square" lIns="360000" tIns="1440000" rIns="360000" bIns="54000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cap="none"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0C29952C-063D-724E-703B-0C557DEFE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722638"/>
            <a:ext cx="4284000" cy="984885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0733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DF961D0D-3E89-CCD8-F0FA-BA34523EC64F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360045" y="370799"/>
            <a:ext cx="11448000" cy="5223176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56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Sitat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14B2BB77-4121-EE31-E193-6F53B0D33B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045" y="5949703"/>
            <a:ext cx="11449050" cy="359023"/>
          </a:xfrm>
          <a:prstGeom prst="rect">
            <a:avLst/>
          </a:prstGeom>
        </p:spPr>
        <p:txBody>
          <a:bodyPr lIns="0" tIns="0" rIns="0" bIns="0"/>
          <a:lstStyle>
            <a:lvl1pPr marL="285750" indent="-2857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Font typeface="Courier New" panose="02070309020205020404" pitchFamily="49" charset="0"/>
              <a:buChar char="­"/>
              <a:defRPr sz="1800" b="0" i="0" u="none" cap="none">
                <a:solidFill>
                  <a:schemeClr val="dk1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Kilde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059C503-D8E5-D52C-A6BF-E7B139493A5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06135E9-975B-4DCB-A12D-22E02D8A954E}" type="datetime1">
              <a:rPr lang="nb-NO" smtClean="0"/>
              <a:t>14.03.2024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F79F31C-A3F2-66E3-52AF-63C99E7A691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8A4AAF-2092-F7CE-0462-2B431203CE3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60045" y="6552819"/>
            <a:ext cx="180023" cy="92333"/>
          </a:xfrm>
        </p:spPr>
        <p:txBody>
          <a:bodyPr/>
          <a:lstStyle/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51F099EA-C5B5-5783-380D-AB1B44566DCA}"/>
              </a:ext>
            </a:extLst>
          </p:cNvPr>
          <p:cNvSpPr txBox="1"/>
          <p:nvPr userDrawn="1"/>
        </p:nvSpPr>
        <p:spPr>
          <a:xfrm>
            <a:off x="-1821584" y="2468700"/>
            <a:ext cx="1689882" cy="1569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900" b="0" dirty="0">
                <a:latin typeface="+mj-lt"/>
              </a:rPr>
              <a:t>For å endre bakgrunnsfarge på siden:</a:t>
            </a:r>
          </a:p>
          <a:p>
            <a:pPr marL="144000" indent="-144000">
              <a:buAutoNum type="arabicPeriod"/>
            </a:pPr>
            <a:r>
              <a:rPr lang="nb-NO" sz="900" dirty="0"/>
              <a:t>Høyreklikk på bakgrunnen eller utenfor sliden</a:t>
            </a:r>
          </a:p>
          <a:p>
            <a:pPr marL="144000" indent="-144000">
              <a:buAutoNum type="arabicPeriod"/>
            </a:pPr>
            <a:r>
              <a:rPr lang="nb-NO" sz="900" dirty="0"/>
              <a:t>Velge «Formater bakgrunn/Format Background»</a:t>
            </a:r>
          </a:p>
          <a:p>
            <a:pPr marL="144000" indent="-144000">
              <a:buAutoNum type="arabicPeriod"/>
            </a:pPr>
            <a:r>
              <a:rPr lang="nb-NO" sz="900" dirty="0"/>
              <a:t>Velg «Fyll» og trykk «Heldekkende» som vist under og bruk malingspann for å velge farge</a:t>
            </a:r>
          </a:p>
        </p:txBody>
      </p:sp>
      <p:grpSp>
        <p:nvGrpSpPr>
          <p:cNvPr id="3" name="Gruppe 2">
            <a:extLst>
              <a:ext uri="{FF2B5EF4-FFF2-40B4-BE49-F238E27FC236}">
                <a16:creationId xmlns:a16="http://schemas.microsoft.com/office/drawing/2014/main" id="{BBAFE2AF-F251-8A93-2F6D-765F89BE751B}"/>
              </a:ext>
            </a:extLst>
          </p:cNvPr>
          <p:cNvGrpSpPr/>
          <p:nvPr userDrawn="1"/>
        </p:nvGrpSpPr>
        <p:grpSpPr>
          <a:xfrm>
            <a:off x="-1743412" y="4103279"/>
            <a:ext cx="1306512" cy="1526657"/>
            <a:chOff x="-1589485" y="1838157"/>
            <a:chExt cx="1306512" cy="1526657"/>
          </a:xfrm>
        </p:grpSpPr>
        <p:pic>
          <p:nvPicPr>
            <p:cNvPr id="4" name="Bilde 3">
              <a:extLst>
                <a:ext uri="{FF2B5EF4-FFF2-40B4-BE49-F238E27FC236}">
                  <a16:creationId xmlns:a16="http://schemas.microsoft.com/office/drawing/2014/main" id="{B80D324F-5BDC-C209-74B5-5611B3AC5E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589485" y="1838157"/>
              <a:ext cx="1306512" cy="1526657"/>
            </a:xfrm>
            <a:prstGeom prst="rect">
              <a:avLst/>
            </a:prstGeom>
          </p:spPr>
        </p:pic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B62832CE-3441-ABC8-E90F-8FDC3F220E9A}"/>
                </a:ext>
              </a:extLst>
            </p:cNvPr>
            <p:cNvSpPr/>
            <p:nvPr userDrawn="1"/>
          </p:nvSpPr>
          <p:spPr>
            <a:xfrm>
              <a:off x="-647700" y="2990850"/>
              <a:ext cx="250427" cy="171450"/>
            </a:xfrm>
            <a:prstGeom prst="rect">
              <a:avLst/>
            </a:prstGeom>
            <a:noFill/>
            <a:ln w="28575">
              <a:solidFill>
                <a:srgbClr val="68B09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76B82D3F-F591-7E81-E3D4-88FC2183807E}"/>
              </a:ext>
            </a:extLst>
          </p:cNvPr>
          <p:cNvSpPr txBox="1"/>
          <p:nvPr userDrawn="1"/>
        </p:nvSpPr>
        <p:spPr>
          <a:xfrm>
            <a:off x="-1830317" y="667057"/>
            <a:ext cx="16898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1200" b="1" dirty="0">
                <a:latin typeface="+mj-lt"/>
              </a:rPr>
              <a:t>Sitatside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1393C352-7F8A-BB46-6DD2-405E620C7436}"/>
              </a:ext>
            </a:extLst>
          </p:cNvPr>
          <p:cNvSpPr txBox="1"/>
          <p:nvPr userDrawn="1"/>
        </p:nvSpPr>
        <p:spPr>
          <a:xfrm>
            <a:off x="-1743412" y="5717314"/>
            <a:ext cx="1466114" cy="43165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r>
              <a:rPr lang="nb-NO" sz="800" i="1" dirty="0"/>
              <a:t>Trykk «flere farger» under malingsspannet for å skrive HEX-verdi</a:t>
            </a:r>
          </a:p>
        </p:txBody>
      </p:sp>
      <p:grpSp>
        <p:nvGrpSpPr>
          <p:cNvPr id="21" name="Gruppe 20">
            <a:extLst>
              <a:ext uri="{FF2B5EF4-FFF2-40B4-BE49-F238E27FC236}">
                <a16:creationId xmlns:a16="http://schemas.microsoft.com/office/drawing/2014/main" id="{EE6999BF-82B3-B4D7-9C03-EE9595EA0BBE}"/>
              </a:ext>
            </a:extLst>
          </p:cNvPr>
          <p:cNvGrpSpPr/>
          <p:nvPr userDrawn="1"/>
        </p:nvGrpSpPr>
        <p:grpSpPr>
          <a:xfrm>
            <a:off x="-1821584" y="966475"/>
            <a:ext cx="1689882" cy="1316579"/>
            <a:chOff x="-1821584" y="897895"/>
            <a:chExt cx="1689882" cy="1316579"/>
          </a:xfrm>
        </p:grpSpPr>
        <p:sp>
          <p:nvSpPr>
            <p:cNvPr id="12" name="TekstSylinder 11">
              <a:extLst>
                <a:ext uri="{FF2B5EF4-FFF2-40B4-BE49-F238E27FC236}">
                  <a16:creationId xmlns:a16="http://schemas.microsoft.com/office/drawing/2014/main" id="{C3DF03D0-21D4-7E2E-91BD-9F559C46C9BE}"/>
                </a:ext>
              </a:extLst>
            </p:cNvPr>
            <p:cNvSpPr txBox="1"/>
            <p:nvPr userDrawn="1"/>
          </p:nvSpPr>
          <p:spPr>
            <a:xfrm>
              <a:off x="-1821584" y="897895"/>
              <a:ext cx="1689882" cy="131657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indent="0">
                <a:lnSpc>
                  <a:spcPct val="120000"/>
                </a:lnSpc>
                <a:buFont typeface="Calibri" panose="020F0502020204030204" pitchFamily="34" charset="0"/>
                <a:buNone/>
              </a:pPr>
              <a:r>
                <a:rPr lang="nb-NO" sz="900" b="0" u="none" strike="noStrike" dirty="0">
                  <a:solidFill>
                    <a:srgbClr val="032B2F"/>
                  </a:solidFill>
                  <a:effectLst/>
                  <a:latin typeface="+mn-lt"/>
                </a:rPr>
                <a:t>Font skal være minimum 40 </a:t>
              </a:r>
              <a:r>
                <a:rPr lang="nb-NO" sz="900" b="0" u="none" strike="noStrike" dirty="0" err="1">
                  <a:solidFill>
                    <a:srgbClr val="032B2F"/>
                  </a:solidFill>
                  <a:effectLst/>
                  <a:latin typeface="+mn-lt"/>
                </a:rPr>
                <a:t>pt</a:t>
              </a:r>
              <a:r>
                <a:rPr lang="nb-NO" sz="900" b="0" u="none" strike="noStrike" dirty="0">
                  <a:solidFill>
                    <a:srgbClr val="032B2F"/>
                  </a:solidFill>
                  <a:effectLst/>
                  <a:latin typeface="+mn-lt"/>
                </a:rPr>
                <a:t> og siden kan ha disse bakgrunnene:</a:t>
              </a:r>
            </a:p>
            <a:p>
              <a:pPr>
                <a:lnSpc>
                  <a:spcPct val="120000"/>
                </a:lnSpc>
              </a:pPr>
              <a:r>
                <a:rPr lang="nb-NO" sz="900" b="0" u="none" strike="noStrike" dirty="0">
                  <a:solidFill>
                    <a:srgbClr val="032B2F"/>
                  </a:solidFill>
                  <a:effectLst/>
                  <a:latin typeface="+mn-lt"/>
                </a:rPr>
                <a:t>Lysegrønn – #E2F1DF</a:t>
              </a:r>
              <a:endParaRPr lang="nb-NO" sz="900" b="0" dirty="0">
                <a:solidFill>
                  <a:srgbClr val="032B2F"/>
                </a:solidFill>
                <a:latin typeface="+mn-lt"/>
              </a:endParaRPr>
            </a:p>
            <a:p>
              <a:pPr marL="0" indent="0">
                <a:lnSpc>
                  <a:spcPct val="120000"/>
                </a:lnSpc>
                <a:buFont typeface="Calibri" panose="020F0502020204030204" pitchFamily="34" charset="0"/>
                <a:buNone/>
              </a:pPr>
              <a:r>
                <a:rPr lang="nb-NO" sz="900" b="0" u="none" strike="noStrike" dirty="0">
                  <a:solidFill>
                    <a:srgbClr val="032B2F"/>
                  </a:solidFill>
                  <a:effectLst/>
                  <a:latin typeface="+mn-lt"/>
                </a:rPr>
                <a:t>Lyseblå - #E7F2F8</a:t>
              </a:r>
            </a:p>
            <a:p>
              <a:pPr>
                <a:lnSpc>
                  <a:spcPct val="120000"/>
                </a:lnSpc>
              </a:pPr>
              <a:r>
                <a:rPr lang="nb-NO" sz="900" b="0" dirty="0">
                  <a:solidFill>
                    <a:srgbClr val="032B2F"/>
                  </a:solidFill>
                  <a:latin typeface="+mn-lt"/>
                </a:rPr>
                <a:t>Lysebeige – #FAF6F3</a:t>
              </a:r>
              <a:br>
                <a:rPr lang="nb-NO" sz="900" b="0" dirty="0">
                  <a:solidFill>
                    <a:srgbClr val="032B2F"/>
                  </a:solidFill>
                  <a:latin typeface="+mn-lt"/>
                </a:rPr>
              </a:br>
              <a:r>
                <a:rPr lang="nb-NO" sz="900" b="0" dirty="0">
                  <a:solidFill>
                    <a:srgbClr val="032B2F"/>
                  </a:solidFill>
                  <a:latin typeface="+mn-lt"/>
                </a:rPr>
                <a:t>Lysegul – #F8DE9C</a:t>
              </a:r>
            </a:p>
            <a:p>
              <a:pPr>
                <a:lnSpc>
                  <a:spcPct val="120000"/>
                </a:lnSpc>
              </a:pPr>
              <a:r>
                <a:rPr lang="nb-NO" sz="900" b="0" dirty="0">
                  <a:solidFill>
                    <a:srgbClr val="032B2F"/>
                  </a:solidFill>
                  <a:latin typeface="+mn-lt"/>
                </a:rPr>
                <a:t>Rosa - #FBD4C1</a:t>
              </a: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48D5FFDF-0916-6C32-9535-0DD96DB83E1A}"/>
                </a:ext>
              </a:extLst>
            </p:cNvPr>
            <p:cNvSpPr/>
            <p:nvPr userDrawn="1"/>
          </p:nvSpPr>
          <p:spPr>
            <a:xfrm>
              <a:off x="-668267" y="1417565"/>
              <a:ext cx="158310" cy="123825"/>
            </a:xfrm>
            <a:prstGeom prst="rect">
              <a:avLst/>
            </a:prstGeom>
            <a:solidFill>
              <a:srgbClr val="E2F1DF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0608194F-1C12-8B1B-4B0F-D245E075963A}"/>
                </a:ext>
              </a:extLst>
            </p:cNvPr>
            <p:cNvSpPr/>
            <p:nvPr userDrawn="1"/>
          </p:nvSpPr>
          <p:spPr>
            <a:xfrm>
              <a:off x="-668267" y="1583455"/>
              <a:ext cx="158310" cy="123825"/>
            </a:xfrm>
            <a:prstGeom prst="rect">
              <a:avLst/>
            </a:prstGeom>
            <a:solidFill>
              <a:srgbClr val="E7F2F8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 dirty="0"/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66431863-D660-0CD5-2FA4-30B6F4C0B72C}"/>
                </a:ext>
              </a:extLst>
            </p:cNvPr>
            <p:cNvSpPr/>
            <p:nvPr userDrawn="1"/>
          </p:nvSpPr>
          <p:spPr>
            <a:xfrm>
              <a:off x="-668267" y="1749345"/>
              <a:ext cx="158310" cy="123825"/>
            </a:xfrm>
            <a:prstGeom prst="rect">
              <a:avLst/>
            </a:prstGeom>
            <a:solidFill>
              <a:srgbClr val="FAF6F3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0F74CDAD-19BC-0514-68F4-563F6D926BAD}"/>
                </a:ext>
              </a:extLst>
            </p:cNvPr>
            <p:cNvSpPr/>
            <p:nvPr userDrawn="1"/>
          </p:nvSpPr>
          <p:spPr>
            <a:xfrm>
              <a:off x="-668267" y="1915235"/>
              <a:ext cx="158310" cy="123825"/>
            </a:xfrm>
            <a:prstGeom prst="rect">
              <a:avLst/>
            </a:prstGeom>
            <a:solidFill>
              <a:srgbClr val="F8DE9C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ADA69DD8-8BFC-0D32-1DCE-A738D9D31733}"/>
                </a:ext>
              </a:extLst>
            </p:cNvPr>
            <p:cNvSpPr/>
            <p:nvPr userDrawn="1"/>
          </p:nvSpPr>
          <p:spPr>
            <a:xfrm>
              <a:off x="-668267" y="2081123"/>
              <a:ext cx="158310" cy="123825"/>
            </a:xfrm>
            <a:prstGeom prst="rect">
              <a:avLst/>
            </a:prstGeom>
            <a:solidFill>
              <a:srgbClr val="FBD4C1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09490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3">
    <p:bg>
      <p:bgPr>
        <a:solidFill>
          <a:srgbClr val="0544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086E5DF-6BBC-CD75-1A87-F6905460A2E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79200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6094800 h 6858000"/>
              <a:gd name="connsiteX5" fmla="*/ 6096000 w 12192000"/>
              <a:gd name="connsiteY5" fmla="*/ 6094800 h 6858000"/>
              <a:gd name="connsiteX6" fmla="*/ 6096000 w 12192000"/>
              <a:gd name="connsiteY6" fmla="*/ 6094798 h 6858000"/>
              <a:gd name="connsiteX7" fmla="*/ 7920000 w 12192000"/>
              <a:gd name="connsiteY7" fmla="*/ 60947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792000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6094800"/>
                </a:lnTo>
                <a:lnTo>
                  <a:pt x="6096000" y="6094800"/>
                </a:lnTo>
                <a:lnTo>
                  <a:pt x="6096000" y="6094798"/>
                </a:lnTo>
                <a:lnTo>
                  <a:pt x="7920000" y="609479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tIns="870268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icon to add photo</a:t>
            </a:r>
            <a:endParaRPr lang="nb-NO" dirty="0"/>
          </a:p>
        </p:txBody>
      </p:sp>
      <p:sp>
        <p:nvSpPr>
          <p:cNvPr id="21" name="Tittel 20">
            <a:extLst>
              <a:ext uri="{FF2B5EF4-FFF2-40B4-BE49-F238E27FC236}">
                <a16:creationId xmlns:a16="http://schemas.microsoft.com/office/drawing/2014/main" id="{2F0CFE3B-D8EE-EB98-FFD8-C75FD6C00917}"/>
              </a:ext>
            </a:extLst>
          </p:cNvPr>
          <p:cNvSpPr>
            <a:spLocks noGrp="1"/>
          </p:cNvSpPr>
          <p:nvPr>
            <p:ph type="title" idx="11"/>
          </p:nvPr>
        </p:nvSpPr>
        <p:spPr>
          <a:xfrm>
            <a:off x="360045" y="1490586"/>
            <a:ext cx="6444805" cy="1410643"/>
          </a:xfrm>
        </p:spPr>
        <p:txBody>
          <a:bodyPr lIns="0" tIns="0" rIns="0" bIns="0" anchor="b">
            <a:normAutofit/>
          </a:bodyPr>
          <a:lstStyle>
            <a:lvl1pPr marL="0" indent="0" algn="l">
              <a:lnSpc>
                <a:spcPts val="546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4800" b="0" i="0" u="none" cap="none">
                <a:solidFill>
                  <a:srgbClr val="E2F1DF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22" name="Undertittel 21">
            <a:extLst>
              <a:ext uri="{FF2B5EF4-FFF2-40B4-BE49-F238E27FC236}">
                <a16:creationId xmlns:a16="http://schemas.microsoft.com/office/drawing/2014/main" id="{AA24D129-222C-3AE7-9A2E-41A07624A43D}"/>
              </a:ext>
            </a:extLst>
          </p:cNvPr>
          <p:cNvSpPr>
            <a:spLocks noGrp="1"/>
          </p:cNvSpPr>
          <p:nvPr>
            <p:ph type="subTitle" sz="quarter" idx="12"/>
          </p:nvPr>
        </p:nvSpPr>
        <p:spPr>
          <a:xfrm>
            <a:off x="360045" y="3096387"/>
            <a:ext cx="6444805" cy="61207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rgbClr val="E2F1DF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2" name="Picture 9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83A0315B-BAE7-D98C-8085-DAAA8A584B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5" y="360045"/>
            <a:ext cx="1404000" cy="245700"/>
          </a:xfrm>
          <a:prstGeom prst="rect">
            <a:avLst/>
          </a:prstGeom>
        </p:spPr>
      </p:pic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FDD4DCB-8B64-0266-688B-FC4A349A058F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60045" y="5580698"/>
            <a:ext cx="2844799" cy="187231"/>
          </a:xfrm>
        </p:spPr>
        <p:txBody>
          <a:bodyPr>
            <a:normAutofit/>
          </a:bodyPr>
          <a:lstStyle>
            <a:lvl1pPr>
              <a:defRPr sz="1100">
                <a:solidFill>
                  <a:srgbClr val="E2F1DF"/>
                </a:solidFill>
              </a:defRPr>
            </a:lvl1pPr>
          </a:lstStyle>
          <a:p>
            <a:fld id="{035C1F7A-CEF0-4897-9C81-39641BC5E30D}" type="datetime1">
              <a:rPr lang="nb-NO" smtClean="0"/>
              <a:t>14.03.2024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30896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 - variant 1">
    <p:bg>
      <p:bgPr>
        <a:solidFill>
          <a:srgbClr val="0544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4F450EC7-33DF-1A35-C109-EAEC7E690F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8000" y="6498000"/>
            <a:ext cx="820799" cy="143640"/>
          </a:xfrm>
          <a:prstGeom prst="rect">
            <a:avLst/>
          </a:prstGeom>
        </p:spPr>
      </p:pic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4A84F568-737D-16BD-21AF-37A871721435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3936460" y="1080000"/>
            <a:ext cx="4319081" cy="4319081"/>
          </a:xfrm>
          <a:prstGeom prst="ellipse">
            <a:avLst/>
          </a:prstGeom>
          <a:solidFill>
            <a:srgbClr val="E2F1DF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7200" b="0" i="0" u="none" cap="none">
                <a:solidFill>
                  <a:srgbClr val="032C30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Tekst</a:t>
            </a:r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C812C82A-65FE-A113-F45E-552F5182AE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045" y="4876800"/>
            <a:ext cx="2845475" cy="173355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rgbClr val="E2F1DF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Navn Etternavn</a:t>
            </a:r>
            <a:br>
              <a:rPr lang="nb-NO" dirty="0"/>
            </a:br>
            <a:r>
              <a:rPr lang="nb-NO" dirty="0"/>
              <a:t>Stilling</a:t>
            </a:r>
            <a:br>
              <a:rPr lang="nb-NO" dirty="0"/>
            </a:br>
            <a:r>
              <a:rPr lang="nb-NO" dirty="0"/>
              <a:t>Tel: 00 00 00 00</a:t>
            </a:r>
            <a:br>
              <a:rPr lang="nb-NO" dirty="0"/>
            </a:br>
            <a:r>
              <a:rPr lang="nb-NO" dirty="0"/>
              <a:t>E-post</a:t>
            </a:r>
          </a:p>
        </p:txBody>
      </p:sp>
    </p:spTree>
    <p:extLst>
      <p:ext uri="{BB962C8B-B14F-4D97-AF65-F5344CB8AC3E}">
        <p14:creationId xmlns:p14="http://schemas.microsoft.com/office/powerpoint/2010/main" val="21505813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 - variant 2">
    <p:bg>
      <p:bgPr>
        <a:solidFill>
          <a:srgbClr val="0544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F03A6848-0C9C-055B-7D88-716227BEB9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8000" y="6498000"/>
            <a:ext cx="820799" cy="143640"/>
          </a:xfrm>
          <a:prstGeom prst="rect">
            <a:avLst/>
          </a:prstGeom>
        </p:spPr>
      </p:pic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CED397D-B5D3-4CC9-388D-55AB6C7039E3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60045" y="2353452"/>
            <a:ext cx="11448000" cy="18000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6400" b="0" i="0" u="none" cap="none">
                <a:solidFill>
                  <a:srgbClr val="E2F1DF"/>
                </a:solidFill>
                <a:latin typeface="+mj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Plassholder for tekst 12">
            <a:extLst>
              <a:ext uri="{FF2B5EF4-FFF2-40B4-BE49-F238E27FC236}">
                <a16:creationId xmlns:a16="http://schemas.microsoft.com/office/drawing/2014/main" id="{5F7B4887-E713-ED91-0CF6-37BAD63CD64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045" y="4876800"/>
            <a:ext cx="2845475" cy="173355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Tx/>
              <a:buFontTx/>
              <a:buNone/>
              <a:defRPr sz="1400" b="0" i="0" u="none" cap="none">
                <a:solidFill>
                  <a:srgbClr val="E2F1DF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Navn Etternavn</a:t>
            </a:r>
            <a:br>
              <a:rPr lang="nb-NO" dirty="0"/>
            </a:br>
            <a:r>
              <a:rPr lang="nb-NO" dirty="0"/>
              <a:t>Stilling</a:t>
            </a:r>
            <a:br>
              <a:rPr lang="nb-NO" dirty="0"/>
            </a:br>
            <a:r>
              <a:rPr lang="nb-NO" dirty="0"/>
              <a:t>Tel: 00 00 00 00</a:t>
            </a:r>
            <a:br>
              <a:rPr lang="nb-NO" dirty="0"/>
            </a:br>
            <a:r>
              <a:rPr lang="nb-NO" dirty="0"/>
              <a:t>E-post</a:t>
            </a:r>
          </a:p>
        </p:txBody>
      </p:sp>
    </p:spTree>
    <p:extLst>
      <p:ext uri="{BB962C8B-B14F-4D97-AF65-F5344CB8AC3E}">
        <p14:creationId xmlns:p14="http://schemas.microsoft.com/office/powerpoint/2010/main" val="19586168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5F31A3-E890-75B5-0DA8-84931D163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11449431" cy="1242155"/>
          </a:xfrm>
        </p:spPr>
        <p:txBody>
          <a:bodyPr/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6EE4E03-3FB4-67A8-9C86-C3E9CF9F1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57518469-CB7A-4D99-96BA-251832C2A0EA}" type="datetime1">
              <a:rPr lang="nb-NO" smtClean="0"/>
              <a:t>14.03.2024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F313554-5E91-C3A2-299D-680C626A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B8C35E9-77F8-D66B-A9D1-71AAB2361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70392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9C8D7DC-B11F-1D8A-0D78-B9CFEF181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5E893BAF-01C8-4EA2-8BCB-A1D88241BAC1}" type="datetime1">
              <a:rPr lang="nb-NO" smtClean="0"/>
              <a:t>14.03.2024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706515C-D702-F4B9-0528-CE72727EC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AA722AA-82FC-355C-2C8A-89866D0C1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67491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03038" y="229551"/>
            <a:ext cx="8642350" cy="80229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1003039" y="1252307"/>
            <a:ext cx="8642349" cy="6629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73F895F0-77FF-CD47-9AE2-2F6A44C3C866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1003038" y="2020838"/>
            <a:ext cx="8642351" cy="358485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44742208-0FCD-F15F-A4C4-B5549AE05937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1138686" y="4653000"/>
            <a:ext cx="1975449" cy="197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2318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8">
          <p15:clr>
            <a:srgbClr val="FBAE40"/>
          </p15:clr>
        </p15:guide>
        <p15:guide id="2" pos="656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4">
    <p:bg>
      <p:bgPr>
        <a:solidFill>
          <a:srgbClr val="E2F1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086E5DF-6BBC-CD75-1A87-F6905460A2E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79200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6094800 h 6858000"/>
              <a:gd name="connsiteX5" fmla="*/ 6096000 w 12192000"/>
              <a:gd name="connsiteY5" fmla="*/ 6094800 h 6858000"/>
              <a:gd name="connsiteX6" fmla="*/ 6096000 w 12192000"/>
              <a:gd name="connsiteY6" fmla="*/ 6094798 h 6858000"/>
              <a:gd name="connsiteX7" fmla="*/ 7920000 w 12192000"/>
              <a:gd name="connsiteY7" fmla="*/ 60947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792000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6094800"/>
                </a:lnTo>
                <a:lnTo>
                  <a:pt x="6096000" y="6094800"/>
                </a:lnTo>
                <a:lnTo>
                  <a:pt x="6096000" y="6094798"/>
                </a:lnTo>
                <a:lnTo>
                  <a:pt x="7920000" y="6094798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tIns="870268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/>
            </a:lvl1pPr>
          </a:lstStyle>
          <a:p>
            <a:r>
              <a:rPr lang="en-GB" dirty="0"/>
              <a:t>Click icon to add photo</a:t>
            </a:r>
            <a:endParaRPr lang="nb-NO" dirty="0"/>
          </a:p>
        </p:txBody>
      </p:sp>
      <p:sp>
        <p:nvSpPr>
          <p:cNvPr id="21" name="Tittel 20">
            <a:extLst>
              <a:ext uri="{FF2B5EF4-FFF2-40B4-BE49-F238E27FC236}">
                <a16:creationId xmlns:a16="http://schemas.microsoft.com/office/drawing/2014/main" id="{2F0CFE3B-D8EE-EB98-FFD8-C75FD6C00917}"/>
              </a:ext>
            </a:extLst>
          </p:cNvPr>
          <p:cNvSpPr>
            <a:spLocks noGrp="1"/>
          </p:cNvSpPr>
          <p:nvPr>
            <p:ph type="title" idx="11"/>
          </p:nvPr>
        </p:nvSpPr>
        <p:spPr>
          <a:xfrm>
            <a:off x="360045" y="1490586"/>
            <a:ext cx="6444805" cy="1410643"/>
          </a:xfrm>
        </p:spPr>
        <p:txBody>
          <a:bodyPr lIns="0" tIns="0" rIns="0" bIns="0" anchor="b">
            <a:normAutofit/>
          </a:bodyPr>
          <a:lstStyle>
            <a:lvl1pPr marL="0" indent="0" algn="l">
              <a:lnSpc>
                <a:spcPts val="546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4800" b="0" i="0" u="none" cap="none">
                <a:solidFill>
                  <a:schemeClr val="dk1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22" name="Undertittel 21">
            <a:extLst>
              <a:ext uri="{FF2B5EF4-FFF2-40B4-BE49-F238E27FC236}">
                <a16:creationId xmlns:a16="http://schemas.microsoft.com/office/drawing/2014/main" id="{AA24D129-222C-3AE7-9A2E-41A07624A43D}"/>
              </a:ext>
            </a:extLst>
          </p:cNvPr>
          <p:cNvSpPr>
            <a:spLocks noGrp="1"/>
          </p:cNvSpPr>
          <p:nvPr>
            <p:ph type="subTitle" sz="quarter" idx="12"/>
          </p:nvPr>
        </p:nvSpPr>
        <p:spPr>
          <a:xfrm>
            <a:off x="360045" y="3096387"/>
            <a:ext cx="6444805" cy="61207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chemeClr val="dk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4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DF79538-601F-FCD2-3FB7-E5F8CB7E43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5" y="360045"/>
            <a:ext cx="1404000" cy="248013"/>
          </a:xfrm>
          <a:prstGeom prst="rect">
            <a:avLst/>
          </a:prstGeom>
        </p:spPr>
      </p:pic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E46B72B-F539-92F2-66B4-2C01DACF8F9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60045" y="5580698"/>
            <a:ext cx="2844799" cy="187231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DC5969B5-A6DF-45CA-A6DD-0CB2D8DDE70F}" type="datetime1">
              <a:rPr lang="nb-NO" smtClean="0"/>
              <a:t>14.03.2024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904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5">
    <p:bg>
      <p:bgPr>
        <a:solidFill>
          <a:srgbClr val="0544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4A3C982D-06FF-5DD5-FB25-1489BFD85C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4" y="370800"/>
            <a:ext cx="1404000" cy="245700"/>
          </a:xfrm>
          <a:prstGeom prst="rect">
            <a:avLst/>
          </a:prstGeom>
        </p:spPr>
      </p:pic>
      <p:sp>
        <p:nvSpPr>
          <p:cNvPr id="14" name="Tittel 13">
            <a:extLst>
              <a:ext uri="{FF2B5EF4-FFF2-40B4-BE49-F238E27FC236}">
                <a16:creationId xmlns:a16="http://schemas.microsoft.com/office/drawing/2014/main" id="{B5A7ADC7-4658-4CA4-1A8F-736AD233C7E3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360045" y="1490400"/>
            <a:ext cx="6443999" cy="1400846"/>
          </a:xfrm>
        </p:spPr>
        <p:txBody>
          <a:bodyPr lIns="0" tIns="0" rIns="0" bIns="0" anchor="b"/>
          <a:lstStyle>
            <a:lvl1pPr marL="0" indent="0" algn="l">
              <a:lnSpc>
                <a:spcPts val="546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4800" b="0" i="0" u="none" cap="none">
                <a:solidFill>
                  <a:srgbClr val="E2F1DF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5" name="Undertittel 14">
            <a:extLst>
              <a:ext uri="{FF2B5EF4-FFF2-40B4-BE49-F238E27FC236}">
                <a16:creationId xmlns:a16="http://schemas.microsoft.com/office/drawing/2014/main" id="{645735BC-D85A-BED5-CBB2-DCA7E56D5991}"/>
              </a:ext>
            </a:extLst>
          </p:cNvPr>
          <p:cNvSpPr>
            <a:spLocks noGrp="1"/>
          </p:cNvSpPr>
          <p:nvPr>
            <p:ph type="subTitle" idx="11"/>
          </p:nvPr>
        </p:nvSpPr>
        <p:spPr>
          <a:xfrm>
            <a:off x="360045" y="3104376"/>
            <a:ext cx="6443999" cy="590354"/>
          </a:xfrm>
        </p:spPr>
        <p:txBody>
          <a:bodyPr lIns="0" tIns="0" rIns="0" bIns="0"/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rgbClr val="E2F1DF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006622AF-BC59-0C38-CE0D-3781AC2F0C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296641" y="1265953"/>
            <a:ext cx="2356431" cy="426720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>
              <a:buNone/>
              <a:defRPr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illustration</a:t>
            </a:r>
            <a:endParaRPr lang="nb-NO" dirty="0"/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4A91C28E-F806-1FF4-F953-CB36242F55C5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60045" y="6120765"/>
            <a:ext cx="2844799" cy="187231"/>
          </a:xfrm>
        </p:spPr>
        <p:txBody>
          <a:bodyPr>
            <a:normAutofit/>
          </a:bodyPr>
          <a:lstStyle>
            <a:lvl1pPr>
              <a:defRPr sz="1100">
                <a:solidFill>
                  <a:srgbClr val="E2F1DF"/>
                </a:solidFill>
              </a:defRPr>
            </a:lvl1pPr>
          </a:lstStyle>
          <a:p>
            <a:fld id="{CB5E580E-EA15-4822-9787-69C5D7EA5047}" type="datetime1">
              <a:rPr lang="nb-NO" smtClean="0"/>
              <a:t>14.03.2024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922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6">
    <p:bg>
      <p:bgPr>
        <a:solidFill>
          <a:srgbClr val="0544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4A3C982D-06FF-5DD5-FB25-1489BFD85C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4" y="370800"/>
            <a:ext cx="1404000" cy="245700"/>
          </a:xfrm>
          <a:prstGeom prst="rect">
            <a:avLst/>
          </a:prstGeom>
        </p:spPr>
      </p:pic>
      <p:sp>
        <p:nvSpPr>
          <p:cNvPr id="14" name="Tittel 13">
            <a:extLst>
              <a:ext uri="{FF2B5EF4-FFF2-40B4-BE49-F238E27FC236}">
                <a16:creationId xmlns:a16="http://schemas.microsoft.com/office/drawing/2014/main" id="{B5A7ADC7-4658-4CA4-1A8F-736AD233C7E3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360045" y="1490400"/>
            <a:ext cx="10765345" cy="1400846"/>
          </a:xfrm>
        </p:spPr>
        <p:txBody>
          <a:bodyPr lIns="0" tIns="0" rIns="0" bIns="0" anchor="b"/>
          <a:lstStyle>
            <a:lvl1pPr marL="0" indent="0" algn="l">
              <a:lnSpc>
                <a:spcPts val="546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4800" b="0" i="0" u="none" cap="none">
                <a:solidFill>
                  <a:srgbClr val="E2F1DF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5" name="Undertittel 14">
            <a:extLst>
              <a:ext uri="{FF2B5EF4-FFF2-40B4-BE49-F238E27FC236}">
                <a16:creationId xmlns:a16="http://schemas.microsoft.com/office/drawing/2014/main" id="{645735BC-D85A-BED5-CBB2-DCA7E56D5991}"/>
              </a:ext>
            </a:extLst>
          </p:cNvPr>
          <p:cNvSpPr>
            <a:spLocks noGrp="1"/>
          </p:cNvSpPr>
          <p:nvPr>
            <p:ph type="subTitle" idx="11"/>
          </p:nvPr>
        </p:nvSpPr>
        <p:spPr>
          <a:xfrm>
            <a:off x="360045" y="3104376"/>
            <a:ext cx="10765345" cy="590354"/>
          </a:xfrm>
        </p:spPr>
        <p:txBody>
          <a:bodyPr lIns="0" tIns="0" rIns="0" bIns="0"/>
          <a:lstStyle>
            <a:lvl1pPr marL="0" indent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 b="0" i="0" u="none" cap="none">
                <a:solidFill>
                  <a:srgbClr val="E2F1DF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D49967A-B6DF-B415-77C5-AB926F6566CC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60045" y="6120765"/>
            <a:ext cx="2844799" cy="187231"/>
          </a:xfrm>
        </p:spPr>
        <p:txBody>
          <a:bodyPr>
            <a:normAutofit/>
          </a:bodyPr>
          <a:lstStyle>
            <a:lvl1pPr>
              <a:defRPr sz="1100">
                <a:solidFill>
                  <a:srgbClr val="E2F1DF"/>
                </a:solidFill>
              </a:defRPr>
            </a:lvl1pPr>
          </a:lstStyle>
          <a:p>
            <a:fld id="{DEDD9062-E02F-4361-8A95-1F4050E6AA56}" type="datetime1">
              <a:rPr lang="nb-NO" smtClean="0"/>
              <a:t>14.03.2024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234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 bilde #1">
    <p:bg>
      <p:bgPr>
        <a:solidFill>
          <a:srgbClr val="E2F1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8C2680B4-D0A7-EDD7-F55D-07168E932F9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3600" y="0"/>
            <a:ext cx="6098400" cy="6858000"/>
          </a:xfrm>
          <a:prstGeom prst="rect">
            <a:avLst/>
          </a:prstGeom>
          <a:solidFill>
            <a:srgbClr val="D9D9D9"/>
          </a:solidFill>
        </p:spPr>
        <p:txBody>
          <a:bodyPr lIns="91440" tIns="45720" rIns="91440" bIns="45720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to add photo or illustration</a:t>
            </a:r>
            <a:endParaRPr lang="nb-NO" dirty="0"/>
          </a:p>
        </p:txBody>
      </p:sp>
      <p:sp>
        <p:nvSpPr>
          <p:cNvPr id="16" name="Tittel 15">
            <a:extLst>
              <a:ext uri="{FF2B5EF4-FFF2-40B4-BE49-F238E27FC236}">
                <a16:creationId xmlns:a16="http://schemas.microsoft.com/office/drawing/2014/main" id="{E5C101AA-4655-D981-0289-40F48E446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5184648" cy="1242155"/>
          </a:xfrm>
        </p:spPr>
        <p:txBody>
          <a:bodyPr/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21" name="Plassholder for tekst 20">
            <a:extLst>
              <a:ext uri="{FF2B5EF4-FFF2-40B4-BE49-F238E27FC236}">
                <a16:creationId xmlns:a16="http://schemas.microsoft.com/office/drawing/2014/main" id="{F57936F8-33FE-0315-6AD8-B4736DCF5E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45" y="1773238"/>
            <a:ext cx="5184648" cy="453548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C6604D7C-94B6-7B66-EF93-82FF3F9509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97651" y="6498000"/>
            <a:ext cx="820799" cy="14499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dk1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4BA20CC-269D-EB0D-9ABE-222F33FD400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B75FA791-6834-4FF8-95B4-07EDF5A931F5}" type="datetime1">
              <a:rPr lang="nb-NO" smtClean="0"/>
              <a:t>14.03.2024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8BDC3B6-6346-4AD5-3830-FCB5049FA90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F33FA93-7389-C0D1-8FF6-21C7A2080A7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C7199594-9A2F-9F29-3C9B-DCA8966ED3DB}"/>
              </a:ext>
            </a:extLst>
          </p:cNvPr>
          <p:cNvSpPr txBox="1"/>
          <p:nvPr userDrawn="1"/>
        </p:nvSpPr>
        <p:spPr>
          <a:xfrm>
            <a:off x="-1821584" y="980096"/>
            <a:ext cx="1689882" cy="1569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900" b="0" dirty="0">
                <a:latin typeface="+mj-lt"/>
              </a:rPr>
              <a:t>For å endre bakgrunnsfarge på siden:</a:t>
            </a:r>
          </a:p>
          <a:p>
            <a:pPr marL="144000" indent="-144000">
              <a:buAutoNum type="arabicPeriod"/>
            </a:pPr>
            <a:r>
              <a:rPr lang="nb-NO" sz="900" dirty="0"/>
              <a:t>Høyreklikk på bakgrunnen eller utenfor sliden</a:t>
            </a:r>
          </a:p>
          <a:p>
            <a:pPr marL="144000" indent="-144000">
              <a:buAutoNum type="arabicPeriod"/>
            </a:pPr>
            <a:r>
              <a:rPr lang="nb-NO" sz="900" dirty="0"/>
              <a:t>Velge «Formater bakgrunn/Format Background»</a:t>
            </a:r>
          </a:p>
          <a:p>
            <a:pPr marL="144000" indent="-144000">
              <a:buAutoNum type="arabicPeriod"/>
            </a:pPr>
            <a:r>
              <a:rPr lang="nb-NO" sz="900" dirty="0"/>
              <a:t>Velg «Fyll» og trykk «Heldekkende» som vist under og bruk malingspann for å velge farge</a:t>
            </a:r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28C2C57B-D18E-E15D-1AE9-95849A0F5C9F}"/>
              </a:ext>
            </a:extLst>
          </p:cNvPr>
          <p:cNvGrpSpPr/>
          <p:nvPr userDrawn="1"/>
        </p:nvGrpSpPr>
        <p:grpSpPr>
          <a:xfrm>
            <a:off x="-1743412" y="2614675"/>
            <a:ext cx="1306512" cy="1526657"/>
            <a:chOff x="-1589485" y="1838157"/>
            <a:chExt cx="1306512" cy="1526657"/>
          </a:xfrm>
        </p:grpSpPr>
        <p:pic>
          <p:nvPicPr>
            <p:cNvPr id="8" name="Bilde 7">
              <a:extLst>
                <a:ext uri="{FF2B5EF4-FFF2-40B4-BE49-F238E27FC236}">
                  <a16:creationId xmlns:a16="http://schemas.microsoft.com/office/drawing/2014/main" id="{C02FA79C-AD69-6599-D530-72E05DE9FD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1589485" y="1838157"/>
              <a:ext cx="1306512" cy="1526657"/>
            </a:xfrm>
            <a:prstGeom prst="rect">
              <a:avLst/>
            </a:prstGeom>
          </p:spPr>
        </p:pic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B08BCE7B-B481-83BF-7A46-82CAE5BFA4DE}"/>
                </a:ext>
              </a:extLst>
            </p:cNvPr>
            <p:cNvSpPr/>
            <p:nvPr userDrawn="1"/>
          </p:nvSpPr>
          <p:spPr>
            <a:xfrm>
              <a:off x="-647700" y="2990850"/>
              <a:ext cx="250427" cy="171450"/>
            </a:xfrm>
            <a:prstGeom prst="rect">
              <a:avLst/>
            </a:prstGeom>
            <a:noFill/>
            <a:ln w="28575">
              <a:solidFill>
                <a:srgbClr val="68B09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0" name="Gruppe 9">
            <a:extLst>
              <a:ext uri="{FF2B5EF4-FFF2-40B4-BE49-F238E27FC236}">
                <a16:creationId xmlns:a16="http://schemas.microsoft.com/office/drawing/2014/main" id="{342AD7FC-BA3A-A620-C1EE-99DDFA9C616D}"/>
              </a:ext>
            </a:extLst>
          </p:cNvPr>
          <p:cNvGrpSpPr/>
          <p:nvPr userDrawn="1"/>
        </p:nvGrpSpPr>
        <p:grpSpPr>
          <a:xfrm>
            <a:off x="-1830317" y="4269705"/>
            <a:ext cx="1689882" cy="1061829"/>
            <a:chOff x="-2015091" y="4269705"/>
            <a:chExt cx="1796257" cy="1061829"/>
          </a:xfrm>
        </p:grpSpPr>
        <p:sp>
          <p:nvSpPr>
            <p:cNvPr id="11" name="TekstSylinder 10">
              <a:extLst>
                <a:ext uri="{FF2B5EF4-FFF2-40B4-BE49-F238E27FC236}">
                  <a16:creationId xmlns:a16="http://schemas.microsoft.com/office/drawing/2014/main" id="{FEED9B00-B1A9-F236-8778-05C6D6C15AF1}"/>
                </a:ext>
              </a:extLst>
            </p:cNvPr>
            <p:cNvSpPr txBox="1"/>
            <p:nvPr userDrawn="1"/>
          </p:nvSpPr>
          <p:spPr>
            <a:xfrm>
              <a:off x="-2015091" y="4269705"/>
              <a:ext cx="1796257" cy="10618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nb-NO" sz="900" dirty="0"/>
                <a:t>Bruk et av alternativene:</a:t>
              </a:r>
            </a:p>
            <a:p>
              <a:r>
                <a:rPr lang="nb-NO" sz="900" dirty="0"/>
                <a:t>Lysegrønn - #E2F1DF</a:t>
              </a:r>
            </a:p>
            <a:p>
              <a:r>
                <a:rPr lang="nb-NO" sz="900" dirty="0"/>
                <a:t>Lyseblå  - #E7F2F8</a:t>
              </a:r>
            </a:p>
            <a:p>
              <a:r>
                <a:rPr lang="nb-NO" sz="900" dirty="0"/>
                <a:t>Lysebeige - #FAF6F3</a:t>
              </a:r>
            </a:p>
            <a:p>
              <a:endParaRPr lang="nb-NO" sz="900" dirty="0"/>
            </a:p>
            <a:p>
              <a:r>
                <a:rPr lang="nb-NO" sz="800" i="1" dirty="0"/>
                <a:t>Trykk «flere farger» under malingsspannet for å skrive HEX-verdi</a:t>
              </a:r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BF0445AF-9C79-66C5-70DC-98A6C08C4E1E}"/>
                </a:ext>
              </a:extLst>
            </p:cNvPr>
            <p:cNvSpPr/>
            <p:nvPr userDrawn="1"/>
          </p:nvSpPr>
          <p:spPr>
            <a:xfrm>
              <a:off x="-788552" y="4399193"/>
              <a:ext cx="168275" cy="123825"/>
            </a:xfrm>
            <a:prstGeom prst="rect">
              <a:avLst/>
            </a:prstGeom>
            <a:solidFill>
              <a:srgbClr val="E2F1DF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82BCE148-23FD-1672-3478-2E16892CA471}"/>
                </a:ext>
              </a:extLst>
            </p:cNvPr>
            <p:cNvSpPr/>
            <p:nvPr userDrawn="1"/>
          </p:nvSpPr>
          <p:spPr>
            <a:xfrm>
              <a:off x="-788552" y="4542210"/>
              <a:ext cx="168275" cy="123825"/>
            </a:xfrm>
            <a:prstGeom prst="rect">
              <a:avLst/>
            </a:prstGeom>
            <a:solidFill>
              <a:srgbClr val="E7F2F8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4D69BCA-09D6-67A6-5E50-5DCD5F5A39F2}"/>
                </a:ext>
              </a:extLst>
            </p:cNvPr>
            <p:cNvSpPr/>
            <p:nvPr userDrawn="1"/>
          </p:nvSpPr>
          <p:spPr>
            <a:xfrm>
              <a:off x="-788552" y="4682640"/>
              <a:ext cx="168275" cy="123825"/>
            </a:xfrm>
            <a:prstGeom prst="rect">
              <a:avLst/>
            </a:prstGeom>
            <a:solidFill>
              <a:srgbClr val="FAF6F3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</p:grp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440D1F28-0EE9-34F0-FC47-E0E0DA2BB2D3}"/>
              </a:ext>
            </a:extLst>
          </p:cNvPr>
          <p:cNvSpPr txBox="1"/>
          <p:nvPr userDrawn="1"/>
        </p:nvSpPr>
        <p:spPr>
          <a:xfrm>
            <a:off x="-1830317" y="667057"/>
            <a:ext cx="16898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1200" b="1" dirty="0">
                <a:latin typeface="+mj-lt"/>
              </a:rPr>
              <a:t>Agenda-side</a:t>
            </a:r>
          </a:p>
        </p:txBody>
      </p:sp>
    </p:spTree>
    <p:extLst>
      <p:ext uri="{BB962C8B-B14F-4D97-AF65-F5344CB8AC3E}">
        <p14:creationId xmlns:p14="http://schemas.microsoft.com/office/powerpoint/2010/main" val="29542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 bilde #2">
    <p:bg>
      <p:bgPr>
        <a:solidFill>
          <a:srgbClr val="E2F1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8C2680B4-D0A7-EDD7-F55D-07168E932F9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231505" y="0"/>
            <a:ext cx="3960495" cy="6858000"/>
          </a:xfrm>
          <a:prstGeom prst="rect">
            <a:avLst/>
          </a:prstGeom>
          <a:solidFill>
            <a:srgbClr val="D9D9D9"/>
          </a:solidFill>
        </p:spPr>
        <p:txBody>
          <a:bodyPr lIns="91440" tIns="45720" rIns="91440" bIns="45720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to add photo or illustration</a:t>
            </a:r>
            <a:endParaRPr lang="nb-NO" dirty="0"/>
          </a:p>
        </p:txBody>
      </p:sp>
      <p:sp>
        <p:nvSpPr>
          <p:cNvPr id="16" name="Tittel 15">
            <a:extLst>
              <a:ext uri="{FF2B5EF4-FFF2-40B4-BE49-F238E27FC236}">
                <a16:creationId xmlns:a16="http://schemas.microsoft.com/office/drawing/2014/main" id="{E5C101AA-4655-D981-0289-40F48E446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7344918" cy="1242155"/>
          </a:xfrm>
        </p:spPr>
        <p:txBody>
          <a:bodyPr/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21" name="Plassholder for tekst 20">
            <a:extLst>
              <a:ext uri="{FF2B5EF4-FFF2-40B4-BE49-F238E27FC236}">
                <a16:creationId xmlns:a16="http://schemas.microsoft.com/office/drawing/2014/main" id="{F57936F8-33FE-0315-6AD8-B4736DCF5E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45" y="1773238"/>
            <a:ext cx="7344918" cy="453548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E69EE3B7-119D-6339-E652-91F3C425AC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97651" y="6498000"/>
            <a:ext cx="820799" cy="14499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dk1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33013A2-D7FE-1A1D-A871-CBA04EDFB71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5B287435-7D66-44F4-BB2C-9AB01169B81C}" type="datetime1">
              <a:rPr lang="nb-NO" smtClean="0"/>
              <a:t>14.03.2024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B491E-7A82-D7EA-C553-4AD24F4ACE9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8D3C50E-13A4-A1BD-652B-3E468B8D5E9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C0E80A11-588D-38BC-ADF0-B8E7DCDABFFE}"/>
              </a:ext>
            </a:extLst>
          </p:cNvPr>
          <p:cNvSpPr txBox="1"/>
          <p:nvPr userDrawn="1"/>
        </p:nvSpPr>
        <p:spPr>
          <a:xfrm>
            <a:off x="-1821584" y="980096"/>
            <a:ext cx="1689882" cy="1569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900" b="0" dirty="0">
                <a:latin typeface="+mj-lt"/>
              </a:rPr>
              <a:t>For å endre bakgrunnsfarge på siden:</a:t>
            </a:r>
          </a:p>
          <a:p>
            <a:pPr marL="144000" indent="-144000">
              <a:buAutoNum type="arabicPeriod"/>
            </a:pPr>
            <a:r>
              <a:rPr lang="nb-NO" sz="900" dirty="0"/>
              <a:t>Høyreklikk på bakgrunnen eller utenfor sliden</a:t>
            </a:r>
          </a:p>
          <a:p>
            <a:pPr marL="144000" indent="-144000">
              <a:buAutoNum type="arabicPeriod"/>
            </a:pPr>
            <a:r>
              <a:rPr lang="nb-NO" sz="900" dirty="0"/>
              <a:t>Velge «Formater bakgrunn/Format Background»</a:t>
            </a:r>
          </a:p>
          <a:p>
            <a:pPr marL="144000" indent="-144000">
              <a:buAutoNum type="arabicPeriod"/>
            </a:pPr>
            <a:r>
              <a:rPr lang="nb-NO" sz="900" dirty="0"/>
              <a:t>Velg «Fyll» og trykk «Heldekkende» som vist under og bruk malingspann for å velge farge</a:t>
            </a:r>
          </a:p>
        </p:txBody>
      </p:sp>
      <p:grpSp>
        <p:nvGrpSpPr>
          <p:cNvPr id="17" name="Gruppe 16">
            <a:extLst>
              <a:ext uri="{FF2B5EF4-FFF2-40B4-BE49-F238E27FC236}">
                <a16:creationId xmlns:a16="http://schemas.microsoft.com/office/drawing/2014/main" id="{9A1DB26F-DC0A-2532-0338-8FE35CB49003}"/>
              </a:ext>
            </a:extLst>
          </p:cNvPr>
          <p:cNvGrpSpPr/>
          <p:nvPr userDrawn="1"/>
        </p:nvGrpSpPr>
        <p:grpSpPr>
          <a:xfrm>
            <a:off x="-1743412" y="2614675"/>
            <a:ext cx="1306512" cy="1526657"/>
            <a:chOff x="-1589485" y="1838157"/>
            <a:chExt cx="1306512" cy="1526657"/>
          </a:xfrm>
        </p:grpSpPr>
        <p:pic>
          <p:nvPicPr>
            <p:cNvPr id="18" name="Bilde 17">
              <a:extLst>
                <a:ext uri="{FF2B5EF4-FFF2-40B4-BE49-F238E27FC236}">
                  <a16:creationId xmlns:a16="http://schemas.microsoft.com/office/drawing/2014/main" id="{C4DEEA17-65CF-133B-A380-65B7AB6A27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1589485" y="1838157"/>
              <a:ext cx="1306512" cy="1526657"/>
            </a:xfrm>
            <a:prstGeom prst="rect">
              <a:avLst/>
            </a:prstGeom>
          </p:spPr>
        </p:pic>
        <p:sp>
          <p:nvSpPr>
            <p:cNvPr id="19" name="Rektangel 18">
              <a:extLst>
                <a:ext uri="{FF2B5EF4-FFF2-40B4-BE49-F238E27FC236}">
                  <a16:creationId xmlns:a16="http://schemas.microsoft.com/office/drawing/2014/main" id="{526D9F81-1E52-965F-6A75-8DB82C574757}"/>
                </a:ext>
              </a:extLst>
            </p:cNvPr>
            <p:cNvSpPr/>
            <p:nvPr userDrawn="1"/>
          </p:nvSpPr>
          <p:spPr>
            <a:xfrm>
              <a:off x="-647700" y="2990850"/>
              <a:ext cx="250427" cy="171450"/>
            </a:xfrm>
            <a:prstGeom prst="rect">
              <a:avLst/>
            </a:prstGeom>
            <a:noFill/>
            <a:ln w="28575">
              <a:solidFill>
                <a:srgbClr val="68B09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2" name="Gruppe 21">
            <a:extLst>
              <a:ext uri="{FF2B5EF4-FFF2-40B4-BE49-F238E27FC236}">
                <a16:creationId xmlns:a16="http://schemas.microsoft.com/office/drawing/2014/main" id="{B8047D9A-001A-C399-7C43-B121B38A268F}"/>
              </a:ext>
            </a:extLst>
          </p:cNvPr>
          <p:cNvGrpSpPr/>
          <p:nvPr userDrawn="1"/>
        </p:nvGrpSpPr>
        <p:grpSpPr>
          <a:xfrm>
            <a:off x="-1830317" y="4269705"/>
            <a:ext cx="1689882" cy="1061829"/>
            <a:chOff x="-2015091" y="4269705"/>
            <a:chExt cx="1796257" cy="1061829"/>
          </a:xfrm>
        </p:grpSpPr>
        <p:sp>
          <p:nvSpPr>
            <p:cNvPr id="23" name="TekstSylinder 22">
              <a:extLst>
                <a:ext uri="{FF2B5EF4-FFF2-40B4-BE49-F238E27FC236}">
                  <a16:creationId xmlns:a16="http://schemas.microsoft.com/office/drawing/2014/main" id="{30509122-1F6B-3623-48B6-8A0A93AF2DC3}"/>
                </a:ext>
              </a:extLst>
            </p:cNvPr>
            <p:cNvSpPr txBox="1"/>
            <p:nvPr userDrawn="1"/>
          </p:nvSpPr>
          <p:spPr>
            <a:xfrm>
              <a:off x="-2015091" y="4269705"/>
              <a:ext cx="1796257" cy="10618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nb-NO" sz="900" dirty="0"/>
                <a:t>Bruk et av alternativene:</a:t>
              </a:r>
            </a:p>
            <a:p>
              <a:r>
                <a:rPr lang="nb-NO" sz="900" dirty="0"/>
                <a:t>Lysegrønn - #E2F1DF</a:t>
              </a:r>
            </a:p>
            <a:p>
              <a:r>
                <a:rPr lang="nb-NO" sz="900" dirty="0"/>
                <a:t>Lyseblå  - #E7F2F8</a:t>
              </a:r>
            </a:p>
            <a:p>
              <a:r>
                <a:rPr lang="nb-NO" sz="900" dirty="0"/>
                <a:t>Lysebeige - #FAF6F3</a:t>
              </a:r>
            </a:p>
            <a:p>
              <a:endParaRPr lang="nb-NO" sz="900" dirty="0"/>
            </a:p>
            <a:p>
              <a:r>
                <a:rPr lang="nb-NO" sz="800" i="1" dirty="0"/>
                <a:t>Trykk «flere farger» under malingsspannet for å skrive HEX-verdi</a:t>
              </a:r>
            </a:p>
          </p:txBody>
        </p:sp>
        <p:sp>
          <p:nvSpPr>
            <p:cNvPr id="24" name="Rektangel 23">
              <a:extLst>
                <a:ext uri="{FF2B5EF4-FFF2-40B4-BE49-F238E27FC236}">
                  <a16:creationId xmlns:a16="http://schemas.microsoft.com/office/drawing/2014/main" id="{1419F8F3-4F51-ABDE-8FC9-8BB94EED2B5D}"/>
                </a:ext>
              </a:extLst>
            </p:cNvPr>
            <p:cNvSpPr/>
            <p:nvPr userDrawn="1"/>
          </p:nvSpPr>
          <p:spPr>
            <a:xfrm>
              <a:off x="-788552" y="4399193"/>
              <a:ext cx="168275" cy="123825"/>
            </a:xfrm>
            <a:prstGeom prst="rect">
              <a:avLst/>
            </a:prstGeom>
            <a:solidFill>
              <a:srgbClr val="E2F1DF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2093CFD5-7904-8848-FE76-B36650D2BDD5}"/>
                </a:ext>
              </a:extLst>
            </p:cNvPr>
            <p:cNvSpPr/>
            <p:nvPr userDrawn="1"/>
          </p:nvSpPr>
          <p:spPr>
            <a:xfrm>
              <a:off x="-788552" y="4542210"/>
              <a:ext cx="168275" cy="123825"/>
            </a:xfrm>
            <a:prstGeom prst="rect">
              <a:avLst/>
            </a:prstGeom>
            <a:solidFill>
              <a:srgbClr val="E7F2F8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E0A00B15-5539-6C89-F817-6E93A90A4327}"/>
                </a:ext>
              </a:extLst>
            </p:cNvPr>
            <p:cNvSpPr/>
            <p:nvPr userDrawn="1"/>
          </p:nvSpPr>
          <p:spPr>
            <a:xfrm>
              <a:off x="-788552" y="4682640"/>
              <a:ext cx="168275" cy="123825"/>
            </a:xfrm>
            <a:prstGeom prst="rect">
              <a:avLst/>
            </a:prstGeom>
            <a:solidFill>
              <a:srgbClr val="FAF6F3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</p:grp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3A7B1CF5-0FE3-922A-5030-A24F057057FE}"/>
              </a:ext>
            </a:extLst>
          </p:cNvPr>
          <p:cNvSpPr txBox="1"/>
          <p:nvPr userDrawn="1"/>
        </p:nvSpPr>
        <p:spPr>
          <a:xfrm>
            <a:off x="-1830317" y="667057"/>
            <a:ext cx="16898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1200" b="1" dirty="0">
                <a:latin typeface="+mj-lt"/>
              </a:rPr>
              <a:t>Agenda-side</a:t>
            </a:r>
          </a:p>
        </p:txBody>
      </p:sp>
    </p:spTree>
    <p:extLst>
      <p:ext uri="{BB962C8B-B14F-4D97-AF65-F5344CB8AC3E}">
        <p14:creationId xmlns:p14="http://schemas.microsoft.com/office/powerpoint/2010/main" val="28723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llmøte">
    <p:bg>
      <p:bgPr>
        <a:solidFill>
          <a:srgbClr val="E2F1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8C2680B4-D0A7-EDD7-F55D-07168E932F9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656831" y="1773935"/>
            <a:ext cx="5157216" cy="45445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91440" tIns="45720" rIns="91440" bIns="45720"/>
          <a:lstStyle>
            <a:lvl1pPr marL="0" indent="0" algn="ctr">
              <a:buNone/>
              <a:defRPr>
                <a:solidFill>
                  <a:schemeClr val="dk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illustration</a:t>
            </a:r>
            <a:endParaRPr lang="nb-NO" dirty="0"/>
          </a:p>
        </p:txBody>
      </p:sp>
      <p:pic>
        <p:nvPicPr>
          <p:cNvPr id="10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B48A01F-6001-EF66-88EC-B9BE136CFE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7650" y="6498000"/>
            <a:ext cx="820799" cy="144992"/>
          </a:xfrm>
          <a:prstGeom prst="rect">
            <a:avLst/>
          </a:prstGeom>
        </p:spPr>
      </p:pic>
      <p:sp>
        <p:nvSpPr>
          <p:cNvPr id="21" name="Plassholder for tekst 20">
            <a:extLst>
              <a:ext uri="{FF2B5EF4-FFF2-40B4-BE49-F238E27FC236}">
                <a16:creationId xmlns:a16="http://schemas.microsoft.com/office/drawing/2014/main" id="{F57936F8-33FE-0315-6AD8-B4736DCF5E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45" y="1773238"/>
            <a:ext cx="6084760" cy="453548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FCE34E8-ADDD-E40A-43C5-7AD49F6EF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11449431" cy="1242155"/>
          </a:xfrm>
        </p:spPr>
        <p:txBody>
          <a:bodyPr/>
          <a:lstStyle>
            <a:lvl1pPr>
              <a:defRPr b="0">
                <a:solidFill>
                  <a:schemeClr val="dk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596A86E-DFB9-836E-33D1-A2D35F6DE59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B050033-9864-44AA-8B23-0736BA61DA88}" type="datetime1">
              <a:rPr lang="nb-NO" smtClean="0"/>
              <a:t>14.03.2024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37BB08E-A24B-243A-074C-4F532D562C1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EDDCBDF-24DA-A523-41C7-E9A9B1BCA98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360045" y="6552819"/>
            <a:ext cx="180023" cy="92333"/>
          </a:xfrm>
        </p:spPr>
        <p:txBody>
          <a:bodyPr/>
          <a:lstStyle>
            <a:lvl1pPr>
              <a:defRPr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5C409024-E092-DE6B-3F68-A61436A3E24F}"/>
              </a:ext>
            </a:extLst>
          </p:cNvPr>
          <p:cNvSpPr txBox="1"/>
          <p:nvPr userDrawn="1"/>
        </p:nvSpPr>
        <p:spPr>
          <a:xfrm>
            <a:off x="-1821584" y="980096"/>
            <a:ext cx="1689882" cy="1569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900" b="0" dirty="0">
                <a:latin typeface="+mj-lt"/>
              </a:rPr>
              <a:t>For å endre bakgrunnsfarge på siden:</a:t>
            </a:r>
          </a:p>
          <a:p>
            <a:pPr marL="144000" indent="-144000">
              <a:buAutoNum type="arabicPeriod"/>
            </a:pPr>
            <a:r>
              <a:rPr lang="nb-NO" sz="900" dirty="0"/>
              <a:t>Høyreklikk på bakgrunnen eller utenfor sliden</a:t>
            </a:r>
          </a:p>
          <a:p>
            <a:pPr marL="144000" indent="-144000">
              <a:buAutoNum type="arabicPeriod"/>
            </a:pPr>
            <a:r>
              <a:rPr lang="nb-NO" sz="900" dirty="0"/>
              <a:t>Velge «Formater bakgrunn/Format Background»</a:t>
            </a:r>
          </a:p>
          <a:p>
            <a:pPr marL="144000" indent="-144000">
              <a:buAutoNum type="arabicPeriod"/>
            </a:pPr>
            <a:r>
              <a:rPr lang="nb-NO" sz="900" dirty="0"/>
              <a:t>Velg «Fyll» og trykk «Heldekkende» som vist under og bruk malingspann for å velge farge</a:t>
            </a:r>
          </a:p>
        </p:txBody>
      </p:sp>
      <p:grpSp>
        <p:nvGrpSpPr>
          <p:cNvPr id="17" name="Gruppe 16">
            <a:extLst>
              <a:ext uri="{FF2B5EF4-FFF2-40B4-BE49-F238E27FC236}">
                <a16:creationId xmlns:a16="http://schemas.microsoft.com/office/drawing/2014/main" id="{D5FFD72F-078F-E709-9ECD-1AD98520E21D}"/>
              </a:ext>
            </a:extLst>
          </p:cNvPr>
          <p:cNvGrpSpPr/>
          <p:nvPr userDrawn="1"/>
        </p:nvGrpSpPr>
        <p:grpSpPr>
          <a:xfrm>
            <a:off x="-1743412" y="2614675"/>
            <a:ext cx="1306512" cy="1526657"/>
            <a:chOff x="-1589485" y="1838157"/>
            <a:chExt cx="1306512" cy="1526657"/>
          </a:xfrm>
        </p:grpSpPr>
        <p:pic>
          <p:nvPicPr>
            <p:cNvPr id="18" name="Bilde 17">
              <a:extLst>
                <a:ext uri="{FF2B5EF4-FFF2-40B4-BE49-F238E27FC236}">
                  <a16:creationId xmlns:a16="http://schemas.microsoft.com/office/drawing/2014/main" id="{0CB9BD00-2AE3-0CC3-CBA8-1B5A4D2A46A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1589485" y="1838157"/>
              <a:ext cx="1306512" cy="1526657"/>
            </a:xfrm>
            <a:prstGeom prst="rect">
              <a:avLst/>
            </a:prstGeom>
          </p:spPr>
        </p:pic>
        <p:sp>
          <p:nvSpPr>
            <p:cNvPr id="19" name="Rektangel 18">
              <a:extLst>
                <a:ext uri="{FF2B5EF4-FFF2-40B4-BE49-F238E27FC236}">
                  <a16:creationId xmlns:a16="http://schemas.microsoft.com/office/drawing/2014/main" id="{DE8B218C-0656-56A9-D6F5-151DA0D8E900}"/>
                </a:ext>
              </a:extLst>
            </p:cNvPr>
            <p:cNvSpPr/>
            <p:nvPr userDrawn="1"/>
          </p:nvSpPr>
          <p:spPr>
            <a:xfrm>
              <a:off x="-647700" y="2990850"/>
              <a:ext cx="250427" cy="171450"/>
            </a:xfrm>
            <a:prstGeom prst="rect">
              <a:avLst/>
            </a:prstGeom>
            <a:noFill/>
            <a:ln w="28575">
              <a:solidFill>
                <a:srgbClr val="68B09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2" name="Gruppe 21">
            <a:extLst>
              <a:ext uri="{FF2B5EF4-FFF2-40B4-BE49-F238E27FC236}">
                <a16:creationId xmlns:a16="http://schemas.microsoft.com/office/drawing/2014/main" id="{1F1478BD-6A1C-DAE7-B2E7-28EC68ECF6F0}"/>
              </a:ext>
            </a:extLst>
          </p:cNvPr>
          <p:cNvGrpSpPr/>
          <p:nvPr userDrawn="1"/>
        </p:nvGrpSpPr>
        <p:grpSpPr>
          <a:xfrm>
            <a:off x="-1830317" y="4269705"/>
            <a:ext cx="1689882" cy="1061829"/>
            <a:chOff x="-2015091" y="4269705"/>
            <a:chExt cx="1796257" cy="1061829"/>
          </a:xfrm>
        </p:grpSpPr>
        <p:sp>
          <p:nvSpPr>
            <p:cNvPr id="23" name="TekstSylinder 22">
              <a:extLst>
                <a:ext uri="{FF2B5EF4-FFF2-40B4-BE49-F238E27FC236}">
                  <a16:creationId xmlns:a16="http://schemas.microsoft.com/office/drawing/2014/main" id="{096925AB-7F8C-C0BE-4E14-65DA86E16C1B}"/>
                </a:ext>
              </a:extLst>
            </p:cNvPr>
            <p:cNvSpPr txBox="1"/>
            <p:nvPr userDrawn="1"/>
          </p:nvSpPr>
          <p:spPr>
            <a:xfrm>
              <a:off x="-2015091" y="4269705"/>
              <a:ext cx="1796257" cy="10618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nb-NO" sz="900" dirty="0"/>
                <a:t>Bruk et av alternativene:</a:t>
              </a:r>
            </a:p>
            <a:p>
              <a:r>
                <a:rPr lang="nb-NO" sz="900" dirty="0"/>
                <a:t>Lysegrønn - #E2F1DF</a:t>
              </a:r>
            </a:p>
            <a:p>
              <a:r>
                <a:rPr lang="nb-NO" sz="900" dirty="0"/>
                <a:t>Lyseblå  - #E7F2F8</a:t>
              </a:r>
            </a:p>
            <a:p>
              <a:r>
                <a:rPr lang="nb-NO" sz="900" dirty="0"/>
                <a:t>Lysebeige - #FAF6F3</a:t>
              </a:r>
            </a:p>
            <a:p>
              <a:endParaRPr lang="nb-NO" sz="900" dirty="0"/>
            </a:p>
            <a:p>
              <a:r>
                <a:rPr lang="nb-NO" sz="800" i="1" dirty="0"/>
                <a:t>Trykk «flere farger» under malingsspannet for å skrive HEX-verdi</a:t>
              </a:r>
            </a:p>
          </p:txBody>
        </p:sp>
        <p:sp>
          <p:nvSpPr>
            <p:cNvPr id="24" name="Rektangel 23">
              <a:extLst>
                <a:ext uri="{FF2B5EF4-FFF2-40B4-BE49-F238E27FC236}">
                  <a16:creationId xmlns:a16="http://schemas.microsoft.com/office/drawing/2014/main" id="{08D5ED5B-D73D-2591-B2A7-FF521DB45971}"/>
                </a:ext>
              </a:extLst>
            </p:cNvPr>
            <p:cNvSpPr/>
            <p:nvPr userDrawn="1"/>
          </p:nvSpPr>
          <p:spPr>
            <a:xfrm>
              <a:off x="-788552" y="4399193"/>
              <a:ext cx="168275" cy="123825"/>
            </a:xfrm>
            <a:prstGeom prst="rect">
              <a:avLst/>
            </a:prstGeom>
            <a:solidFill>
              <a:srgbClr val="E2F1DF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94E78CA8-EE61-8F1A-107E-3BDA3BBAD89F}"/>
                </a:ext>
              </a:extLst>
            </p:cNvPr>
            <p:cNvSpPr/>
            <p:nvPr userDrawn="1"/>
          </p:nvSpPr>
          <p:spPr>
            <a:xfrm>
              <a:off x="-788552" y="4542210"/>
              <a:ext cx="168275" cy="123825"/>
            </a:xfrm>
            <a:prstGeom prst="rect">
              <a:avLst/>
            </a:prstGeom>
            <a:solidFill>
              <a:srgbClr val="E7F2F8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D82C7C44-8A3A-1492-31F8-6FA5E02896BE}"/>
                </a:ext>
              </a:extLst>
            </p:cNvPr>
            <p:cNvSpPr/>
            <p:nvPr userDrawn="1"/>
          </p:nvSpPr>
          <p:spPr>
            <a:xfrm>
              <a:off x="-788552" y="4682640"/>
              <a:ext cx="168275" cy="123825"/>
            </a:xfrm>
            <a:prstGeom prst="rect">
              <a:avLst/>
            </a:prstGeom>
            <a:solidFill>
              <a:srgbClr val="FAF6F3"/>
            </a:solidFill>
            <a:ln w="3175">
              <a:solidFill>
                <a:srgbClr val="032C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nb-NO"/>
            </a:p>
          </p:txBody>
        </p:sp>
      </p:grp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DE89C33E-94C1-0D72-6148-41094C87678F}"/>
              </a:ext>
            </a:extLst>
          </p:cNvPr>
          <p:cNvSpPr txBox="1"/>
          <p:nvPr userDrawn="1"/>
        </p:nvSpPr>
        <p:spPr>
          <a:xfrm>
            <a:off x="-1830317" y="667057"/>
            <a:ext cx="16898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1200" b="1" dirty="0">
                <a:latin typeface="+mj-lt"/>
              </a:rPr>
              <a:t>Agenda-side</a:t>
            </a:r>
          </a:p>
        </p:txBody>
      </p:sp>
    </p:spTree>
    <p:extLst>
      <p:ext uri="{BB962C8B-B14F-4D97-AF65-F5344CB8AC3E}">
        <p14:creationId xmlns:p14="http://schemas.microsoft.com/office/powerpoint/2010/main" val="405029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041E6D2-08FD-C6EC-8729-386CF40F7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45" y="360045"/>
            <a:ext cx="11449431" cy="124215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ACF6D2F-20B5-2BB6-B006-1F8E4156D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45" y="1764221"/>
            <a:ext cx="11449431" cy="453656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979BC47-E527-A50C-6463-285F9244D7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91" y="6552819"/>
            <a:ext cx="900113" cy="9233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600">
                <a:solidFill>
                  <a:schemeClr val="dk1"/>
                </a:solidFill>
              </a:defRPr>
            </a:lvl1pPr>
          </a:lstStyle>
          <a:p>
            <a:fld id="{0AFB19CC-2E3E-484F-AF9D-4286FF4CFB38}" type="datetime1">
              <a:rPr lang="nb-NO" smtClean="0"/>
              <a:t>14.03.2024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99E5AA1-CB2B-A0E8-ABB5-7F1786C46F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00225" y="6552819"/>
            <a:ext cx="6480810" cy="9233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6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07BE281-7B04-24C2-DBF7-EF8D8C3FD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0047" y="6552819"/>
            <a:ext cx="180023" cy="9233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600">
                <a:solidFill>
                  <a:schemeClr val="dk1"/>
                </a:solidFill>
              </a:defRPr>
            </a:lvl1pPr>
          </a:lstStyle>
          <a:p>
            <a:fld id="{0CD1C0F9-8870-45B6-8F4C-C141C91534A5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7ECBD96-31B0-2F9F-4B5E-5044157C02B2}"/>
              </a:ext>
            </a:extLst>
          </p:cNvPr>
          <p:cNvPicPr>
            <a:picLocks noChangeAspect="1"/>
          </p:cNvPicPr>
          <p:nvPr userDrawn="1"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7650" y="6498000"/>
            <a:ext cx="820799" cy="14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0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662" r:id="rId2"/>
    <p:sldLayoutId id="2147483663" r:id="rId3"/>
    <p:sldLayoutId id="2147483661" r:id="rId4"/>
    <p:sldLayoutId id="2147483766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50" r:id="rId13"/>
    <p:sldLayoutId id="2147483672" r:id="rId14"/>
    <p:sldLayoutId id="2147483673" r:id="rId15"/>
    <p:sldLayoutId id="2147483677" r:id="rId16"/>
    <p:sldLayoutId id="2147483678" r:id="rId17"/>
    <p:sldLayoutId id="2147483767" r:id="rId18"/>
    <p:sldLayoutId id="2147483683" r:id="rId19"/>
    <p:sldLayoutId id="2147483758" r:id="rId20"/>
    <p:sldLayoutId id="2147483684" r:id="rId21"/>
    <p:sldLayoutId id="2147483759" r:id="rId22"/>
    <p:sldLayoutId id="2147483760" r:id="rId23"/>
    <p:sldLayoutId id="2147483761" r:id="rId24"/>
    <p:sldLayoutId id="2147483762" r:id="rId25"/>
    <p:sldLayoutId id="2147483751" r:id="rId26"/>
    <p:sldLayoutId id="2147483755" r:id="rId27"/>
    <p:sldLayoutId id="2147483756" r:id="rId28"/>
    <p:sldLayoutId id="2147483765" r:id="rId29"/>
    <p:sldLayoutId id="2147483753" r:id="rId30"/>
    <p:sldLayoutId id="2147483754" r:id="rId31"/>
    <p:sldLayoutId id="2147483654" r:id="rId32"/>
    <p:sldLayoutId id="2147483655" r:id="rId33"/>
    <p:sldLayoutId id="2147483769" r:id="rId34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0" kern="1200">
          <a:solidFill>
            <a:schemeClr val="dk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20000"/>
        </a:lnSpc>
        <a:spcBef>
          <a:spcPts val="300"/>
        </a:spcBef>
        <a:buFont typeface="Arial" panose="020B0604020202020204" pitchFamily="34" charset="0"/>
        <a:buChar char="•"/>
        <a:defRPr sz="2000" kern="1200">
          <a:solidFill>
            <a:schemeClr val="dk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120000"/>
        </a:lnSpc>
        <a:spcBef>
          <a:spcPts val="300"/>
        </a:spcBef>
        <a:buFont typeface="Arial" panose="020B0604020202020204" pitchFamily="34" charset="0"/>
        <a:buChar char="•"/>
        <a:defRPr sz="2000" kern="1200">
          <a:solidFill>
            <a:schemeClr val="dk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120000"/>
        </a:lnSpc>
        <a:spcBef>
          <a:spcPts val="300"/>
        </a:spcBef>
        <a:buFont typeface="Arial" panose="020B0604020202020204" pitchFamily="34" charset="0"/>
        <a:buChar char="•"/>
        <a:defRPr sz="2000" kern="1200">
          <a:solidFill>
            <a:schemeClr val="dk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120000"/>
        </a:lnSpc>
        <a:spcBef>
          <a:spcPts val="300"/>
        </a:spcBef>
        <a:buFont typeface="Arial" panose="020B0604020202020204" pitchFamily="34" charset="0"/>
        <a:buChar char="•"/>
        <a:defRPr sz="2000" kern="1200">
          <a:solidFill>
            <a:schemeClr val="dk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120000"/>
        </a:lnSpc>
        <a:spcBef>
          <a:spcPts val="300"/>
        </a:spcBef>
        <a:buFont typeface="Arial" panose="020B0604020202020204" pitchFamily="34" charset="0"/>
        <a:buChar char="•"/>
        <a:defRPr sz="2000" kern="1200">
          <a:solidFill>
            <a:schemeClr val="dk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BF2EE1-9AD2-8281-B806-D9D589C42A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7BAF26-92CD-AB16-1980-BFC6E0E57B56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267376" y="2037679"/>
            <a:ext cx="6443999" cy="1400846"/>
          </a:xfrm>
        </p:spPr>
        <p:txBody>
          <a:bodyPr/>
          <a:lstStyle/>
          <a:p>
            <a:r>
              <a:rPr lang="nb-NO" dirty="0"/>
              <a:t>Håndtering og bruk av plantevernmidler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20ECEF3-50A3-051A-E26E-61DD2CD69242}"/>
              </a:ext>
            </a:extLst>
          </p:cNvPr>
          <p:cNvSpPr>
            <a:spLocks noGrp="1"/>
          </p:cNvSpPr>
          <p:nvPr>
            <p:ph type="subTitle" idx="11"/>
          </p:nvPr>
        </p:nvSpPr>
        <p:spPr>
          <a:xfrm>
            <a:off x="267375" y="3609201"/>
            <a:ext cx="6443999" cy="590354"/>
          </a:xfrm>
        </p:spPr>
        <p:txBody>
          <a:bodyPr/>
          <a:lstStyle/>
          <a:p>
            <a:r>
              <a:rPr lang="nb-NO" dirty="0"/>
              <a:t>Velkommen på Autorisasjonskurs plantevernmidler</a:t>
            </a:r>
          </a:p>
          <a:p>
            <a:endParaRPr lang="nb-NO" dirty="0"/>
          </a:p>
        </p:txBody>
      </p:sp>
      <p:pic>
        <p:nvPicPr>
          <p:cNvPr id="24" name="Bilde 23" descr="Et bilde som inneholder Grafikk, Font, grafisk design, design&#10;&#10;Automatisk generert beskrivelse">
            <a:extLst>
              <a:ext uri="{FF2B5EF4-FFF2-40B4-BE49-F238E27FC236}">
                <a16:creationId xmlns:a16="http://schemas.microsoft.com/office/drawing/2014/main" id="{A0053598-EBB7-61FA-07B1-8D3E1315E4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75" y="695325"/>
            <a:ext cx="1647151" cy="52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099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2AC01E-CF00-2E45-B0A0-49BCE0E15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239" y="381427"/>
            <a:ext cx="9751131" cy="1042989"/>
          </a:xfrm>
        </p:spPr>
        <p:txBody>
          <a:bodyPr anchor="b">
            <a:normAutofit fontScale="90000"/>
          </a:bodyPr>
          <a:lstStyle/>
          <a:p>
            <a:r>
              <a:rPr lang="nb-NO" dirty="0"/>
              <a:t>Autorisasjon for kjøp og bruk av plantevernmidler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BEE9D58F-8D95-4460-882A-04D46659EAB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994238" y="2079546"/>
            <a:ext cx="7044861" cy="3584855"/>
          </a:xfrm>
        </p:spPr>
        <p:txBody>
          <a:bodyPr>
            <a:normAutofit/>
          </a:bodyPr>
          <a:lstStyle/>
          <a:p>
            <a:pPr marL="2731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b-NO" sz="2400" dirty="0">
                <a:cs typeface="Arial" panose="020B0604020202020204" pitchFamily="34" charset="0"/>
              </a:rPr>
              <a:t>Mattilsynet har overordnet ansvar for autorisasjonsordningen</a:t>
            </a:r>
          </a:p>
          <a:p>
            <a:pPr marL="2731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b-NO" sz="2400" dirty="0">
                <a:cs typeface="Arial" panose="020B0604020202020204" pitchFamily="34" charset="0"/>
              </a:rPr>
              <a:t>Statsforvalteren har ansvar for at kurs arrangeres</a:t>
            </a:r>
          </a:p>
          <a:p>
            <a:pPr marL="489150" lvl="1" indent="-285750">
              <a:spcBef>
                <a:spcPts val="1200"/>
              </a:spcBef>
            </a:pPr>
            <a:r>
              <a:rPr lang="nb-NO" sz="2000" dirty="0">
                <a:cs typeface="Arial" panose="020B0604020202020204" pitchFamily="34" charset="0"/>
              </a:rPr>
              <a:t>Godkjenner kursarrangører og lærere</a:t>
            </a:r>
            <a:endParaRPr lang="nb-NO" sz="2400" dirty="0">
              <a:cs typeface="Arial" panose="020B0604020202020204" pitchFamily="34" charset="0"/>
            </a:endParaRPr>
          </a:p>
          <a:p>
            <a:pPr marL="2731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b-NO" sz="2400" dirty="0">
                <a:cs typeface="Arial" panose="020B0604020202020204" pitchFamily="34" charset="0"/>
              </a:rPr>
              <a:t>Kommunen vurderer om man er berettiget autorisasjon og sender ut beviset</a:t>
            </a:r>
            <a:endParaRPr lang="en-US" sz="1800" dirty="0"/>
          </a:p>
        </p:txBody>
      </p:sp>
      <p:pic>
        <p:nvPicPr>
          <p:cNvPr id="4" name="Bilde 3" descr="Et bilde som inneholder Grafikk, Font, grafisk design, design&#10;&#10;Automatisk generert beskrivelse">
            <a:extLst>
              <a:ext uri="{FF2B5EF4-FFF2-40B4-BE49-F238E27FC236}">
                <a16:creationId xmlns:a16="http://schemas.microsoft.com/office/drawing/2014/main" id="{1042D3F5-5C52-82F2-85D0-5652C1C34B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848" y="6491088"/>
            <a:ext cx="492467" cy="15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912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848629-509D-C8DA-5E72-3C943BA5B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996" y="309076"/>
            <a:ext cx="9920464" cy="1042989"/>
          </a:xfrm>
        </p:spPr>
        <p:txBody>
          <a:bodyPr>
            <a:normAutofit fontScale="90000"/>
          </a:bodyPr>
          <a:lstStyle/>
          <a:p>
            <a:r>
              <a:rPr lang="nb-NO" dirty="0"/>
              <a:t>Autorisasjon for kjøp og bruk av plantevernmidler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991A888-854E-D225-2127-5B7D9F8DD3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9995" y="1406355"/>
            <a:ext cx="8642349" cy="662940"/>
          </a:xfrm>
        </p:spPr>
        <p:txBody>
          <a:bodyPr/>
          <a:lstStyle/>
          <a:p>
            <a:r>
              <a:rPr lang="nb-NO" dirty="0"/>
              <a:t>Krav for å få autorisasjon          </a:t>
            </a:r>
            <a:endParaRPr lang="nb-NO" dirty="0">
              <a:highlight>
                <a:srgbClr val="FFFF00"/>
              </a:highlight>
            </a:endParaRPr>
          </a:p>
        </p:txBody>
      </p:sp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8199C290-A69B-B8EF-2972-84823982BC5D}"/>
              </a:ext>
            </a:extLst>
          </p:cNvPr>
          <p:cNvGraphicFramePr>
            <a:graphicFrameLocks noGrp="1"/>
          </p:cNvGraphicFramePr>
          <p:nvPr>
            <p:ph idx="18"/>
            <p:extLst>
              <p:ext uri="{D42A27DB-BD31-4B8C-83A1-F6EECF244321}">
                <p14:modId xmlns:p14="http://schemas.microsoft.com/office/powerpoint/2010/main" val="1016676775"/>
              </p:ext>
            </p:extLst>
          </p:nvPr>
        </p:nvGraphicFramePr>
        <p:xfrm>
          <a:off x="1186521" y="1997540"/>
          <a:ext cx="8642350" cy="358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Bilde 4" descr="Et bilde som inneholder Grafikk, Font, grafisk design, design&#10;&#10;Automatisk generert beskrivelse">
            <a:extLst>
              <a:ext uri="{FF2B5EF4-FFF2-40B4-BE49-F238E27FC236}">
                <a16:creationId xmlns:a16="http://schemas.microsoft.com/office/drawing/2014/main" id="{ACB8FF90-CEDB-0025-187B-68265F2E5FC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848" y="6491088"/>
            <a:ext cx="492467" cy="15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8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F075E5-7A95-C457-FC6A-1FD20364C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2A5EDF-6F15-2772-A2EF-D2100C3B3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239" y="381427"/>
            <a:ext cx="9751131" cy="1042989"/>
          </a:xfrm>
        </p:spPr>
        <p:txBody>
          <a:bodyPr anchor="b">
            <a:normAutofit/>
          </a:bodyPr>
          <a:lstStyle/>
          <a:p>
            <a:r>
              <a:rPr lang="nb-NO" dirty="0"/>
              <a:t>Grunnkurs plantevern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34CD16B6-62EA-D501-77F1-31FD78EC8C20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994239" y="2079546"/>
            <a:ext cx="5177961" cy="4554645"/>
          </a:xfrm>
        </p:spPr>
        <p:txBody>
          <a:bodyPr>
            <a:normAutofit fontScale="32500" lnSpcReduction="20000"/>
          </a:bodyPr>
          <a:lstStyle/>
          <a:p>
            <a:pPr marL="0" lvl="0" indent="0">
              <a:spcBef>
                <a:spcPts val="1200"/>
              </a:spcBef>
              <a:buNone/>
            </a:pPr>
            <a:r>
              <a:rPr lang="nb-NO" sz="4000" dirty="0">
                <a:latin typeface="+mj-lt"/>
                <a:cs typeface="Arial" panose="020B0604020202020204" pitchFamily="34" charset="0"/>
              </a:rPr>
              <a:t>Opplæringa består av: </a:t>
            </a:r>
          </a:p>
          <a:p>
            <a:pPr marL="2731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b-NO" sz="4000" dirty="0">
                <a:cs typeface="Arial" panose="020B0604020202020204" pitchFamily="34" charset="0"/>
              </a:rPr>
              <a:t>Teoretisk kurs (12 timer) </a:t>
            </a:r>
          </a:p>
          <a:p>
            <a:pPr marL="2731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b-NO" sz="4000" dirty="0">
                <a:cs typeface="Arial" panose="020B0604020202020204" pitchFamily="34" charset="0"/>
              </a:rPr>
              <a:t>Obligatorisk praksisdag (7 timer) </a:t>
            </a:r>
          </a:p>
          <a:p>
            <a:pPr marL="2731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b-NO" sz="4000" dirty="0">
                <a:cs typeface="Arial" panose="020B0604020202020204" pitchFamily="34" charset="0"/>
              </a:rPr>
              <a:t>Eksamen (1 time) </a:t>
            </a:r>
          </a:p>
          <a:p>
            <a:pPr marL="2731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b-NO" sz="4000" dirty="0">
                <a:cs typeface="Arial" panose="020B0604020202020204" pitchFamily="34" charset="0"/>
              </a:rPr>
              <a:t>Uten hjelpemidler – kun kalkulator tillatt</a:t>
            </a:r>
          </a:p>
          <a:p>
            <a:pPr marL="2731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b-NO" sz="4000" dirty="0">
                <a:cs typeface="Arial" panose="020B0604020202020204" pitchFamily="34" charset="0"/>
              </a:rPr>
              <a:t>Bestått ved 61 av 79 poeng</a:t>
            </a:r>
            <a:br>
              <a:rPr lang="nb-NO" sz="4000" dirty="0">
                <a:cs typeface="Arial" panose="020B0604020202020204" pitchFamily="34" charset="0"/>
              </a:rPr>
            </a:br>
            <a:endParaRPr lang="nb-NO" sz="4000" dirty="0">
              <a:cs typeface="Arial" panose="020B0604020202020204" pitchFamily="34" charset="0"/>
            </a:endParaRPr>
          </a:p>
          <a:p>
            <a:pPr marL="0" lvl="0" indent="0">
              <a:spcBef>
                <a:spcPts val="1200"/>
              </a:spcBef>
              <a:buNone/>
            </a:pPr>
            <a:r>
              <a:rPr lang="nb-NO" sz="4000" dirty="0">
                <a:latin typeface="+mj-lt"/>
                <a:cs typeface="Arial" panose="020B0604020202020204" pitchFamily="34" charset="0"/>
              </a:rPr>
              <a:t>Obligatorisk praksisdag </a:t>
            </a:r>
            <a:r>
              <a:rPr lang="nb-NO" sz="4000" dirty="0">
                <a:cs typeface="Arial" panose="020B0604020202020204" pitchFamily="34" charset="0"/>
              </a:rPr>
              <a:t>fordelt på følgende emner</a:t>
            </a:r>
            <a:r>
              <a:rPr lang="nb-NO" sz="4000" dirty="0">
                <a:latin typeface="+mj-lt"/>
                <a:cs typeface="Arial" panose="020B0604020202020204" pitchFamily="34" charset="0"/>
              </a:rPr>
              <a:t>: </a:t>
            </a:r>
          </a:p>
          <a:p>
            <a:pPr marL="2731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b-NO" sz="4000" dirty="0">
                <a:cs typeface="Arial" panose="020B0604020202020204" pitchFamily="34" charset="0"/>
              </a:rPr>
              <a:t>Plantevernmidler som helserisiko (1,5 timer)</a:t>
            </a:r>
          </a:p>
          <a:p>
            <a:pPr marL="2731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b-NO" sz="4000" dirty="0">
                <a:cs typeface="Arial" panose="020B0604020202020204" pitchFamily="34" charset="0"/>
              </a:rPr>
              <a:t>Verneutstyr (1 time) </a:t>
            </a:r>
          </a:p>
          <a:p>
            <a:pPr marL="2731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b-NO" sz="4000" dirty="0">
                <a:cs typeface="Arial" panose="020B0604020202020204" pitchFamily="34" charset="0"/>
              </a:rPr>
              <a:t>Sprøyteutstyr, innstilling og bruk (2 timer) </a:t>
            </a:r>
          </a:p>
          <a:p>
            <a:pPr marL="2731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b-NO" sz="4000" dirty="0">
                <a:cs typeface="Arial" panose="020B0604020202020204" pitchFamily="34" charset="0"/>
              </a:rPr>
              <a:t>Demonstrasjon/øvelse i sprøyteutstyr, innstilling og bruk, sjekkliste og verneutstyr (2,5 timer) </a:t>
            </a:r>
          </a:p>
          <a:p>
            <a:pPr marL="2731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nb-NO" sz="2400" dirty="0">
              <a:cs typeface="Arial" panose="020B0604020202020204" pitchFamily="34" charset="0"/>
            </a:endParaRP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DAC9A9C2-C500-A9EB-9D83-F2FCF1001D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105" y="2079547"/>
            <a:ext cx="5054745" cy="3137428"/>
          </a:xfrm>
          <a:prstGeom prst="rect">
            <a:avLst/>
          </a:prstGeom>
        </p:spPr>
      </p:pic>
      <p:pic>
        <p:nvPicPr>
          <p:cNvPr id="3" name="Bilde 2" descr="Et bilde som inneholder Grafikk, Font, grafisk design, design&#10;&#10;Automatisk generert beskrivelse">
            <a:extLst>
              <a:ext uri="{FF2B5EF4-FFF2-40B4-BE49-F238E27FC236}">
                <a16:creationId xmlns:a16="http://schemas.microsoft.com/office/drawing/2014/main" id="{4BBAF2B7-2746-D669-B537-9EE4B10C36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848" y="6491088"/>
            <a:ext cx="492467" cy="15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33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798A8A-0DDF-26AD-C96A-FA07726ACA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FE12FB-8209-BB8A-4F11-FD390E1E1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239" y="381427"/>
            <a:ext cx="9751131" cy="1042989"/>
          </a:xfrm>
        </p:spPr>
        <p:txBody>
          <a:bodyPr anchor="b">
            <a:normAutofit/>
          </a:bodyPr>
          <a:lstStyle/>
          <a:p>
            <a:r>
              <a:rPr lang="nb-NO" dirty="0"/>
              <a:t>Fornyingskurs plantevern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F25ABB1E-1601-8B3E-D589-762DACE541F6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994239" y="1793796"/>
            <a:ext cx="5177961" cy="45546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Fornying hvert 10. år</a:t>
            </a:r>
            <a:br>
              <a:rPr lang="nb-NO" sz="1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13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1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Opplæringen består av </a:t>
            </a: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nb-NO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Obligatorisk teorikurs (minimum 7 timer)</a:t>
            </a: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nb-NO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Avsluttende oppgave (1 time)</a:t>
            </a:r>
          </a:p>
          <a:p>
            <a:pPr marL="558900" lvl="1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nb-NO" sz="1300" dirty="0">
                <a:ea typeface="Calibri" panose="020F0502020204030204" pitchFamily="34" charset="0"/>
                <a:cs typeface="Times New Roman" panose="02020603050405020304" pitchFamily="18" charset="0"/>
              </a:rPr>
              <a:t>Alle hjelpemidler tillatt</a:t>
            </a:r>
            <a:r>
              <a:rPr lang="nb-NO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558900" lvl="1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nb-NO" sz="1300" dirty="0">
                <a:ea typeface="Calibri" panose="020F0502020204030204" pitchFamily="34" charset="0"/>
                <a:cs typeface="Times New Roman" panose="02020603050405020304" pitchFamily="18" charset="0"/>
              </a:rPr>
              <a:t>Bestått 40 av 50 poeng</a:t>
            </a:r>
            <a:endParaRPr lang="nb-NO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13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1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Obligatorisk teorikurs </a:t>
            </a:r>
            <a:r>
              <a:rPr lang="nb-NO" sz="1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fordelt på følgende emner: 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b-NO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Integrert plantevern (2,5 timer) 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b-NO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Godkjenning og bruk av plantevernmidler med </a:t>
            </a:r>
            <a:r>
              <a:rPr lang="nb-NO" sz="1300" dirty="0">
                <a:cs typeface="Times New Roman" panose="02020603050405020304" pitchFamily="18" charset="0"/>
              </a:rPr>
              <a:t>hovedvekt på regelverket og etiketten (2 timer)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nb-NO" sz="1300" dirty="0">
                <a:cs typeface="Times New Roman" panose="02020603050405020304" pitchFamily="18" charset="0"/>
              </a:rPr>
              <a:t>Plantevernmidler – helse og miljø med hovedvekt på konsekvenser ved bruk av plantevernmidler for forbruker, miljø og bruker av plantevernmidler (2 timer) 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b-NO" sz="1300" dirty="0">
                <a:cs typeface="Times New Roman" panose="02020603050405020304" pitchFamily="18" charset="0"/>
              </a:rPr>
              <a:t>Sprøyteutstyr, </a:t>
            </a:r>
            <a:r>
              <a:rPr lang="nb-NO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innstilling og bruk (0,5 timer) </a:t>
            </a:r>
          </a:p>
          <a:p>
            <a:endParaRPr lang="nb-NO" sz="140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775AE0F1-0608-3979-C745-06F21ED2A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5424" y="2155746"/>
            <a:ext cx="5029883" cy="2940129"/>
          </a:xfrm>
          <a:prstGeom prst="rect">
            <a:avLst/>
          </a:prstGeom>
        </p:spPr>
      </p:pic>
      <p:pic>
        <p:nvPicPr>
          <p:cNvPr id="4" name="Bilde 3" descr="Et bilde som inneholder Grafikk, Font, grafisk design, design&#10;&#10;Automatisk generert beskrivelse">
            <a:extLst>
              <a:ext uri="{FF2B5EF4-FFF2-40B4-BE49-F238E27FC236}">
                <a16:creationId xmlns:a16="http://schemas.microsoft.com/office/drawing/2014/main" id="{B93E7728-24D3-47E9-FB64-CADD9EFBEA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848" y="6491088"/>
            <a:ext cx="492467" cy="15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911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F8903D-3960-5AAD-2EF5-6E2312DFA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028" y="578148"/>
            <a:ext cx="10740871" cy="1042989"/>
          </a:xfrm>
        </p:spPr>
        <p:txBody>
          <a:bodyPr>
            <a:normAutofit fontScale="90000"/>
          </a:bodyPr>
          <a:lstStyle/>
          <a:p>
            <a:r>
              <a:rPr lang="nb-NO" dirty="0"/>
              <a:t>Autorisasjon for kjøp og bruk av plantevernmidler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2CE8C70-15B7-A1B1-4BFA-332CAC782A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05028" y="1329762"/>
            <a:ext cx="8642349" cy="662940"/>
          </a:xfrm>
        </p:spPr>
        <p:txBody>
          <a:bodyPr>
            <a:normAutofit/>
          </a:bodyPr>
          <a:lstStyle/>
          <a:p>
            <a:r>
              <a:rPr lang="nb-NO" sz="2000" b="1" dirty="0"/>
              <a:t>Yrkesmessig behov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3ABC5-5614-5CD1-C1E4-7CF7D4BE6B33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905028" y="1912513"/>
            <a:ext cx="10236555" cy="4747259"/>
          </a:xfrm>
        </p:spPr>
        <p:txBody>
          <a:bodyPr>
            <a:normAutofit fontScale="92500" lnSpcReduction="20000"/>
          </a:bodyPr>
          <a:lstStyle/>
          <a:p>
            <a:pPr marL="273150" indent="-28575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2100" dirty="0">
                <a:cs typeface="Arial" panose="020B0604020202020204" pitchFamily="34" charset="0"/>
              </a:rPr>
              <a:t>Eiere og ansatte på jordbruks- og skogbruksforetak og i planteskoler og gartnerier</a:t>
            </a:r>
          </a:p>
          <a:p>
            <a:pPr marL="273150" indent="-28575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2100" dirty="0">
                <a:cs typeface="Arial" panose="020B0604020202020204" pitchFamily="34" charset="0"/>
              </a:rPr>
              <a:t>Anleggsgartnere og ansatte i anleggsgartnervirksomheter </a:t>
            </a:r>
          </a:p>
          <a:p>
            <a:pPr marL="273150" indent="-28575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2100" dirty="0">
                <a:cs typeface="Arial" panose="020B0604020202020204" pitchFamily="34" charset="0"/>
              </a:rPr>
              <a:t>Barn (over 18 år)/ektefelle/samboer/kårfolk som er involvert i gårdsdrifta </a:t>
            </a:r>
          </a:p>
          <a:p>
            <a:pPr marL="273150" indent="-28575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2100" dirty="0">
                <a:cs typeface="Arial" panose="020B0604020202020204" pitchFamily="34" charset="0"/>
              </a:rPr>
              <a:t>Personer som håndterer beisemidler for korn, såfrø mv. </a:t>
            </a:r>
          </a:p>
          <a:p>
            <a:pPr marL="273150" indent="-28575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2100" dirty="0">
                <a:cs typeface="Arial" panose="020B0604020202020204" pitchFamily="34" charset="0"/>
              </a:rPr>
              <a:t>Forhandlere og ekspeditører som selger plantevernmidler (gjelder ikke klar-til-bruk preparater)</a:t>
            </a:r>
          </a:p>
          <a:p>
            <a:pPr marL="273150" indent="-28575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2100" dirty="0">
                <a:cs typeface="Arial" panose="020B0604020202020204" pitchFamily="34" charset="0"/>
              </a:rPr>
              <a:t>Ansatte og studenter ved forskningsinstitusjoner og laboratorier som benytter plantevernmidler</a:t>
            </a:r>
          </a:p>
          <a:p>
            <a:pPr marL="273150" indent="-28575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2100" dirty="0">
                <a:cs typeface="Arial" panose="020B0604020202020204" pitchFamily="34" charset="0"/>
              </a:rPr>
              <a:t>Ansatte i landbruksrådgivingen </a:t>
            </a:r>
          </a:p>
          <a:p>
            <a:pPr marL="273150" indent="-28575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2100" dirty="0">
                <a:cs typeface="Arial" panose="020B0604020202020204" pitchFamily="34" charset="0"/>
              </a:rPr>
              <a:t>Undervisningspersonell ved fagskoler som underviser i plantevern </a:t>
            </a:r>
          </a:p>
          <a:p>
            <a:pPr marL="273150" indent="-28575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2100" dirty="0">
                <a:cs typeface="Arial" panose="020B0604020202020204" pitchFamily="34" charset="0"/>
              </a:rPr>
              <a:t>Personell med ansvar for samferdselsanlegg eller større grøntanlegg/fellesarealer som ikke er barns lekearealer </a:t>
            </a:r>
          </a:p>
          <a:p>
            <a:pPr marL="273150" indent="-28575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2100" dirty="0">
                <a:cs typeface="Arial" panose="020B0604020202020204" pitchFamily="34" charset="0"/>
              </a:rPr>
              <a:t>Greenkeepere på golfanlegg </a:t>
            </a:r>
          </a:p>
          <a:p>
            <a:pPr marL="273150" indent="-28575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2100" dirty="0">
                <a:cs typeface="Arial" panose="020B0604020202020204" pitchFamily="34" charset="0"/>
              </a:rPr>
              <a:t>Landbruksentreprenører som skal benytte plantevernmidler </a:t>
            </a:r>
          </a:p>
          <a:p>
            <a:endParaRPr lang="nb-NO" dirty="0"/>
          </a:p>
        </p:txBody>
      </p:sp>
      <p:pic>
        <p:nvPicPr>
          <p:cNvPr id="6" name="Bilde 5" descr="Et bilde som inneholder Grafikk, Font, grafisk design, design&#10;&#10;Automatisk generert beskrivelse">
            <a:extLst>
              <a:ext uri="{FF2B5EF4-FFF2-40B4-BE49-F238E27FC236}">
                <a16:creationId xmlns:a16="http://schemas.microsoft.com/office/drawing/2014/main" id="{1522F52A-FAC0-FFFE-AFDD-5CEDACC9D1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848" y="6491088"/>
            <a:ext cx="492467" cy="15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781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2AC01E-CF00-2E45-B0A0-49BCE0E15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877" y="289411"/>
            <a:ext cx="10675823" cy="1042989"/>
          </a:xfrm>
        </p:spPr>
        <p:txBody>
          <a:bodyPr anchor="b">
            <a:normAutofit fontScale="90000"/>
          </a:bodyPr>
          <a:lstStyle/>
          <a:p>
            <a:r>
              <a:rPr lang="nb-NO" dirty="0"/>
              <a:t>Autorisasjon for kjøp og bruk av plantevernmidler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FA4967B-18A4-1E4D-8DC5-6329D6CDC9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93877" y="1480748"/>
            <a:ext cx="8642349" cy="662940"/>
          </a:xfrm>
        </p:spPr>
        <p:txBody>
          <a:bodyPr>
            <a:normAutofit/>
          </a:bodyPr>
          <a:lstStyle/>
          <a:p>
            <a:r>
              <a:rPr lang="nb-NO" sz="2000" b="1" dirty="0"/>
              <a:t>Utsendelse av autorisasjonsbevis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BEE9D58F-8D95-4460-882A-04D46659EAB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893877" y="2423374"/>
            <a:ext cx="6617968" cy="358485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nb-NO" sz="2400" dirty="0"/>
              <a:t>Oppfyller du kravene og består eksamen/oppgave registreres dette i et autorisasjonsregister</a:t>
            </a:r>
          </a:p>
          <a:p>
            <a:pPr marL="489150" lvl="1" indent="-285750">
              <a:spcBef>
                <a:spcPts val="600"/>
              </a:spcBef>
            </a:pPr>
            <a:r>
              <a:rPr lang="nb-NO" sz="2000" dirty="0">
                <a:cs typeface="Arial" panose="020B0604020202020204" pitchFamily="34" charset="0"/>
              </a:rPr>
              <a:t>Mattilsynet er systemansvarlig, samt registrerer de som får inndratt beviset</a:t>
            </a:r>
          </a:p>
          <a:p>
            <a:pPr marL="489150" lvl="1" indent="-285750">
              <a:spcBef>
                <a:spcPts val="600"/>
              </a:spcBef>
            </a:pPr>
            <a:r>
              <a:rPr lang="nb-NO" sz="2000" dirty="0">
                <a:cs typeface="Arial" panose="020B0604020202020204" pitchFamily="34" charset="0"/>
              </a:rPr>
              <a:t>Statsforvalteren og kommunal landbruksforvaltning har ansvar for å registrere bestått eksamen og bestille autorisasjonsbevis</a:t>
            </a:r>
          </a:p>
          <a:p>
            <a:pPr marL="489150" lvl="1" indent="-285750">
              <a:spcBef>
                <a:spcPts val="600"/>
              </a:spcBef>
            </a:pPr>
            <a:r>
              <a:rPr lang="nb-NO" sz="2000" dirty="0">
                <a:cs typeface="Arial" panose="020B0604020202020204" pitchFamily="34" charset="0"/>
              </a:rPr>
              <a:t>Forhandlere har mulighet til å se om personer har gyldig bevis</a:t>
            </a:r>
          </a:p>
          <a:p>
            <a:endParaRPr lang="nb-NO" sz="2000" dirty="0"/>
          </a:p>
          <a:p>
            <a:pPr lvl="1"/>
            <a:endParaRPr lang="nb-NO" sz="1800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6B04C29B-B1C3-6074-AA08-35882E2141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624" r="6434"/>
          <a:stretch/>
        </p:blipFill>
        <p:spPr>
          <a:xfrm>
            <a:off x="8709103" y="1661531"/>
            <a:ext cx="2263698" cy="4385563"/>
          </a:xfrm>
          <a:prstGeom prst="rect">
            <a:avLst/>
          </a:prstGeom>
        </p:spPr>
      </p:pic>
      <p:pic>
        <p:nvPicPr>
          <p:cNvPr id="5" name="Bilde 4" descr="Et bilde som inneholder Grafikk, Font, grafisk design, design&#10;&#10;Automatisk generert beskrivelse">
            <a:extLst>
              <a:ext uri="{FF2B5EF4-FFF2-40B4-BE49-F238E27FC236}">
                <a16:creationId xmlns:a16="http://schemas.microsoft.com/office/drawing/2014/main" id="{4700DA2F-C87A-A260-4D72-2CA045E1A2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848" y="6491088"/>
            <a:ext cx="492467" cy="15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420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D98219-D408-45D4-AA8F-082E86091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332" y="431739"/>
            <a:ext cx="10820168" cy="1042989"/>
          </a:xfrm>
        </p:spPr>
        <p:txBody>
          <a:bodyPr>
            <a:normAutofit fontScale="90000"/>
          </a:bodyPr>
          <a:lstStyle/>
          <a:p>
            <a:r>
              <a:rPr lang="nb-NO" dirty="0"/>
              <a:t>Autorisasjon for kjøp og bruk av plantevernmidler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B4B33F5-6FAC-4A1F-9BCB-105121A32E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27331" y="1197548"/>
            <a:ext cx="8642349" cy="662940"/>
          </a:xfrm>
        </p:spPr>
        <p:txBody>
          <a:bodyPr>
            <a:normAutofit/>
          </a:bodyPr>
          <a:lstStyle/>
          <a:p>
            <a:r>
              <a:rPr lang="nb-NO" sz="2000" b="1" dirty="0"/>
              <a:t>Utsendelse av autorisasjonsbevis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7A7595D-45E9-473D-99DB-C316D14FA230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927331" y="2246248"/>
            <a:ext cx="5788732" cy="3584855"/>
          </a:xfrm>
        </p:spPr>
        <p:txBody>
          <a:bodyPr>
            <a:normAutofit fontScale="92500"/>
          </a:bodyPr>
          <a:lstStyle/>
          <a:p>
            <a:pPr algn="l">
              <a:spcBef>
                <a:spcPts val="600"/>
              </a:spcBef>
            </a:pPr>
            <a:r>
              <a:rPr lang="nb-NO" sz="2000" b="1" dirty="0"/>
              <a:t>Kontakt landbruksforvaltningen i kommunen og be om bevis</a:t>
            </a:r>
            <a:r>
              <a:rPr lang="nb-NO" sz="2000" dirty="0"/>
              <a:t>.</a:t>
            </a:r>
          </a:p>
          <a:p>
            <a:pPr algn="l">
              <a:spcBef>
                <a:spcPts val="600"/>
              </a:spcBef>
            </a:pPr>
            <a:endParaRPr lang="nb-NO" sz="2000" dirty="0"/>
          </a:p>
          <a:p>
            <a:pPr algn="l">
              <a:spcBef>
                <a:spcPts val="600"/>
              </a:spcBef>
            </a:pPr>
            <a:r>
              <a:rPr lang="nb-NO" sz="2000" dirty="0"/>
              <a:t>Det tar 5-6 uker fra bestilling til utsending av bevis.</a:t>
            </a:r>
            <a:endParaRPr lang="nb-NO" sz="2100" dirty="0"/>
          </a:p>
          <a:p>
            <a:pPr lvl="1">
              <a:spcBef>
                <a:spcPts val="600"/>
              </a:spcBef>
            </a:pPr>
            <a:r>
              <a:rPr lang="nb-NO" sz="1900" dirty="0"/>
              <a:t>Behov for beviset med en gang? Kommunen kan skrive ut en midlertidig autorisasjon.</a:t>
            </a:r>
          </a:p>
          <a:p>
            <a:pPr lvl="1">
              <a:spcBef>
                <a:spcPts val="600"/>
              </a:spcBef>
            </a:pPr>
            <a:endParaRPr lang="nb-NO" sz="1900" dirty="0"/>
          </a:p>
          <a:p>
            <a:pPr marL="2731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sz="2000" dirty="0">
                <a:cs typeface="Arial" panose="020B0604020202020204" pitchFamily="34" charset="0"/>
              </a:rPr>
              <a:t>Beviset er gyldig i 10 år fra </a:t>
            </a:r>
            <a:r>
              <a:rPr lang="nb-NO" sz="2000" u="sng" dirty="0">
                <a:cs typeface="Arial" panose="020B0604020202020204" pitchFamily="34" charset="0"/>
              </a:rPr>
              <a:t>avlagt eksamen/oppgave.</a:t>
            </a:r>
          </a:p>
          <a:p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EF1C84E6-CF64-2396-8BFD-644F9044B3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3499" y="2191958"/>
            <a:ext cx="5113167" cy="3814455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7" name="Bilde 6" descr="Et bilde som inneholder Grafikk, Font, grafisk design, design&#10;&#10;Automatisk generert beskrivelse">
            <a:extLst>
              <a:ext uri="{FF2B5EF4-FFF2-40B4-BE49-F238E27FC236}">
                <a16:creationId xmlns:a16="http://schemas.microsoft.com/office/drawing/2014/main" id="{A02CC49D-9515-16A8-A2E0-3FBF7639CB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848" y="6491088"/>
            <a:ext cx="492467" cy="15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282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3D625181-E8B6-32E3-D847-7579EF034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8204" y="4026763"/>
            <a:ext cx="7415592" cy="2831237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8141B9D8-A8BC-71AA-2948-D2CC4FCB8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635" y="398285"/>
            <a:ext cx="8854161" cy="1042989"/>
          </a:xfrm>
        </p:spPr>
        <p:txBody>
          <a:bodyPr>
            <a:normAutofit fontScale="90000"/>
          </a:bodyPr>
          <a:lstStyle/>
          <a:p>
            <a:r>
              <a:rPr lang="nb-NO" dirty="0"/>
              <a:t>Hvorfor det er viktig å bruke plantevernmidler riktig?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2BA22D2-0B9B-56F0-BE29-A37F6DEBFEBF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949635" y="1818112"/>
            <a:ext cx="10226365" cy="3584855"/>
          </a:xfrm>
        </p:spPr>
        <p:txBody>
          <a:bodyPr>
            <a:normAutofit/>
          </a:bodyPr>
          <a:lstStyle/>
          <a:p>
            <a:r>
              <a:rPr lang="nb-NO" sz="2400" dirty="0"/>
              <a:t>Ta vare på egen og andres helse</a:t>
            </a:r>
          </a:p>
          <a:p>
            <a:r>
              <a:rPr lang="nb-NO" sz="2400" dirty="0"/>
              <a:t>Minst mulig belastning på miljøet, jord- og vannlevende organismer</a:t>
            </a:r>
          </a:p>
          <a:p>
            <a:r>
              <a:rPr lang="nb-NO" sz="2400" dirty="0"/>
              <a:t>Ikke skader på omkring liggende areal</a:t>
            </a:r>
          </a:p>
          <a:p>
            <a:r>
              <a:rPr lang="nb-NO" sz="2400" dirty="0"/>
              <a:t>Unngå reststoffer i maten</a:t>
            </a:r>
          </a:p>
          <a:p>
            <a:endParaRPr lang="nb-NO" sz="2400" dirty="0"/>
          </a:p>
        </p:txBody>
      </p:sp>
      <p:sp>
        <p:nvSpPr>
          <p:cNvPr id="3" name="TekstSylinder 6">
            <a:extLst>
              <a:ext uri="{FF2B5EF4-FFF2-40B4-BE49-F238E27FC236}">
                <a16:creationId xmlns:a16="http://schemas.microsoft.com/office/drawing/2014/main" id="{BAC892DF-3AB1-B5AD-F405-7CA44B94900E}"/>
              </a:ext>
            </a:extLst>
          </p:cNvPr>
          <p:cNvSpPr txBox="1"/>
          <p:nvPr/>
        </p:nvSpPr>
        <p:spPr>
          <a:xfrm>
            <a:off x="2388204" y="6634190"/>
            <a:ext cx="1155096" cy="230832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900" dirty="0">
                <a:solidFill>
                  <a:schemeClr val="bg1"/>
                </a:solidFill>
              </a:rPr>
              <a:t>Foto: Mattilsynet</a:t>
            </a:r>
          </a:p>
        </p:txBody>
      </p:sp>
      <p:pic>
        <p:nvPicPr>
          <p:cNvPr id="6" name="Bilde 5" descr="Et bilde som inneholder Grafikk, Font, grafisk design, design&#10;&#10;Automatisk generert beskrivelse">
            <a:extLst>
              <a:ext uri="{FF2B5EF4-FFF2-40B4-BE49-F238E27FC236}">
                <a16:creationId xmlns:a16="http://schemas.microsoft.com/office/drawing/2014/main" id="{ED118821-AE85-D2F1-6FD6-2391EACA63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848" y="6491088"/>
            <a:ext cx="492467" cy="15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376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attilsynet">
      <a:dk1>
        <a:srgbClr val="032C30"/>
      </a:dk1>
      <a:lt1>
        <a:sysClr val="window" lastClr="FFFFFF"/>
      </a:lt1>
      <a:dk2>
        <a:srgbClr val="FAF6F3"/>
      </a:dk2>
      <a:lt2>
        <a:srgbClr val="E2F1DF"/>
      </a:lt2>
      <a:accent1>
        <a:srgbClr val="054449"/>
      </a:accent1>
      <a:accent2>
        <a:srgbClr val="68B096"/>
      </a:accent2>
      <a:accent3>
        <a:srgbClr val="F9C4AA"/>
      </a:accent3>
      <a:accent4>
        <a:srgbClr val="9CCAE2"/>
      </a:accent4>
      <a:accent5>
        <a:srgbClr val="E7F2F8"/>
      </a:accent5>
      <a:accent6>
        <a:srgbClr val="F9CC76"/>
      </a:accent6>
      <a:hlink>
        <a:srgbClr val="0563C1"/>
      </a:hlink>
      <a:folHlink>
        <a:srgbClr val="954F72"/>
      </a:folHlink>
    </a:clrScheme>
    <a:fontScheme name="Mattilsynet">
      <a:majorFont>
        <a:latin typeface="Avenir Next LT Pro Dem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Hovedfarge - 054449">
      <a:srgbClr val="054449"/>
    </a:custClr>
    <a:custClr name="Grønn - 68B096">
      <a:srgbClr val="68B096"/>
    </a:custClr>
    <a:custClr name="Grønn - E2F1DF">
      <a:srgbClr val="E2F1DF"/>
    </a:custClr>
    <a:custClr name="Blå - 153F7B">
      <a:srgbClr val="153F7B"/>
    </a:custClr>
    <a:custClr name="Blå - 9CCAE2">
      <a:srgbClr val="9CCAE2"/>
    </a:custClr>
    <a:custClr name="Blå - E7F2F8">
      <a:srgbClr val="E7F2F8"/>
    </a:custClr>
    <a:custClr name="Lys rød - F9C4AA">
      <a:srgbClr val="F9C4AA"/>
    </a:custClr>
    <a:custClr name="Lys rød - FFECE2">
      <a:srgbClr val="FFECE2"/>
    </a:custClr>
    <a:custClr name="Lys oransje - F9CC76">
      <a:srgbClr val="F9CC76"/>
    </a:custClr>
    <a:custClr name="Lys oransje - F8DE9C">
      <a:srgbClr val="F8DE9C"/>
    </a:custClr>
    <a:custClr name="Brun - CDA688">
      <a:srgbClr val="CDA688"/>
    </a:custClr>
    <a:custClr name="Beige - FAF6F3">
      <a:srgbClr val="FAF6F3"/>
    </a:custClr>
  </a:custClrLst>
  <a:extLst>
    <a:ext uri="{05A4C25C-085E-4340-85A3-A5531E510DB2}">
      <thm15:themeFamily xmlns:thm15="http://schemas.microsoft.com/office/thememl/2012/main" name="Presentasjon1" id="{936A59CB-0875-431D-9449-B10C738ABF94}" vid="{0714C03C-9245-485D-96FD-B45EF2E04C0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844B452392746BCC46F76139FC5CC" ma:contentTypeVersion="7" ma:contentTypeDescription="Opprett et nytt dokument." ma:contentTypeScope="" ma:versionID="17027948aa3ccfbb74768493bf8ceb32">
  <xsd:schema xmlns:xsd="http://www.w3.org/2001/XMLSchema" xmlns:xs="http://www.w3.org/2001/XMLSchema" xmlns:p="http://schemas.microsoft.com/office/2006/metadata/properties" xmlns:ns2="4c53512b-63d1-4b8d-b388-38d701fd841b" targetNamespace="http://schemas.microsoft.com/office/2006/metadata/properties" ma:root="true" ma:fieldsID="445d31f49209c7ee4630229a8106b337" ns2:_="">
    <xsd:import namespace="4c53512b-63d1-4b8d-b388-38d701fd84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53512b-63d1-4b8d-b388-38d701fd84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E509E0-FB0E-4C83-A0E2-F6E35022E3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53512b-63d1-4b8d-b388-38d701fd84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A30311-6B44-43F3-99F1-3BC0943C855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51EE637-BC03-49EE-8419-7F60D6E40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231122 Mattilsynet PPT Mal 03</Template>
  <TotalTime>1408</TotalTime>
  <Words>1113</Words>
  <Application>Microsoft Office PowerPoint</Application>
  <PresentationFormat>Widescreen</PresentationFormat>
  <Paragraphs>114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Office-tema</vt:lpstr>
      <vt:lpstr>Håndtering og bruk av plantevernmidler</vt:lpstr>
      <vt:lpstr>Autorisasjon for kjøp og bruk av plantevernmidler</vt:lpstr>
      <vt:lpstr>Autorisasjon for kjøp og bruk av plantevernmidler</vt:lpstr>
      <vt:lpstr>Grunnkurs plantevern</vt:lpstr>
      <vt:lpstr>Fornyingskurs plantevern</vt:lpstr>
      <vt:lpstr>Autorisasjon for kjøp og bruk av plantevernmidler</vt:lpstr>
      <vt:lpstr>Autorisasjon for kjøp og bruk av plantevernmidler</vt:lpstr>
      <vt:lpstr>Autorisasjon for kjøp og bruk av plantevernmidler</vt:lpstr>
      <vt:lpstr>Hvorfor det er viktig å bruke plantevernmidler riktig?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Rikke Bryn Røsåsen</dc:creator>
  <cp:lastModifiedBy>Rikke Bryn Røsåsen</cp:lastModifiedBy>
  <cp:revision>5</cp:revision>
  <dcterms:created xsi:type="dcterms:W3CDTF">2024-02-13T14:27:45Z</dcterms:created>
  <dcterms:modified xsi:type="dcterms:W3CDTF">2024-03-15T06:53:52Z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0x0101008E4844B452392746BCC46F76139FC5CC</vt:lpwstr>
  </property>
</Properties>
</file>